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8" r:id="rId3"/>
    <p:sldId id="263" r:id="rId4"/>
    <p:sldId id="262" r:id="rId5"/>
    <p:sldId id="319" r:id="rId6"/>
    <p:sldId id="264" r:id="rId7"/>
    <p:sldId id="326" r:id="rId8"/>
    <p:sldId id="327" r:id="rId9"/>
    <p:sldId id="328" r:id="rId10"/>
    <p:sldId id="323" r:id="rId11"/>
    <p:sldId id="325" r:id="rId12"/>
    <p:sldId id="320" r:id="rId13"/>
    <p:sldId id="322" r:id="rId14"/>
    <p:sldId id="330" r:id="rId15"/>
    <p:sldId id="324" r:id="rId1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Montserrat Black" panose="020B0604020202020204" charset="0"/>
      <p:bold r:id="rId22"/>
      <p:boldItalic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Open Sans ExtraBold" panose="020B060402020202020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3936C-7EBE-4EF4-8842-E955B472D103}" v="45" dt="2021-02-09T17:07:00.150"/>
  </p1510:revLst>
</p1510:revInfo>
</file>

<file path=ppt/tableStyles.xml><?xml version="1.0" encoding="utf-8"?>
<a:tblStyleLst xmlns:a="http://schemas.openxmlformats.org/drawingml/2006/main" def="{55E31DBB-346C-47FD-AF57-82AD9B046634}">
  <a:tblStyle styleId="{55E31DBB-346C-47FD-AF57-82AD9B0466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U KHANH" userId="4f27fb97d2098028" providerId="LiveId" clId="{8753936C-7EBE-4EF4-8842-E955B472D103}"/>
    <pc:docChg chg="undo custSel addSld delSld modSld sldOrd delMainMaster">
      <pc:chgData name="KIEU KHANH" userId="4f27fb97d2098028" providerId="LiveId" clId="{8753936C-7EBE-4EF4-8842-E955B472D103}" dt="2021-02-09T17:11:19.330" v="2710"/>
      <pc:docMkLst>
        <pc:docMk/>
      </pc:docMkLst>
      <pc:sldChg chg="modSp mod">
        <pc:chgData name="KIEU KHANH" userId="4f27fb97d2098028" providerId="LiveId" clId="{8753936C-7EBE-4EF4-8842-E955B472D103}" dt="2021-02-09T02:49:15.493" v="170" actId="20577"/>
        <pc:sldMkLst>
          <pc:docMk/>
          <pc:sldMk cId="0" sldId="256"/>
        </pc:sldMkLst>
        <pc:spChg chg="mod">
          <ac:chgData name="KIEU KHANH" userId="4f27fb97d2098028" providerId="LiveId" clId="{8753936C-7EBE-4EF4-8842-E955B472D103}" dt="2021-02-09T02:44:19.059" v="99" actId="20577"/>
          <ac:spMkLst>
            <pc:docMk/>
            <pc:sldMk cId="0" sldId="256"/>
            <ac:spMk id="255" creationId="{00000000-0000-0000-0000-000000000000}"/>
          </ac:spMkLst>
        </pc:spChg>
        <pc:spChg chg="mod">
          <ac:chgData name="KIEU KHANH" userId="4f27fb97d2098028" providerId="LiveId" clId="{8753936C-7EBE-4EF4-8842-E955B472D103}" dt="2021-02-09T02:49:15.493" v="170" actId="20577"/>
          <ac:spMkLst>
            <pc:docMk/>
            <pc:sldMk cId="0" sldId="256"/>
            <ac:spMk id="256" creationId="{00000000-0000-0000-0000-000000000000}"/>
          </ac:spMkLst>
        </pc:spChg>
      </pc:sldChg>
      <pc:sldChg chg="del">
        <pc:chgData name="KIEU KHANH" userId="4f27fb97d2098028" providerId="LiveId" clId="{8753936C-7EBE-4EF4-8842-E955B472D103}" dt="2021-02-09T03:03:19.937" v="369" actId="47"/>
        <pc:sldMkLst>
          <pc:docMk/>
          <pc:sldMk cId="0" sldId="257"/>
        </pc:sldMkLst>
      </pc:sldChg>
      <pc:sldChg chg="addSp delSp modSp add del mod">
        <pc:chgData name="KIEU KHANH" userId="4f27fb97d2098028" providerId="LiveId" clId="{8753936C-7EBE-4EF4-8842-E955B472D103}" dt="2021-02-09T16:33:59.011" v="2291" actId="1076"/>
        <pc:sldMkLst>
          <pc:docMk/>
          <pc:sldMk cId="0" sldId="258"/>
        </pc:sldMkLst>
        <pc:spChg chg="add del mod">
          <ac:chgData name="KIEU KHANH" userId="4f27fb97d2098028" providerId="LiveId" clId="{8753936C-7EBE-4EF4-8842-E955B472D103}" dt="2021-02-09T02:54:51.759" v="262" actId="478"/>
          <ac:spMkLst>
            <pc:docMk/>
            <pc:sldMk cId="0" sldId="258"/>
            <ac:spMk id="3" creationId="{44989DB4-B572-49F4-BC8E-B6C3C48CBA55}"/>
          </ac:spMkLst>
        </pc:spChg>
        <pc:spChg chg="add del mod">
          <ac:chgData name="KIEU KHANH" userId="4f27fb97d2098028" providerId="LiveId" clId="{8753936C-7EBE-4EF4-8842-E955B472D103}" dt="2021-02-09T16:32:54.844" v="2209" actId="478"/>
          <ac:spMkLst>
            <pc:docMk/>
            <pc:sldMk cId="0" sldId="258"/>
            <ac:spMk id="3" creationId="{F749306B-2A12-47E2-9C64-B2FA4F859922}"/>
          </ac:spMkLst>
        </pc:spChg>
        <pc:spChg chg="add del mod">
          <ac:chgData name="KIEU KHANH" userId="4f27fb97d2098028" providerId="LiveId" clId="{8753936C-7EBE-4EF4-8842-E955B472D103}" dt="2021-02-09T16:33:17.909" v="2231" actId="478"/>
          <ac:spMkLst>
            <pc:docMk/>
            <pc:sldMk cId="0" sldId="258"/>
            <ac:spMk id="5" creationId="{36D5E4E7-D332-4887-922A-E5A11ABE45B4}"/>
          </ac:spMkLst>
        </pc:spChg>
        <pc:spChg chg="add del mod">
          <ac:chgData name="KIEU KHANH" userId="4f27fb97d2098028" providerId="LiveId" clId="{8753936C-7EBE-4EF4-8842-E955B472D103}" dt="2021-02-09T02:55:07.085" v="267" actId="478"/>
          <ac:spMkLst>
            <pc:docMk/>
            <pc:sldMk cId="0" sldId="258"/>
            <ac:spMk id="5" creationId="{BD81CBEA-8DE3-4DC3-A625-78C500276FE9}"/>
          </ac:spMkLst>
        </pc:spChg>
        <pc:spChg chg="add del mod">
          <ac:chgData name="KIEU KHANH" userId="4f27fb97d2098028" providerId="LiveId" clId="{8753936C-7EBE-4EF4-8842-E955B472D103}" dt="2021-02-09T16:33:30.244" v="2243" actId="478"/>
          <ac:spMkLst>
            <pc:docMk/>
            <pc:sldMk cId="0" sldId="258"/>
            <ac:spMk id="7" creationId="{E26C6944-644D-4024-B10E-1B624FAFBD63}"/>
          </ac:spMkLst>
        </pc:spChg>
        <pc:spChg chg="add del mod">
          <ac:chgData name="KIEU KHANH" userId="4f27fb97d2098028" providerId="LiveId" clId="{8753936C-7EBE-4EF4-8842-E955B472D103}" dt="2021-02-09T16:33:55.719" v="2290" actId="478"/>
          <ac:spMkLst>
            <pc:docMk/>
            <pc:sldMk cId="0" sldId="258"/>
            <ac:spMk id="9" creationId="{24117B04-33C0-4A77-BB48-58C99AB70877}"/>
          </ac:spMkLst>
        </pc:spChg>
        <pc:spChg chg="mod">
          <ac:chgData name="KIEU KHANH" userId="4f27fb97d2098028" providerId="LiveId" clId="{8753936C-7EBE-4EF4-8842-E955B472D103}" dt="2021-02-09T03:01:17.673" v="321" actId="207"/>
          <ac:spMkLst>
            <pc:docMk/>
            <pc:sldMk cId="0" sldId="258"/>
            <ac:spMk id="46" creationId="{3C02E9CC-0E3D-47E2-83C3-3CF87166EABA}"/>
          </ac:spMkLst>
        </pc:spChg>
        <pc:spChg chg="mod">
          <ac:chgData name="KIEU KHANH" userId="4f27fb97d2098028" providerId="LiveId" clId="{8753936C-7EBE-4EF4-8842-E955B472D103}" dt="2021-02-09T03:02:52.819" v="349" actId="20577"/>
          <ac:spMkLst>
            <pc:docMk/>
            <pc:sldMk cId="0" sldId="258"/>
            <ac:spMk id="47" creationId="{36536DFF-23DD-480E-91A9-05DD85EEF11A}"/>
          </ac:spMkLst>
        </pc:spChg>
        <pc:spChg chg="add mod ord">
          <ac:chgData name="KIEU KHANH" userId="4f27fb97d2098028" providerId="LiveId" clId="{8753936C-7EBE-4EF4-8842-E955B472D103}" dt="2021-02-09T03:02:10.754" v="329" actId="167"/>
          <ac:spMkLst>
            <pc:docMk/>
            <pc:sldMk cId="0" sldId="258"/>
            <ac:spMk id="53" creationId="{1492DA29-DB28-4488-9A65-0EAF41028467}"/>
          </ac:spMkLst>
        </pc:spChg>
        <pc:spChg chg="add mod">
          <ac:chgData name="KIEU KHANH" userId="4f27fb97d2098028" providerId="LiveId" clId="{8753936C-7EBE-4EF4-8842-E955B472D103}" dt="2021-02-09T03:02:41.956" v="347" actId="20577"/>
          <ac:spMkLst>
            <pc:docMk/>
            <pc:sldMk cId="0" sldId="258"/>
            <ac:spMk id="54" creationId="{4FB645A9-AEF0-4214-8B8B-7E996B7A568E}"/>
          </ac:spMkLst>
        </pc:spChg>
        <pc:spChg chg="mod">
          <ac:chgData name="KIEU KHANH" userId="4f27fb97d2098028" providerId="LiveId" clId="{8753936C-7EBE-4EF4-8842-E955B472D103}" dt="2021-02-09T02:56:59.961" v="279" actId="1076"/>
          <ac:spMkLst>
            <pc:docMk/>
            <pc:sldMk cId="0" sldId="258"/>
            <ac:spMk id="321" creationId="{00000000-0000-0000-0000-000000000000}"/>
          </ac:spMkLst>
        </pc:spChg>
        <pc:spChg chg="mod">
          <ac:chgData name="KIEU KHANH" userId="4f27fb97d2098028" providerId="LiveId" clId="{8753936C-7EBE-4EF4-8842-E955B472D103}" dt="2021-02-09T16:33:31.501" v="2244" actId="1076"/>
          <ac:spMkLst>
            <pc:docMk/>
            <pc:sldMk cId="0" sldId="258"/>
            <ac:spMk id="322" creationId="{00000000-0000-0000-0000-000000000000}"/>
          </ac:spMkLst>
        </pc:spChg>
        <pc:spChg chg="mod">
          <ac:chgData name="KIEU KHANH" userId="4f27fb97d2098028" providerId="LiveId" clId="{8753936C-7EBE-4EF4-8842-E955B472D103}" dt="2021-02-09T02:59:45.265" v="307" actId="1076"/>
          <ac:spMkLst>
            <pc:docMk/>
            <pc:sldMk cId="0" sldId="258"/>
            <ac:spMk id="323" creationId="{00000000-0000-0000-0000-000000000000}"/>
          </ac:spMkLst>
        </pc:spChg>
        <pc:spChg chg="mod">
          <ac:chgData name="KIEU KHANH" userId="4f27fb97d2098028" providerId="LiveId" clId="{8753936C-7EBE-4EF4-8842-E955B472D103}" dt="2021-02-09T02:56:09.642" v="273" actId="1076"/>
          <ac:spMkLst>
            <pc:docMk/>
            <pc:sldMk cId="0" sldId="258"/>
            <ac:spMk id="324" creationId="{00000000-0000-0000-0000-000000000000}"/>
          </ac:spMkLst>
        </pc:spChg>
        <pc:spChg chg="mod">
          <ac:chgData name="KIEU KHANH" userId="4f27fb97d2098028" providerId="LiveId" clId="{8753936C-7EBE-4EF4-8842-E955B472D103}" dt="2021-02-09T16:32:37.953" v="2207" actId="20577"/>
          <ac:spMkLst>
            <pc:docMk/>
            <pc:sldMk cId="0" sldId="258"/>
            <ac:spMk id="325" creationId="{00000000-0000-0000-0000-000000000000}"/>
          </ac:spMkLst>
        </pc:spChg>
        <pc:spChg chg="mod">
          <ac:chgData name="KIEU KHANH" userId="4f27fb97d2098028" providerId="LiveId" clId="{8753936C-7EBE-4EF4-8842-E955B472D103}" dt="2021-02-09T02:57:53.603" v="288" actId="1076"/>
          <ac:spMkLst>
            <pc:docMk/>
            <pc:sldMk cId="0" sldId="258"/>
            <ac:spMk id="326" creationId="{00000000-0000-0000-0000-000000000000}"/>
          </ac:spMkLst>
        </pc:spChg>
        <pc:spChg chg="mod topLvl">
          <ac:chgData name="KIEU KHANH" userId="4f27fb97d2098028" providerId="LiveId" clId="{8753936C-7EBE-4EF4-8842-E955B472D103}" dt="2021-02-09T02:59:20.391" v="302" actId="165"/>
          <ac:spMkLst>
            <pc:docMk/>
            <pc:sldMk cId="0" sldId="258"/>
            <ac:spMk id="328" creationId="{00000000-0000-0000-0000-000000000000}"/>
          </ac:spMkLst>
        </pc:spChg>
        <pc:spChg chg="mod topLvl">
          <ac:chgData name="KIEU KHANH" userId="4f27fb97d2098028" providerId="LiveId" clId="{8753936C-7EBE-4EF4-8842-E955B472D103}" dt="2021-02-09T02:59:31.847" v="305" actId="1076"/>
          <ac:spMkLst>
            <pc:docMk/>
            <pc:sldMk cId="0" sldId="258"/>
            <ac:spMk id="330" creationId="{00000000-0000-0000-0000-000000000000}"/>
          </ac:spMkLst>
        </pc:spChg>
        <pc:spChg chg="mod">
          <ac:chgData name="KIEU KHANH" userId="4f27fb97d2098028" providerId="LiveId" clId="{8753936C-7EBE-4EF4-8842-E955B472D103}" dt="2021-02-09T03:01:33.461" v="324" actId="1076"/>
          <ac:spMkLst>
            <pc:docMk/>
            <pc:sldMk cId="0" sldId="258"/>
            <ac:spMk id="338" creationId="{00000000-0000-0000-0000-000000000000}"/>
          </ac:spMkLst>
        </pc:spChg>
        <pc:spChg chg="mod">
          <ac:chgData name="KIEU KHANH" userId="4f27fb97d2098028" providerId="LiveId" clId="{8753936C-7EBE-4EF4-8842-E955B472D103}" dt="2021-02-09T03:04:03.496" v="371" actId="1076"/>
          <ac:spMkLst>
            <pc:docMk/>
            <pc:sldMk cId="0" sldId="258"/>
            <ac:spMk id="344" creationId="{00000000-0000-0000-0000-000000000000}"/>
          </ac:spMkLst>
        </pc:spChg>
        <pc:spChg chg="mod">
          <ac:chgData name="KIEU KHANH" userId="4f27fb97d2098028" providerId="LiveId" clId="{8753936C-7EBE-4EF4-8842-E955B472D103}" dt="2021-02-09T03:07:42.271" v="378" actId="1076"/>
          <ac:spMkLst>
            <pc:docMk/>
            <pc:sldMk cId="0" sldId="258"/>
            <ac:spMk id="345" creationId="{00000000-0000-0000-0000-000000000000}"/>
          </ac:spMkLst>
        </pc:spChg>
        <pc:spChg chg="mod">
          <ac:chgData name="KIEU KHANH" userId="4f27fb97d2098028" providerId="LiveId" clId="{8753936C-7EBE-4EF4-8842-E955B472D103}" dt="2021-02-09T03:04:53.093" v="374" actId="1076"/>
          <ac:spMkLst>
            <pc:docMk/>
            <pc:sldMk cId="0" sldId="258"/>
            <ac:spMk id="346" creationId="{00000000-0000-0000-0000-000000000000}"/>
          </ac:spMkLst>
        </pc:spChg>
        <pc:spChg chg="mod">
          <ac:chgData name="KIEU KHANH" userId="4f27fb97d2098028" providerId="LiveId" clId="{8753936C-7EBE-4EF4-8842-E955B472D103}" dt="2021-02-09T02:59:39.665" v="306" actId="1076"/>
          <ac:spMkLst>
            <pc:docMk/>
            <pc:sldMk cId="0" sldId="258"/>
            <ac:spMk id="347" creationId="{00000000-0000-0000-0000-000000000000}"/>
          </ac:spMkLst>
        </pc:spChg>
        <pc:spChg chg="mod">
          <ac:chgData name="KIEU KHANH" userId="4f27fb97d2098028" providerId="LiveId" clId="{8753936C-7EBE-4EF4-8842-E955B472D103}" dt="2021-02-09T16:33:03.559" v="2229" actId="20577"/>
          <ac:spMkLst>
            <pc:docMk/>
            <pc:sldMk cId="0" sldId="258"/>
            <ac:spMk id="348" creationId="{00000000-0000-0000-0000-000000000000}"/>
          </ac:spMkLst>
        </pc:spChg>
        <pc:spChg chg="del mod">
          <ac:chgData name="KIEU KHANH" userId="4f27fb97d2098028" providerId="LiveId" clId="{8753936C-7EBE-4EF4-8842-E955B472D103}" dt="2021-02-09T16:32:43.388" v="2208" actId="478"/>
          <ac:spMkLst>
            <pc:docMk/>
            <pc:sldMk cId="0" sldId="258"/>
            <ac:spMk id="349" creationId="{00000000-0000-0000-0000-000000000000}"/>
          </ac:spMkLst>
        </pc:spChg>
        <pc:spChg chg="mod">
          <ac:chgData name="KIEU KHANH" userId="4f27fb97d2098028" providerId="LiveId" clId="{8753936C-7EBE-4EF4-8842-E955B472D103}" dt="2021-02-09T16:33:23.864" v="2241" actId="20577"/>
          <ac:spMkLst>
            <pc:docMk/>
            <pc:sldMk cId="0" sldId="258"/>
            <ac:spMk id="350" creationId="{00000000-0000-0000-0000-000000000000}"/>
          </ac:spMkLst>
        </pc:spChg>
        <pc:spChg chg="del mod">
          <ac:chgData name="KIEU KHANH" userId="4f27fb97d2098028" providerId="LiveId" clId="{8753936C-7EBE-4EF4-8842-E955B472D103}" dt="2021-02-09T16:33:10.571" v="2230" actId="478"/>
          <ac:spMkLst>
            <pc:docMk/>
            <pc:sldMk cId="0" sldId="258"/>
            <ac:spMk id="351" creationId="{00000000-0000-0000-0000-000000000000}"/>
          </ac:spMkLst>
        </pc:spChg>
        <pc:spChg chg="mod">
          <ac:chgData name="KIEU KHANH" userId="4f27fb97d2098028" providerId="LiveId" clId="{8753936C-7EBE-4EF4-8842-E955B472D103}" dt="2021-02-09T16:33:42.924" v="2273" actId="20577"/>
          <ac:spMkLst>
            <pc:docMk/>
            <pc:sldMk cId="0" sldId="258"/>
            <ac:spMk id="352" creationId="{00000000-0000-0000-0000-000000000000}"/>
          </ac:spMkLst>
        </pc:spChg>
        <pc:spChg chg="del">
          <ac:chgData name="KIEU KHANH" userId="4f27fb97d2098028" providerId="LiveId" clId="{8753936C-7EBE-4EF4-8842-E955B472D103}" dt="2021-02-09T16:33:26.988" v="2242" actId="478"/>
          <ac:spMkLst>
            <pc:docMk/>
            <pc:sldMk cId="0" sldId="258"/>
            <ac:spMk id="353" creationId="{00000000-0000-0000-0000-000000000000}"/>
          </ac:spMkLst>
        </pc:spChg>
        <pc:spChg chg="mod">
          <ac:chgData name="KIEU KHANH" userId="4f27fb97d2098028" providerId="LiveId" clId="{8753936C-7EBE-4EF4-8842-E955B472D103}" dt="2021-02-09T16:33:59.011" v="2291" actId="1076"/>
          <ac:spMkLst>
            <pc:docMk/>
            <pc:sldMk cId="0" sldId="258"/>
            <ac:spMk id="354" creationId="{00000000-0000-0000-0000-000000000000}"/>
          </ac:spMkLst>
        </pc:spChg>
        <pc:spChg chg="del">
          <ac:chgData name="KIEU KHANH" userId="4f27fb97d2098028" providerId="LiveId" clId="{8753936C-7EBE-4EF4-8842-E955B472D103}" dt="2021-02-09T16:33:52.972" v="2289" actId="478"/>
          <ac:spMkLst>
            <pc:docMk/>
            <pc:sldMk cId="0" sldId="258"/>
            <ac:spMk id="355" creationId="{00000000-0000-0000-0000-000000000000}"/>
          </ac:spMkLst>
        </pc:spChg>
        <pc:grpChg chg="add mod">
          <ac:chgData name="KIEU KHANH" userId="4f27fb97d2098028" providerId="LiveId" clId="{8753936C-7EBE-4EF4-8842-E955B472D103}" dt="2021-02-09T03:01:17.673" v="321" actId="207"/>
          <ac:grpSpMkLst>
            <pc:docMk/>
            <pc:sldMk cId="0" sldId="258"/>
            <ac:grpSpMk id="44" creationId="{00E02E22-8484-4733-9F90-30627BCB3509}"/>
          </ac:grpSpMkLst>
        </pc:grpChg>
        <pc:grpChg chg="mod">
          <ac:chgData name="KIEU KHANH" userId="4f27fb97d2098028" providerId="LiveId" clId="{8753936C-7EBE-4EF4-8842-E955B472D103}" dt="2021-02-09T03:01:17.673" v="321" actId="207"/>
          <ac:grpSpMkLst>
            <pc:docMk/>
            <pc:sldMk cId="0" sldId="258"/>
            <ac:grpSpMk id="45" creationId="{351DB87D-B14B-4531-B10B-FB04250B32D2}"/>
          </ac:grpSpMkLst>
        </pc:grpChg>
        <pc:grpChg chg="del mod">
          <ac:chgData name="KIEU KHANH" userId="4f27fb97d2098028" providerId="LiveId" clId="{8753936C-7EBE-4EF4-8842-E955B472D103}" dt="2021-02-09T02:59:20.391" v="302" actId="165"/>
          <ac:grpSpMkLst>
            <pc:docMk/>
            <pc:sldMk cId="0" sldId="258"/>
            <ac:grpSpMk id="327" creationId="{00000000-0000-0000-0000-000000000000}"/>
          </ac:grpSpMkLst>
        </pc:grpChg>
        <pc:grpChg chg="mod">
          <ac:chgData name="KIEU KHANH" userId="4f27fb97d2098028" providerId="LiveId" clId="{8753936C-7EBE-4EF4-8842-E955B472D103}" dt="2021-02-09T02:58:01.425" v="290" actId="1076"/>
          <ac:grpSpMkLst>
            <pc:docMk/>
            <pc:sldMk cId="0" sldId="258"/>
            <ac:grpSpMk id="331" creationId="{00000000-0000-0000-0000-000000000000}"/>
          </ac:grpSpMkLst>
        </pc:grpChg>
        <pc:grpChg chg="mod">
          <ac:chgData name="KIEU KHANH" userId="4f27fb97d2098028" providerId="LiveId" clId="{8753936C-7EBE-4EF4-8842-E955B472D103}" dt="2021-02-09T03:01:30.996" v="323" actId="1076"/>
          <ac:grpSpMkLst>
            <pc:docMk/>
            <pc:sldMk cId="0" sldId="258"/>
            <ac:grpSpMk id="335" creationId="{00000000-0000-0000-0000-000000000000}"/>
          </ac:grpSpMkLst>
        </pc:grpChg>
        <pc:grpChg chg="mod">
          <ac:chgData name="KIEU KHANH" userId="4f27fb97d2098028" providerId="LiveId" clId="{8753936C-7EBE-4EF4-8842-E955B472D103}" dt="2021-02-09T03:04:12.376" v="373" actId="1076"/>
          <ac:grpSpMkLst>
            <pc:docMk/>
            <pc:sldMk cId="0" sldId="258"/>
            <ac:grpSpMk id="339" creationId="{00000000-0000-0000-0000-000000000000}"/>
          </ac:grpSpMkLst>
        </pc:grpChg>
        <pc:cxnChg chg="add mod">
          <ac:chgData name="KIEU KHANH" userId="4f27fb97d2098028" providerId="LiveId" clId="{8753936C-7EBE-4EF4-8842-E955B472D103}" dt="2021-02-09T02:59:28.214" v="304" actId="14100"/>
          <ac:cxnSpMkLst>
            <pc:docMk/>
            <pc:sldMk cId="0" sldId="258"/>
            <ac:cxnSpMk id="41" creationId="{980CE8E4-BE77-4FF6-94D3-FD05B3CA4A4C}"/>
          </ac:cxnSpMkLst>
        </pc:cxnChg>
        <pc:cxnChg chg="mod">
          <ac:chgData name="KIEU KHANH" userId="4f27fb97d2098028" providerId="LiveId" clId="{8753936C-7EBE-4EF4-8842-E955B472D103}" dt="2021-02-09T03:01:23.103" v="322" actId="208"/>
          <ac:cxnSpMkLst>
            <pc:docMk/>
            <pc:sldMk cId="0" sldId="258"/>
            <ac:cxnSpMk id="48" creationId="{060A8A68-4819-4D24-9354-7C2A901A7313}"/>
          </ac:cxnSpMkLst>
        </pc:cxnChg>
        <pc:cxnChg chg="del">
          <ac:chgData name="KIEU KHANH" userId="4f27fb97d2098028" providerId="LiveId" clId="{8753936C-7EBE-4EF4-8842-E955B472D103}" dt="2021-02-09T02:58:24.789" v="294" actId="478"/>
          <ac:cxnSpMkLst>
            <pc:docMk/>
            <pc:sldMk cId="0" sldId="258"/>
            <ac:cxnSpMk id="329" creationId="{00000000-0000-0000-0000-000000000000}"/>
          </ac:cxnSpMkLst>
        </pc:cxnChg>
        <pc:cxnChg chg="mod">
          <ac:chgData name="KIEU KHANH" userId="4f27fb97d2098028" providerId="LiveId" clId="{8753936C-7EBE-4EF4-8842-E955B472D103}" dt="2021-02-09T03:01:41.868" v="326" actId="14100"/>
          <ac:cxnSpMkLst>
            <pc:docMk/>
            <pc:sldMk cId="0" sldId="258"/>
            <ac:cxnSpMk id="337" creationId="{00000000-0000-0000-0000-000000000000}"/>
          </ac:cxnSpMkLst>
        </pc:cxnChg>
      </pc:sldChg>
      <pc:sldChg chg="del">
        <pc:chgData name="KIEU KHANH" userId="4f27fb97d2098028" providerId="LiveId" clId="{8753936C-7EBE-4EF4-8842-E955B472D103}" dt="2021-02-09T03:03:18.067" v="368" actId="47"/>
        <pc:sldMkLst>
          <pc:docMk/>
          <pc:sldMk cId="0" sldId="259"/>
        </pc:sldMkLst>
      </pc:sldChg>
      <pc:sldChg chg="modSp del mod">
        <pc:chgData name="KIEU KHANH" userId="4f27fb97d2098028" providerId="LiveId" clId="{8753936C-7EBE-4EF4-8842-E955B472D103}" dt="2021-02-09T16:31:11.494" v="2195" actId="47"/>
        <pc:sldMkLst>
          <pc:docMk/>
          <pc:sldMk cId="0" sldId="260"/>
        </pc:sldMkLst>
        <pc:spChg chg="mod">
          <ac:chgData name="KIEU KHANH" userId="4f27fb97d2098028" providerId="LiveId" clId="{8753936C-7EBE-4EF4-8842-E955B472D103}" dt="2021-02-09T03:03:12.125" v="367" actId="20577"/>
          <ac:spMkLst>
            <pc:docMk/>
            <pc:sldMk cId="0" sldId="260"/>
            <ac:spMk id="367" creationId="{00000000-0000-0000-0000-000000000000}"/>
          </ac:spMkLst>
        </pc:spChg>
      </pc:sldChg>
      <pc:sldChg chg="del">
        <pc:chgData name="KIEU KHANH" userId="4f27fb97d2098028" providerId="LiveId" clId="{8753936C-7EBE-4EF4-8842-E955B472D103}" dt="2021-02-09T16:28:18.293" v="2163" actId="47"/>
        <pc:sldMkLst>
          <pc:docMk/>
          <pc:sldMk cId="0" sldId="261"/>
        </pc:sldMkLst>
      </pc:sldChg>
      <pc:sldChg chg="addSp delSp modSp mod ord">
        <pc:chgData name="KIEU KHANH" userId="4f27fb97d2098028" providerId="LiveId" clId="{8753936C-7EBE-4EF4-8842-E955B472D103}" dt="2021-02-09T04:40:29.850" v="1246" actId="20577"/>
        <pc:sldMkLst>
          <pc:docMk/>
          <pc:sldMk cId="0" sldId="262"/>
        </pc:sldMkLst>
        <pc:spChg chg="add del mod">
          <ac:chgData name="KIEU KHANH" userId="4f27fb97d2098028" providerId="LiveId" clId="{8753936C-7EBE-4EF4-8842-E955B472D103}" dt="2021-02-09T03:31:08.938" v="781" actId="478"/>
          <ac:spMkLst>
            <pc:docMk/>
            <pc:sldMk cId="0" sldId="262"/>
            <ac:spMk id="5" creationId="{3FD6279F-EFA6-4A01-8E6B-6033BC3A6FD4}"/>
          </ac:spMkLst>
        </pc:spChg>
        <pc:spChg chg="add del mod">
          <ac:chgData name="KIEU KHANH" userId="4f27fb97d2098028" providerId="LiveId" clId="{8753936C-7EBE-4EF4-8842-E955B472D103}" dt="2021-02-09T03:34:03.069" v="855" actId="478"/>
          <ac:spMkLst>
            <pc:docMk/>
            <pc:sldMk cId="0" sldId="262"/>
            <ac:spMk id="11" creationId="{D9507432-92BE-4844-B2C0-50A2E87486AC}"/>
          </ac:spMkLst>
        </pc:spChg>
        <pc:spChg chg="add del mod">
          <ac:chgData name="KIEU KHANH" userId="4f27fb97d2098028" providerId="LiveId" clId="{8753936C-7EBE-4EF4-8842-E955B472D103}" dt="2021-02-09T03:34:09.493" v="857" actId="478"/>
          <ac:spMkLst>
            <pc:docMk/>
            <pc:sldMk cId="0" sldId="262"/>
            <ac:spMk id="13" creationId="{C699EAE2-9D0C-4D09-900B-91DC17EB5B5B}"/>
          </ac:spMkLst>
        </pc:spChg>
        <pc:spChg chg="add mod">
          <ac:chgData name="KIEU KHANH" userId="4f27fb97d2098028" providerId="LiveId" clId="{8753936C-7EBE-4EF4-8842-E955B472D103}" dt="2021-02-09T03:34:48.577" v="879" actId="1076"/>
          <ac:spMkLst>
            <pc:docMk/>
            <pc:sldMk cId="0" sldId="262"/>
            <ac:spMk id="19" creationId="{56F96907-8053-4A67-A655-D98EE936ACFF}"/>
          </ac:spMkLst>
        </pc:spChg>
        <pc:spChg chg="add mod">
          <ac:chgData name="KIEU KHANH" userId="4f27fb97d2098028" providerId="LiveId" clId="{8753936C-7EBE-4EF4-8842-E955B472D103}" dt="2021-02-09T04:40:29.850" v="1246" actId="20577"/>
          <ac:spMkLst>
            <pc:docMk/>
            <pc:sldMk cId="0" sldId="262"/>
            <ac:spMk id="22" creationId="{657EBB0A-6C60-468E-B4C0-315F86C59E41}"/>
          </ac:spMkLst>
        </pc:spChg>
        <pc:spChg chg="add mod">
          <ac:chgData name="KIEU KHANH" userId="4f27fb97d2098028" providerId="LiveId" clId="{8753936C-7EBE-4EF4-8842-E955B472D103}" dt="2021-02-09T03:34:40.881" v="877" actId="1076"/>
          <ac:spMkLst>
            <pc:docMk/>
            <pc:sldMk cId="0" sldId="262"/>
            <ac:spMk id="23" creationId="{6A67CD1B-2F0F-4A36-BF8D-1776E4CCF3C0}"/>
          </ac:spMkLst>
        </pc:spChg>
        <pc:spChg chg="add mod">
          <ac:chgData name="KIEU KHANH" userId="4f27fb97d2098028" providerId="LiveId" clId="{8753936C-7EBE-4EF4-8842-E955B472D103}" dt="2021-02-09T03:35:19.122" v="886" actId="207"/>
          <ac:spMkLst>
            <pc:docMk/>
            <pc:sldMk cId="0" sldId="262"/>
            <ac:spMk id="26" creationId="{88A978BB-259B-4DBA-88F4-5D956D54DAC9}"/>
          </ac:spMkLst>
        </pc:spChg>
        <pc:spChg chg="add mod">
          <ac:chgData name="KIEU KHANH" userId="4f27fb97d2098028" providerId="LiveId" clId="{8753936C-7EBE-4EF4-8842-E955B472D103}" dt="2021-02-09T03:35:26.595" v="888" actId="1076"/>
          <ac:spMkLst>
            <pc:docMk/>
            <pc:sldMk cId="0" sldId="262"/>
            <ac:spMk id="31" creationId="{E3372623-765A-4D83-BCFC-E5733313F7F2}"/>
          </ac:spMkLst>
        </pc:spChg>
        <pc:spChg chg="add mod">
          <ac:chgData name="KIEU KHANH" userId="4f27fb97d2098028" providerId="LiveId" clId="{8753936C-7EBE-4EF4-8842-E955B472D103}" dt="2021-02-09T03:47:52.441" v="918" actId="20577"/>
          <ac:spMkLst>
            <pc:docMk/>
            <pc:sldMk cId="0" sldId="262"/>
            <ac:spMk id="34" creationId="{8EE72AC3-D1B5-450A-9DF4-4779BFC03CCF}"/>
          </ac:spMkLst>
        </pc:spChg>
        <pc:spChg chg="add mod">
          <ac:chgData name="KIEU KHANH" userId="4f27fb97d2098028" providerId="LiveId" clId="{8753936C-7EBE-4EF4-8842-E955B472D103}" dt="2021-02-09T03:49:38.297" v="920" actId="1076"/>
          <ac:spMkLst>
            <pc:docMk/>
            <pc:sldMk cId="0" sldId="262"/>
            <ac:spMk id="35" creationId="{32D764E9-109C-4106-B759-279B522F3C07}"/>
          </ac:spMkLst>
        </pc:spChg>
        <pc:spChg chg="add mod">
          <ac:chgData name="KIEU KHANH" userId="4f27fb97d2098028" providerId="LiveId" clId="{8753936C-7EBE-4EF4-8842-E955B472D103}" dt="2021-02-09T03:52:29.946" v="947" actId="20577"/>
          <ac:spMkLst>
            <pc:docMk/>
            <pc:sldMk cId="0" sldId="262"/>
            <ac:spMk id="36" creationId="{4FB12B2B-FA7E-4270-8560-9B424B008243}"/>
          </ac:spMkLst>
        </pc:spChg>
        <pc:spChg chg="del">
          <ac:chgData name="KIEU KHANH" userId="4f27fb97d2098028" providerId="LiveId" clId="{8753936C-7EBE-4EF4-8842-E955B472D103}" dt="2021-02-09T03:32:59.531" v="839" actId="478"/>
          <ac:spMkLst>
            <pc:docMk/>
            <pc:sldMk cId="0" sldId="262"/>
            <ac:spMk id="455" creationId="{00000000-0000-0000-0000-000000000000}"/>
          </ac:spMkLst>
        </pc:spChg>
        <pc:spChg chg="del">
          <ac:chgData name="KIEU KHANH" userId="4f27fb97d2098028" providerId="LiveId" clId="{8753936C-7EBE-4EF4-8842-E955B472D103}" dt="2021-02-09T03:33:01.924" v="840" actId="478"/>
          <ac:spMkLst>
            <pc:docMk/>
            <pc:sldMk cId="0" sldId="262"/>
            <ac:spMk id="456" creationId="{00000000-0000-0000-0000-000000000000}"/>
          </ac:spMkLst>
        </pc:spChg>
        <pc:spChg chg="mod">
          <ac:chgData name="KIEU KHANH" userId="4f27fb97d2098028" providerId="LiveId" clId="{8753936C-7EBE-4EF4-8842-E955B472D103}" dt="2021-02-09T03:34:57.668" v="882" actId="1076"/>
          <ac:spMkLst>
            <pc:docMk/>
            <pc:sldMk cId="0" sldId="262"/>
            <ac:spMk id="457" creationId="{00000000-0000-0000-0000-000000000000}"/>
          </ac:spMkLst>
        </pc:spChg>
        <pc:spChg chg="del">
          <ac:chgData name="KIEU KHANH" userId="4f27fb97d2098028" providerId="LiveId" clId="{8753936C-7EBE-4EF4-8842-E955B472D103}" dt="2021-02-09T03:29:50.193" v="743" actId="478"/>
          <ac:spMkLst>
            <pc:docMk/>
            <pc:sldMk cId="0" sldId="262"/>
            <ac:spMk id="458" creationId="{00000000-0000-0000-0000-000000000000}"/>
          </ac:spMkLst>
        </pc:spChg>
        <pc:spChg chg="del">
          <ac:chgData name="KIEU KHANH" userId="4f27fb97d2098028" providerId="LiveId" clId="{8753936C-7EBE-4EF4-8842-E955B472D103}" dt="2021-02-09T03:31:04.769" v="780" actId="478"/>
          <ac:spMkLst>
            <pc:docMk/>
            <pc:sldMk cId="0" sldId="262"/>
            <ac:spMk id="459" creationId="{00000000-0000-0000-0000-000000000000}"/>
          </ac:spMkLst>
        </pc:spChg>
        <pc:spChg chg="del">
          <ac:chgData name="KIEU KHANH" userId="4f27fb97d2098028" providerId="LiveId" clId="{8753936C-7EBE-4EF4-8842-E955B472D103}" dt="2021-02-09T03:33:59.342" v="854" actId="478"/>
          <ac:spMkLst>
            <pc:docMk/>
            <pc:sldMk cId="0" sldId="262"/>
            <ac:spMk id="460" creationId="{00000000-0000-0000-0000-000000000000}"/>
          </ac:spMkLst>
        </pc:spChg>
        <pc:spChg chg="mod">
          <ac:chgData name="KIEU KHANH" userId="4f27fb97d2098028" providerId="LiveId" clId="{8753936C-7EBE-4EF4-8842-E955B472D103}" dt="2021-02-09T04:39:51.305" v="1245" actId="20577"/>
          <ac:spMkLst>
            <pc:docMk/>
            <pc:sldMk cId="0" sldId="262"/>
            <ac:spMk id="461" creationId="{00000000-0000-0000-0000-000000000000}"/>
          </ac:spMkLst>
        </pc:spChg>
        <pc:spChg chg="del mod">
          <ac:chgData name="KIEU KHANH" userId="4f27fb97d2098028" providerId="LiveId" clId="{8753936C-7EBE-4EF4-8842-E955B472D103}" dt="2021-02-09T03:34:05.856" v="856" actId="478"/>
          <ac:spMkLst>
            <pc:docMk/>
            <pc:sldMk cId="0" sldId="262"/>
            <ac:spMk id="462" creationId="{00000000-0000-0000-0000-000000000000}"/>
          </ac:spMkLst>
        </pc:spChg>
        <pc:spChg chg="mod">
          <ac:chgData name="KIEU KHANH" userId="4f27fb97d2098028" providerId="LiveId" clId="{8753936C-7EBE-4EF4-8842-E955B472D103}" dt="2021-02-09T03:29:10.850" v="742" actId="20577"/>
          <ac:spMkLst>
            <pc:docMk/>
            <pc:sldMk cId="0" sldId="262"/>
            <ac:spMk id="463" creationId="{00000000-0000-0000-0000-000000000000}"/>
          </ac:spMkLst>
        </pc:spChg>
        <pc:spChg chg="del">
          <ac:chgData name="KIEU KHANH" userId="4f27fb97d2098028" providerId="LiveId" clId="{8753936C-7EBE-4EF4-8842-E955B472D103}" dt="2021-02-09T03:33:56.130" v="853" actId="478"/>
          <ac:spMkLst>
            <pc:docMk/>
            <pc:sldMk cId="0" sldId="262"/>
            <ac:spMk id="464" creationId="{00000000-0000-0000-0000-000000000000}"/>
          </ac:spMkLst>
        </pc:spChg>
        <pc:grpChg chg="del mod">
          <ac:chgData name="KIEU KHANH" userId="4f27fb97d2098028" providerId="LiveId" clId="{8753936C-7EBE-4EF4-8842-E955B472D103}" dt="2021-02-09T03:30:11.176" v="750" actId="478"/>
          <ac:grpSpMkLst>
            <pc:docMk/>
            <pc:sldMk cId="0" sldId="262"/>
            <ac:grpSpMk id="465" creationId="{00000000-0000-0000-0000-000000000000}"/>
          </ac:grpSpMkLst>
        </pc:grpChg>
        <pc:picChg chg="add mod">
          <ac:chgData name="KIEU KHANH" userId="4f27fb97d2098028" providerId="LiveId" clId="{8753936C-7EBE-4EF4-8842-E955B472D103}" dt="2021-02-09T03:34:59.491" v="883" actId="1076"/>
          <ac:picMkLst>
            <pc:docMk/>
            <pc:sldMk cId="0" sldId="262"/>
            <ac:picMk id="3" creationId="{58580E82-71EA-42FE-91AE-908CB2BACCCA}"/>
          </ac:picMkLst>
        </pc:picChg>
        <pc:picChg chg="add mod">
          <ac:chgData name="KIEU KHANH" userId="4f27fb97d2098028" providerId="LiveId" clId="{8753936C-7EBE-4EF4-8842-E955B472D103}" dt="2021-02-09T03:34:52.063" v="880" actId="1076"/>
          <ac:picMkLst>
            <pc:docMk/>
            <pc:sldMk cId="0" sldId="262"/>
            <ac:picMk id="7" creationId="{E44BB5B8-6A2C-4469-B0A3-C28617F02DEA}"/>
          </ac:picMkLst>
        </pc:picChg>
        <pc:picChg chg="add mod">
          <ac:chgData name="KIEU KHANH" userId="4f27fb97d2098028" providerId="LiveId" clId="{8753936C-7EBE-4EF4-8842-E955B472D103}" dt="2021-02-09T03:34:38.509" v="876" actId="1076"/>
          <ac:picMkLst>
            <pc:docMk/>
            <pc:sldMk cId="0" sldId="262"/>
            <ac:picMk id="9" creationId="{7B9ADB43-B2F3-4035-8090-0222A855E7C0}"/>
          </ac:picMkLst>
        </pc:picChg>
        <pc:picChg chg="add mod">
          <ac:chgData name="KIEU KHANH" userId="4f27fb97d2098028" providerId="LiveId" clId="{8753936C-7EBE-4EF4-8842-E955B472D103}" dt="2021-02-09T03:36:17.459" v="894" actId="207"/>
          <ac:picMkLst>
            <pc:docMk/>
            <pc:sldMk cId="0" sldId="262"/>
            <ac:picMk id="15" creationId="{80BAB48D-141C-4017-9F24-397BD391331A}"/>
          </ac:picMkLst>
        </pc:picChg>
        <pc:picChg chg="add mod">
          <ac:chgData name="KIEU KHANH" userId="4f27fb97d2098028" providerId="LiveId" clId="{8753936C-7EBE-4EF4-8842-E955B472D103}" dt="2021-02-09T03:52:22.054" v="929" actId="14100"/>
          <ac:picMkLst>
            <pc:docMk/>
            <pc:sldMk cId="0" sldId="262"/>
            <ac:picMk id="17" creationId="{9E7FF72B-0814-4689-8383-189020FEB955}"/>
          </ac:picMkLst>
        </pc:picChg>
      </pc:sldChg>
      <pc:sldChg chg="addSp delSp modSp mod ord">
        <pc:chgData name="KIEU KHANH" userId="4f27fb97d2098028" providerId="LiveId" clId="{8753936C-7EBE-4EF4-8842-E955B472D103}" dt="2021-02-09T04:39:37.419" v="1240" actId="20577"/>
        <pc:sldMkLst>
          <pc:docMk/>
          <pc:sldMk cId="0" sldId="263"/>
        </pc:sldMkLst>
        <pc:spChg chg="mod">
          <ac:chgData name="KIEU KHANH" userId="4f27fb97d2098028" providerId="LiveId" clId="{8753936C-7EBE-4EF4-8842-E955B472D103}" dt="2021-02-09T03:16:38.361" v="436" actId="20577"/>
          <ac:spMkLst>
            <pc:docMk/>
            <pc:sldMk cId="0" sldId="263"/>
            <ac:spMk id="472" creationId="{00000000-0000-0000-0000-000000000000}"/>
          </ac:spMkLst>
        </pc:spChg>
        <pc:spChg chg="mod">
          <ac:chgData name="KIEU KHANH" userId="4f27fb97d2098028" providerId="LiveId" clId="{8753936C-7EBE-4EF4-8842-E955B472D103}" dt="2021-02-09T03:21:12.326" v="694" actId="20577"/>
          <ac:spMkLst>
            <pc:docMk/>
            <pc:sldMk cId="0" sldId="263"/>
            <ac:spMk id="475" creationId="{00000000-0000-0000-0000-000000000000}"/>
          </ac:spMkLst>
        </pc:spChg>
        <pc:spChg chg="mod">
          <ac:chgData name="KIEU KHANH" userId="4f27fb97d2098028" providerId="LiveId" clId="{8753936C-7EBE-4EF4-8842-E955B472D103}" dt="2021-02-09T04:39:37.419" v="1240" actId="20577"/>
          <ac:spMkLst>
            <pc:docMk/>
            <pc:sldMk cId="0" sldId="263"/>
            <ac:spMk id="476" creationId="{00000000-0000-0000-0000-000000000000}"/>
          </ac:spMkLst>
        </pc:spChg>
        <pc:spChg chg="mod">
          <ac:chgData name="KIEU KHANH" userId="4f27fb97d2098028" providerId="LiveId" clId="{8753936C-7EBE-4EF4-8842-E955B472D103}" dt="2021-02-09T03:18:18.974" v="534" actId="1076"/>
          <ac:spMkLst>
            <pc:docMk/>
            <pc:sldMk cId="0" sldId="263"/>
            <ac:spMk id="477" creationId="{00000000-0000-0000-0000-000000000000}"/>
          </ac:spMkLst>
        </pc:spChg>
        <pc:spChg chg="mod">
          <ac:chgData name="KIEU KHANH" userId="4f27fb97d2098028" providerId="LiveId" clId="{8753936C-7EBE-4EF4-8842-E955B472D103}" dt="2021-02-09T03:19:32.925" v="612" actId="20577"/>
          <ac:spMkLst>
            <pc:docMk/>
            <pc:sldMk cId="0" sldId="263"/>
            <ac:spMk id="478" creationId="{00000000-0000-0000-0000-000000000000}"/>
          </ac:spMkLst>
        </pc:spChg>
        <pc:spChg chg="mod">
          <ac:chgData name="KIEU KHANH" userId="4f27fb97d2098028" providerId="LiveId" clId="{8753936C-7EBE-4EF4-8842-E955B472D103}" dt="2021-02-09T03:20:08.610" v="660" actId="20577"/>
          <ac:spMkLst>
            <pc:docMk/>
            <pc:sldMk cId="0" sldId="263"/>
            <ac:spMk id="479" creationId="{00000000-0000-0000-0000-000000000000}"/>
          </ac:spMkLst>
        </pc:spChg>
        <pc:spChg chg="mod">
          <ac:chgData name="KIEU KHANH" userId="4f27fb97d2098028" providerId="LiveId" clId="{8753936C-7EBE-4EF4-8842-E955B472D103}" dt="2021-02-09T03:20:35.780" v="675" actId="20577"/>
          <ac:spMkLst>
            <pc:docMk/>
            <pc:sldMk cId="0" sldId="263"/>
            <ac:spMk id="480" creationId="{00000000-0000-0000-0000-000000000000}"/>
          </ac:spMkLst>
        </pc:spChg>
        <pc:spChg chg="mod">
          <ac:chgData name="KIEU KHANH" userId="4f27fb97d2098028" providerId="LiveId" clId="{8753936C-7EBE-4EF4-8842-E955B472D103}" dt="2021-02-09T03:21:02.852" v="693" actId="20577"/>
          <ac:spMkLst>
            <pc:docMk/>
            <pc:sldMk cId="0" sldId="263"/>
            <ac:spMk id="481" creationId="{00000000-0000-0000-0000-000000000000}"/>
          </ac:spMkLst>
        </pc:spChg>
        <pc:spChg chg="mod">
          <ac:chgData name="KIEU KHANH" userId="4f27fb97d2098028" providerId="LiveId" clId="{8753936C-7EBE-4EF4-8842-E955B472D103}" dt="2021-02-09T03:18:46.241" v="558" actId="14100"/>
          <ac:spMkLst>
            <pc:docMk/>
            <pc:sldMk cId="0" sldId="263"/>
            <ac:spMk id="482" creationId="{00000000-0000-0000-0000-000000000000}"/>
          </ac:spMkLst>
        </pc:spChg>
        <pc:spChg chg="mod">
          <ac:chgData name="KIEU KHANH" userId="4f27fb97d2098028" providerId="LiveId" clId="{8753936C-7EBE-4EF4-8842-E955B472D103}" dt="2021-02-09T03:19:08.668" v="595" actId="20577"/>
          <ac:spMkLst>
            <pc:docMk/>
            <pc:sldMk cId="0" sldId="263"/>
            <ac:spMk id="483" creationId="{00000000-0000-0000-0000-000000000000}"/>
          </ac:spMkLst>
        </pc:spChg>
        <pc:spChg chg="del">
          <ac:chgData name="KIEU KHANH" userId="4f27fb97d2098028" providerId="LiveId" clId="{8753936C-7EBE-4EF4-8842-E955B472D103}" dt="2021-02-09T03:13:53.154" v="381" actId="478"/>
          <ac:spMkLst>
            <pc:docMk/>
            <pc:sldMk cId="0" sldId="263"/>
            <ac:spMk id="487" creationId="{00000000-0000-0000-0000-000000000000}"/>
          </ac:spMkLst>
        </pc:spChg>
        <pc:spChg chg="del">
          <ac:chgData name="KIEU KHANH" userId="4f27fb97d2098028" providerId="LiveId" clId="{8753936C-7EBE-4EF4-8842-E955B472D103}" dt="2021-02-09T03:13:58.112" v="382" actId="478"/>
          <ac:spMkLst>
            <pc:docMk/>
            <pc:sldMk cId="0" sldId="263"/>
            <ac:spMk id="488" creationId="{00000000-0000-0000-0000-000000000000}"/>
          </ac:spMkLst>
        </pc:spChg>
        <pc:spChg chg="add del">
          <ac:chgData name="KIEU KHANH" userId="4f27fb97d2098028" providerId="LiveId" clId="{8753936C-7EBE-4EF4-8842-E955B472D103}" dt="2021-02-09T03:22:46.573" v="709" actId="478"/>
          <ac:spMkLst>
            <pc:docMk/>
            <pc:sldMk cId="0" sldId="263"/>
            <ac:spMk id="492" creationId="{00000000-0000-0000-0000-000000000000}"/>
          </ac:spMkLst>
        </pc:spChg>
        <pc:spChg chg="del">
          <ac:chgData name="KIEU KHANH" userId="4f27fb97d2098028" providerId="LiveId" clId="{8753936C-7EBE-4EF4-8842-E955B472D103}" dt="2021-02-09T03:22:49.844" v="710" actId="478"/>
          <ac:spMkLst>
            <pc:docMk/>
            <pc:sldMk cId="0" sldId="263"/>
            <ac:spMk id="494" creationId="{00000000-0000-0000-0000-000000000000}"/>
          </ac:spMkLst>
        </pc:spChg>
        <pc:spChg chg="del">
          <ac:chgData name="KIEU KHANH" userId="4f27fb97d2098028" providerId="LiveId" clId="{8753936C-7EBE-4EF4-8842-E955B472D103}" dt="2021-02-09T03:23:02.332" v="711" actId="478"/>
          <ac:spMkLst>
            <pc:docMk/>
            <pc:sldMk cId="0" sldId="263"/>
            <ac:spMk id="495" creationId="{00000000-0000-0000-0000-000000000000}"/>
          </ac:spMkLst>
        </pc:spChg>
        <pc:spChg chg="mod">
          <ac:chgData name="KIEU KHANH" userId="4f27fb97d2098028" providerId="LiveId" clId="{8753936C-7EBE-4EF4-8842-E955B472D103}" dt="2021-02-09T03:24:22.917" v="719" actId="1076"/>
          <ac:spMkLst>
            <pc:docMk/>
            <pc:sldMk cId="0" sldId="263"/>
            <ac:spMk id="499" creationId="{00000000-0000-0000-0000-000000000000}"/>
          </ac:spMkLst>
        </pc:spChg>
        <pc:spChg chg="del">
          <ac:chgData name="KIEU KHANH" userId="4f27fb97d2098028" providerId="LiveId" clId="{8753936C-7EBE-4EF4-8842-E955B472D103}" dt="2021-02-09T03:24:25.607" v="720" actId="478"/>
          <ac:spMkLst>
            <pc:docMk/>
            <pc:sldMk cId="0" sldId="263"/>
            <ac:spMk id="501" creationId="{00000000-0000-0000-0000-000000000000}"/>
          </ac:spMkLst>
        </pc:spChg>
        <pc:spChg chg="del">
          <ac:chgData name="KIEU KHANH" userId="4f27fb97d2098028" providerId="LiveId" clId="{8753936C-7EBE-4EF4-8842-E955B472D103}" dt="2021-02-09T03:24:04.397" v="717" actId="478"/>
          <ac:spMkLst>
            <pc:docMk/>
            <pc:sldMk cId="0" sldId="263"/>
            <ac:spMk id="502" creationId="{00000000-0000-0000-0000-000000000000}"/>
          </ac:spMkLst>
        </pc:spChg>
        <pc:spChg chg="del">
          <ac:chgData name="KIEU KHANH" userId="4f27fb97d2098028" providerId="LiveId" clId="{8753936C-7EBE-4EF4-8842-E955B472D103}" dt="2021-02-09T03:21:22.782" v="695" actId="478"/>
          <ac:spMkLst>
            <pc:docMk/>
            <pc:sldMk cId="0" sldId="263"/>
            <ac:spMk id="506" creationId="{00000000-0000-0000-0000-000000000000}"/>
          </ac:spMkLst>
        </pc:spChg>
        <pc:grpChg chg="del">
          <ac:chgData name="KIEU KHANH" userId="4f27fb97d2098028" providerId="LiveId" clId="{8753936C-7EBE-4EF4-8842-E955B472D103}" dt="2021-02-09T03:13:58.112" v="382" actId="478"/>
          <ac:grpSpMkLst>
            <pc:docMk/>
            <pc:sldMk cId="0" sldId="263"/>
            <ac:grpSpMk id="486" creationId="{00000000-0000-0000-0000-000000000000}"/>
          </ac:grpSpMkLst>
        </pc:grpChg>
        <pc:grpChg chg="mod">
          <ac:chgData name="KIEU KHANH" userId="4f27fb97d2098028" providerId="LiveId" clId="{8753936C-7EBE-4EF4-8842-E955B472D103}" dt="2021-02-09T03:22:16.975" v="703" actId="1076"/>
          <ac:grpSpMkLst>
            <pc:docMk/>
            <pc:sldMk cId="0" sldId="263"/>
            <ac:grpSpMk id="491" creationId="{00000000-0000-0000-0000-000000000000}"/>
          </ac:grpSpMkLst>
        </pc:grpChg>
        <pc:grpChg chg="del">
          <ac:chgData name="KIEU KHANH" userId="4f27fb97d2098028" providerId="LiveId" clId="{8753936C-7EBE-4EF4-8842-E955B472D103}" dt="2021-02-09T03:23:02.332" v="711" actId="478"/>
          <ac:grpSpMkLst>
            <pc:docMk/>
            <pc:sldMk cId="0" sldId="263"/>
            <ac:grpSpMk id="493" creationId="{00000000-0000-0000-0000-000000000000}"/>
          </ac:grpSpMkLst>
        </pc:grpChg>
        <pc:grpChg chg="del">
          <ac:chgData name="KIEU KHANH" userId="4f27fb97d2098028" providerId="LiveId" clId="{8753936C-7EBE-4EF4-8842-E955B472D103}" dt="2021-02-09T03:24:04.397" v="717" actId="478"/>
          <ac:grpSpMkLst>
            <pc:docMk/>
            <pc:sldMk cId="0" sldId="263"/>
            <ac:grpSpMk id="500" creationId="{00000000-0000-0000-0000-000000000000}"/>
          </ac:grpSpMkLst>
        </pc:grpChg>
        <pc:grpChg chg="mod">
          <ac:chgData name="KIEU KHANH" userId="4f27fb97d2098028" providerId="LiveId" clId="{8753936C-7EBE-4EF4-8842-E955B472D103}" dt="2021-02-09T03:15:38.553" v="386" actId="1076"/>
          <ac:grpSpMkLst>
            <pc:docMk/>
            <pc:sldMk cId="0" sldId="263"/>
            <ac:grpSpMk id="504" creationId="{00000000-0000-0000-0000-000000000000}"/>
          </ac:grpSpMkLst>
        </pc:grpChg>
        <pc:picChg chg="add del mod">
          <ac:chgData name="KIEU KHANH" userId="4f27fb97d2098028" providerId="LiveId" clId="{8753936C-7EBE-4EF4-8842-E955B472D103}" dt="2021-02-09T03:15:50.775" v="391" actId="478"/>
          <ac:picMkLst>
            <pc:docMk/>
            <pc:sldMk cId="0" sldId="263"/>
            <ac:picMk id="3" creationId="{F7B43D2D-C606-4F0A-81D0-D90430AA3472}"/>
          </ac:picMkLst>
        </pc:picChg>
        <pc:picChg chg="add mod">
          <ac:chgData name="KIEU KHANH" userId="4f27fb97d2098028" providerId="LiveId" clId="{8753936C-7EBE-4EF4-8842-E955B472D103}" dt="2021-02-09T03:23:35.157" v="715" actId="207"/>
          <ac:picMkLst>
            <pc:docMk/>
            <pc:sldMk cId="0" sldId="263"/>
            <ac:picMk id="5" creationId="{6C167619-32C2-40B6-9DA4-2F462E14DF34}"/>
          </ac:picMkLst>
        </pc:picChg>
        <pc:picChg chg="add mod">
          <ac:chgData name="KIEU KHANH" userId="4f27fb97d2098028" providerId="LiveId" clId="{8753936C-7EBE-4EF4-8842-E955B472D103}" dt="2021-02-09T03:23:51.592" v="716" actId="207"/>
          <ac:picMkLst>
            <pc:docMk/>
            <pc:sldMk cId="0" sldId="263"/>
            <ac:picMk id="7" creationId="{9D5C72BD-5C72-4B35-B52B-8A0188D35C0D}"/>
          </ac:picMkLst>
        </pc:picChg>
        <pc:picChg chg="add del mod">
          <ac:chgData name="KIEU KHANH" userId="4f27fb97d2098028" providerId="LiveId" clId="{8753936C-7EBE-4EF4-8842-E955B472D103}" dt="2021-02-09T03:22:25.545" v="705" actId="478"/>
          <ac:picMkLst>
            <pc:docMk/>
            <pc:sldMk cId="0" sldId="263"/>
            <ac:picMk id="9" creationId="{78343B55-F15A-494A-B150-D404CC53D727}"/>
          </ac:picMkLst>
        </pc:picChg>
        <pc:picChg chg="add mod">
          <ac:chgData name="KIEU KHANH" userId="4f27fb97d2098028" providerId="LiveId" clId="{8753936C-7EBE-4EF4-8842-E955B472D103}" dt="2021-02-09T03:23:28.991" v="714" actId="207"/>
          <ac:picMkLst>
            <pc:docMk/>
            <pc:sldMk cId="0" sldId="263"/>
            <ac:picMk id="11" creationId="{5EAA4D2E-BB89-4B69-9B92-C5D45273AEBE}"/>
          </ac:picMkLst>
        </pc:picChg>
        <pc:picChg chg="add mod">
          <ac:chgData name="KIEU KHANH" userId="4f27fb97d2098028" providerId="LiveId" clId="{8753936C-7EBE-4EF4-8842-E955B472D103}" dt="2021-02-09T03:25:51.360" v="728" actId="1076"/>
          <ac:picMkLst>
            <pc:docMk/>
            <pc:sldMk cId="0" sldId="263"/>
            <ac:picMk id="13" creationId="{2F78E571-24E7-4226-B20D-307FB1B6389A}"/>
          </ac:picMkLst>
        </pc:picChg>
      </pc:sldChg>
      <pc:sldChg chg="addSp delSp modSp mod ord">
        <pc:chgData name="KIEU KHANH" userId="4f27fb97d2098028" providerId="LiveId" clId="{8753936C-7EBE-4EF4-8842-E955B472D103}" dt="2021-02-09T16:49:14.235" v="2374" actId="14100"/>
        <pc:sldMkLst>
          <pc:docMk/>
          <pc:sldMk cId="0" sldId="264"/>
        </pc:sldMkLst>
        <pc:spChg chg="add mod">
          <ac:chgData name="KIEU KHANH" userId="4f27fb97d2098028" providerId="LiveId" clId="{8753936C-7EBE-4EF4-8842-E955B472D103}" dt="2021-02-09T16:35:52.506" v="2334" actId="313"/>
          <ac:spMkLst>
            <pc:docMk/>
            <pc:sldMk cId="0" sldId="264"/>
            <ac:spMk id="2" creationId="{938D3C78-6C22-4CEC-B1FE-475150FE7BAB}"/>
          </ac:spMkLst>
        </pc:spChg>
        <pc:spChg chg="del">
          <ac:chgData name="KIEU KHANH" userId="4f27fb97d2098028" providerId="LiveId" clId="{8753936C-7EBE-4EF4-8842-E955B472D103}" dt="2021-02-09T16:09:15.554" v="1388" actId="478"/>
          <ac:spMkLst>
            <pc:docMk/>
            <pc:sldMk cId="0" sldId="264"/>
            <ac:spMk id="541" creationId="{00000000-0000-0000-0000-000000000000}"/>
          </ac:spMkLst>
        </pc:spChg>
        <pc:spChg chg="mod">
          <ac:chgData name="KIEU KHANH" userId="4f27fb97d2098028" providerId="LiveId" clId="{8753936C-7EBE-4EF4-8842-E955B472D103}" dt="2021-02-09T16:35:16.289" v="2306" actId="20577"/>
          <ac:spMkLst>
            <pc:docMk/>
            <pc:sldMk cId="0" sldId="264"/>
            <ac:spMk id="542" creationId="{00000000-0000-0000-0000-000000000000}"/>
          </ac:spMkLst>
        </pc:spChg>
        <pc:spChg chg="del">
          <ac:chgData name="KIEU KHANH" userId="4f27fb97d2098028" providerId="LiveId" clId="{8753936C-7EBE-4EF4-8842-E955B472D103}" dt="2021-02-09T16:09:03.760" v="1383" actId="478"/>
          <ac:spMkLst>
            <pc:docMk/>
            <pc:sldMk cId="0" sldId="264"/>
            <ac:spMk id="560" creationId="{00000000-0000-0000-0000-000000000000}"/>
          </ac:spMkLst>
        </pc:spChg>
        <pc:spChg chg="del mod">
          <ac:chgData name="KIEU KHANH" userId="4f27fb97d2098028" providerId="LiveId" clId="{8753936C-7EBE-4EF4-8842-E955B472D103}" dt="2021-02-09T16:09:19.819" v="1390" actId="478"/>
          <ac:spMkLst>
            <pc:docMk/>
            <pc:sldMk cId="0" sldId="264"/>
            <ac:spMk id="569" creationId="{00000000-0000-0000-0000-000000000000}"/>
          </ac:spMkLst>
        </pc:spChg>
        <pc:spChg chg="del">
          <ac:chgData name="KIEU KHANH" userId="4f27fb97d2098028" providerId="LiveId" clId="{8753936C-7EBE-4EF4-8842-E955B472D103}" dt="2021-02-09T16:09:13.337" v="1387" actId="478"/>
          <ac:spMkLst>
            <pc:docMk/>
            <pc:sldMk cId="0" sldId="264"/>
            <ac:spMk id="570" creationId="{00000000-0000-0000-0000-000000000000}"/>
          </ac:spMkLst>
        </pc:spChg>
        <pc:grpChg chg="del">
          <ac:chgData name="KIEU KHANH" userId="4f27fb97d2098028" providerId="LiveId" clId="{8753936C-7EBE-4EF4-8842-E955B472D103}" dt="2021-02-09T16:09:28.809" v="1393" actId="478"/>
          <ac:grpSpMkLst>
            <pc:docMk/>
            <pc:sldMk cId="0" sldId="264"/>
            <ac:grpSpMk id="512" creationId="{00000000-0000-0000-0000-000000000000}"/>
          </ac:grpSpMkLst>
        </pc:grpChg>
        <pc:grpChg chg="del">
          <ac:chgData name="KIEU KHANH" userId="4f27fb97d2098028" providerId="LiveId" clId="{8753936C-7EBE-4EF4-8842-E955B472D103}" dt="2021-02-09T16:09:24.030" v="1392" actId="478"/>
          <ac:grpSpMkLst>
            <pc:docMk/>
            <pc:sldMk cId="0" sldId="264"/>
            <ac:grpSpMk id="515" creationId="{00000000-0000-0000-0000-000000000000}"/>
          </ac:grpSpMkLst>
        </pc:grpChg>
        <pc:grpChg chg="del">
          <ac:chgData name="KIEU KHANH" userId="4f27fb97d2098028" providerId="LiveId" clId="{8753936C-7EBE-4EF4-8842-E955B472D103}" dt="2021-02-09T16:09:28.809" v="1393" actId="478"/>
          <ac:grpSpMkLst>
            <pc:docMk/>
            <pc:sldMk cId="0" sldId="264"/>
            <ac:grpSpMk id="526" creationId="{00000000-0000-0000-0000-000000000000}"/>
          </ac:grpSpMkLst>
        </pc:grpChg>
        <pc:grpChg chg="del">
          <ac:chgData name="KIEU KHANH" userId="4f27fb97d2098028" providerId="LiveId" clId="{8753936C-7EBE-4EF4-8842-E955B472D103}" dt="2021-02-09T16:09:28.809" v="1393" actId="478"/>
          <ac:grpSpMkLst>
            <pc:docMk/>
            <pc:sldMk cId="0" sldId="264"/>
            <ac:grpSpMk id="529" creationId="{00000000-0000-0000-0000-000000000000}"/>
          </ac:grpSpMkLst>
        </pc:grpChg>
        <pc:grpChg chg="del">
          <ac:chgData name="KIEU KHANH" userId="4f27fb97d2098028" providerId="LiveId" clId="{8753936C-7EBE-4EF4-8842-E955B472D103}" dt="2021-02-09T16:09:28.809" v="1393" actId="478"/>
          <ac:grpSpMkLst>
            <pc:docMk/>
            <pc:sldMk cId="0" sldId="264"/>
            <ac:grpSpMk id="532" creationId="{00000000-0000-0000-0000-000000000000}"/>
          </ac:grpSpMkLst>
        </pc:grpChg>
        <pc:grpChg chg="del">
          <ac:chgData name="KIEU KHANH" userId="4f27fb97d2098028" providerId="LiveId" clId="{8753936C-7EBE-4EF4-8842-E955B472D103}" dt="2021-02-09T16:09:28.809" v="1393" actId="478"/>
          <ac:grpSpMkLst>
            <pc:docMk/>
            <pc:sldMk cId="0" sldId="264"/>
            <ac:grpSpMk id="535" creationId="{00000000-0000-0000-0000-000000000000}"/>
          </ac:grpSpMkLst>
        </pc:grpChg>
        <pc:grpChg chg="del">
          <ac:chgData name="KIEU KHANH" userId="4f27fb97d2098028" providerId="LiveId" clId="{8753936C-7EBE-4EF4-8842-E955B472D103}" dt="2021-02-09T16:09:28.809" v="1393" actId="478"/>
          <ac:grpSpMkLst>
            <pc:docMk/>
            <pc:sldMk cId="0" sldId="264"/>
            <ac:grpSpMk id="538" creationId="{00000000-0000-0000-0000-000000000000}"/>
          </ac:grpSpMkLst>
        </pc:grpChg>
        <pc:grpChg chg="del">
          <ac:chgData name="KIEU KHANH" userId="4f27fb97d2098028" providerId="LiveId" clId="{8753936C-7EBE-4EF4-8842-E955B472D103}" dt="2021-02-09T16:09:22.118" v="1391" actId="478"/>
          <ac:grpSpMkLst>
            <pc:docMk/>
            <pc:sldMk cId="0" sldId="264"/>
            <ac:grpSpMk id="563" creationId="{00000000-0000-0000-0000-000000000000}"/>
          </ac:grpSpMkLst>
        </pc:grpChg>
        <pc:grpChg chg="del">
          <ac:chgData name="KIEU KHANH" userId="4f27fb97d2098028" providerId="LiveId" clId="{8753936C-7EBE-4EF4-8842-E955B472D103}" dt="2021-02-09T16:09:11.447" v="1386" actId="478"/>
          <ac:grpSpMkLst>
            <pc:docMk/>
            <pc:sldMk cId="0" sldId="264"/>
            <ac:grpSpMk id="566" creationId="{00000000-0000-0000-0000-000000000000}"/>
          </ac:grpSpMkLst>
        </pc:grpChg>
        <pc:picChg chg="add del mod">
          <ac:chgData name="KIEU KHANH" userId="4f27fb97d2098028" providerId="LiveId" clId="{8753936C-7EBE-4EF4-8842-E955B472D103}" dt="2021-02-09T16:46:32.222" v="2354" actId="478"/>
          <ac:picMkLst>
            <pc:docMk/>
            <pc:sldMk cId="0" sldId="264"/>
            <ac:picMk id="6" creationId="{F4D40789-3A93-458E-A971-DF30DACF7BC0}"/>
          </ac:picMkLst>
        </pc:picChg>
        <pc:picChg chg="add del mod">
          <ac:chgData name="KIEU KHANH" userId="4f27fb97d2098028" providerId="LiveId" clId="{8753936C-7EBE-4EF4-8842-E955B472D103}" dt="2021-02-09T16:46:33.982" v="2355" actId="478"/>
          <ac:picMkLst>
            <pc:docMk/>
            <pc:sldMk cId="0" sldId="264"/>
            <ac:picMk id="8" creationId="{11FFC812-E9F4-4883-98CF-414585FCE239}"/>
          </ac:picMkLst>
        </pc:picChg>
        <pc:picChg chg="add mod">
          <ac:chgData name="KIEU KHANH" userId="4f27fb97d2098028" providerId="LiveId" clId="{8753936C-7EBE-4EF4-8842-E955B472D103}" dt="2021-02-09T16:47:14.933" v="2358" actId="14100"/>
          <ac:picMkLst>
            <pc:docMk/>
            <pc:sldMk cId="0" sldId="264"/>
            <ac:picMk id="10" creationId="{84BBC35E-B5EB-44EA-9E28-B84823DFCBB4}"/>
          </ac:picMkLst>
        </pc:picChg>
        <pc:picChg chg="add mod">
          <ac:chgData name="KIEU KHANH" userId="4f27fb97d2098028" providerId="LiveId" clId="{8753936C-7EBE-4EF4-8842-E955B472D103}" dt="2021-02-09T16:47:47.978" v="2364" actId="14100"/>
          <ac:picMkLst>
            <pc:docMk/>
            <pc:sldMk cId="0" sldId="264"/>
            <ac:picMk id="12" creationId="{17F43FB5-2071-45A5-B09A-E7FB221F4B39}"/>
          </ac:picMkLst>
        </pc:picChg>
        <pc:picChg chg="add mod">
          <ac:chgData name="KIEU KHANH" userId="4f27fb97d2098028" providerId="LiveId" clId="{8753936C-7EBE-4EF4-8842-E955B472D103}" dt="2021-02-09T16:48:41.815" v="2368" actId="14100"/>
          <ac:picMkLst>
            <pc:docMk/>
            <pc:sldMk cId="0" sldId="264"/>
            <ac:picMk id="14" creationId="{9BFF7EAF-5684-4DB9-B758-4FDDC8D91A62}"/>
          </ac:picMkLst>
        </pc:picChg>
        <pc:picChg chg="add mod">
          <ac:chgData name="KIEU KHANH" userId="4f27fb97d2098028" providerId="LiveId" clId="{8753936C-7EBE-4EF4-8842-E955B472D103}" dt="2021-02-09T16:49:14.235" v="2374" actId="14100"/>
          <ac:picMkLst>
            <pc:docMk/>
            <pc:sldMk cId="0" sldId="264"/>
            <ac:picMk id="16" creationId="{060EC4F9-ED1E-4BB8-982C-BA8126A02EEC}"/>
          </ac:picMkLst>
        </pc:picChg>
        <pc:cxnChg chg="add mod">
          <ac:chgData name="KIEU KHANH" userId="4f27fb97d2098028" providerId="LiveId" clId="{8753936C-7EBE-4EF4-8842-E955B472D103}" dt="2021-02-09T16:35:08.826" v="2297" actId="13822"/>
          <ac:cxnSpMkLst>
            <pc:docMk/>
            <pc:sldMk cId="0" sldId="264"/>
            <ac:cxnSpMk id="4" creationId="{CA90C1D4-519F-477C-9244-28F6E45844E9}"/>
          </ac:cxnSpMkLst>
        </pc:cxnChg>
        <pc:cxnChg chg="del mod">
          <ac:chgData name="KIEU KHANH" userId="4f27fb97d2098028" providerId="LiveId" clId="{8753936C-7EBE-4EF4-8842-E955B472D103}" dt="2021-02-09T16:09:06.306" v="1384" actId="478"/>
          <ac:cxnSpMkLst>
            <pc:docMk/>
            <pc:sldMk cId="0" sldId="264"/>
            <ac:cxnSpMk id="561" creationId="{00000000-0000-0000-0000-000000000000}"/>
          </ac:cxnSpMkLst>
        </pc:cxnChg>
        <pc:cxnChg chg="del mod">
          <ac:chgData name="KIEU KHANH" userId="4f27fb97d2098028" providerId="LiveId" clId="{8753936C-7EBE-4EF4-8842-E955B472D103}" dt="2021-02-09T16:09:08.639" v="1385" actId="478"/>
          <ac:cxnSpMkLst>
            <pc:docMk/>
            <pc:sldMk cId="0" sldId="264"/>
            <ac:cxnSpMk id="562" creationId="{00000000-0000-0000-0000-000000000000}"/>
          </ac:cxnSpMkLst>
        </pc:cxnChg>
      </pc:sldChg>
      <pc:sldChg chg="del">
        <pc:chgData name="KIEU KHANH" userId="4f27fb97d2098028" providerId="LiveId" clId="{8753936C-7EBE-4EF4-8842-E955B472D103}" dt="2021-02-09T16:28:18.293" v="2163" actId="47"/>
        <pc:sldMkLst>
          <pc:docMk/>
          <pc:sldMk cId="0" sldId="265"/>
        </pc:sldMkLst>
      </pc:sldChg>
      <pc:sldChg chg="del">
        <pc:chgData name="KIEU KHANH" userId="4f27fb97d2098028" providerId="LiveId" clId="{8753936C-7EBE-4EF4-8842-E955B472D103}" dt="2021-02-09T16:29:07.804" v="2164" actId="47"/>
        <pc:sldMkLst>
          <pc:docMk/>
          <pc:sldMk cId="0" sldId="266"/>
        </pc:sldMkLst>
      </pc:sldChg>
      <pc:sldChg chg="del">
        <pc:chgData name="KIEU KHANH" userId="4f27fb97d2098028" providerId="LiveId" clId="{8753936C-7EBE-4EF4-8842-E955B472D103}" dt="2021-02-09T16:29:07.804" v="2164" actId="47"/>
        <pc:sldMkLst>
          <pc:docMk/>
          <pc:sldMk cId="0" sldId="267"/>
        </pc:sldMkLst>
      </pc:sldChg>
      <pc:sldChg chg="del">
        <pc:chgData name="KIEU KHANH" userId="4f27fb97d2098028" providerId="LiveId" clId="{8753936C-7EBE-4EF4-8842-E955B472D103}" dt="2021-02-09T16:29:07.804" v="2164" actId="47"/>
        <pc:sldMkLst>
          <pc:docMk/>
          <pc:sldMk cId="0" sldId="268"/>
        </pc:sldMkLst>
      </pc:sldChg>
      <pc:sldChg chg="del">
        <pc:chgData name="KIEU KHANH" userId="4f27fb97d2098028" providerId="LiveId" clId="{8753936C-7EBE-4EF4-8842-E955B472D103}" dt="2021-02-09T16:29:07.804" v="2164" actId="47"/>
        <pc:sldMkLst>
          <pc:docMk/>
          <pc:sldMk cId="0" sldId="269"/>
        </pc:sldMkLst>
      </pc:sldChg>
      <pc:sldChg chg="del">
        <pc:chgData name="KIEU KHANH" userId="4f27fb97d2098028" providerId="LiveId" clId="{8753936C-7EBE-4EF4-8842-E955B472D103}" dt="2021-02-09T16:29:07.804" v="2164" actId="47"/>
        <pc:sldMkLst>
          <pc:docMk/>
          <pc:sldMk cId="0" sldId="270"/>
        </pc:sldMkLst>
      </pc:sldChg>
      <pc:sldChg chg="del">
        <pc:chgData name="KIEU KHANH" userId="4f27fb97d2098028" providerId="LiveId" clId="{8753936C-7EBE-4EF4-8842-E955B472D103}" dt="2021-02-09T16:29:07.804" v="2164" actId="47"/>
        <pc:sldMkLst>
          <pc:docMk/>
          <pc:sldMk cId="0" sldId="271"/>
        </pc:sldMkLst>
      </pc:sldChg>
      <pc:sldChg chg="del">
        <pc:chgData name="KIEU KHANH" userId="4f27fb97d2098028" providerId="LiveId" clId="{8753936C-7EBE-4EF4-8842-E955B472D103}" dt="2021-02-09T16:29:07.804" v="2164" actId="47"/>
        <pc:sldMkLst>
          <pc:docMk/>
          <pc:sldMk cId="0" sldId="272"/>
        </pc:sldMkLst>
      </pc:sldChg>
      <pc:sldChg chg="del">
        <pc:chgData name="KIEU KHANH" userId="4f27fb97d2098028" providerId="LiveId" clId="{8753936C-7EBE-4EF4-8842-E955B472D103}" dt="2021-02-09T16:29:07.804" v="2164" actId="47"/>
        <pc:sldMkLst>
          <pc:docMk/>
          <pc:sldMk cId="0" sldId="273"/>
        </pc:sldMkLst>
      </pc:sldChg>
      <pc:sldChg chg="del">
        <pc:chgData name="KIEU KHANH" userId="4f27fb97d2098028" providerId="LiveId" clId="{8753936C-7EBE-4EF4-8842-E955B472D103}" dt="2021-02-09T16:29:18.314" v="2166" actId="47"/>
        <pc:sldMkLst>
          <pc:docMk/>
          <pc:sldMk cId="0" sldId="274"/>
        </pc:sldMkLst>
      </pc:sldChg>
      <pc:sldChg chg="del">
        <pc:chgData name="KIEU KHANH" userId="4f27fb97d2098028" providerId="LiveId" clId="{8753936C-7EBE-4EF4-8842-E955B472D103}" dt="2021-02-09T16:29:13.018" v="2165" actId="47"/>
        <pc:sldMkLst>
          <pc:docMk/>
          <pc:sldMk cId="0" sldId="275"/>
        </pc:sldMkLst>
      </pc:sldChg>
      <pc:sldChg chg="del">
        <pc:chgData name="KIEU KHANH" userId="4f27fb97d2098028" providerId="LiveId" clId="{8753936C-7EBE-4EF4-8842-E955B472D103}" dt="2021-02-09T16:29:13.018" v="2165" actId="47"/>
        <pc:sldMkLst>
          <pc:docMk/>
          <pc:sldMk cId="0" sldId="276"/>
        </pc:sldMkLst>
      </pc:sldChg>
      <pc:sldChg chg="del">
        <pc:chgData name="KIEU KHANH" userId="4f27fb97d2098028" providerId="LiveId" clId="{8753936C-7EBE-4EF4-8842-E955B472D103}" dt="2021-02-09T16:29:13.018" v="2165" actId="47"/>
        <pc:sldMkLst>
          <pc:docMk/>
          <pc:sldMk cId="0" sldId="277"/>
        </pc:sldMkLst>
      </pc:sldChg>
      <pc:sldChg chg="del">
        <pc:chgData name="KIEU KHANH" userId="4f27fb97d2098028" providerId="LiveId" clId="{8753936C-7EBE-4EF4-8842-E955B472D103}" dt="2021-02-09T16:29:13.018" v="2165" actId="47"/>
        <pc:sldMkLst>
          <pc:docMk/>
          <pc:sldMk cId="0" sldId="278"/>
        </pc:sldMkLst>
      </pc:sldChg>
      <pc:sldChg chg="del">
        <pc:chgData name="KIEU KHANH" userId="4f27fb97d2098028" providerId="LiveId" clId="{8753936C-7EBE-4EF4-8842-E955B472D103}" dt="2021-02-09T16:29:18.314" v="2166" actId="47"/>
        <pc:sldMkLst>
          <pc:docMk/>
          <pc:sldMk cId="0" sldId="279"/>
        </pc:sldMkLst>
      </pc:sldChg>
      <pc:sldChg chg="del">
        <pc:chgData name="KIEU KHANH" userId="4f27fb97d2098028" providerId="LiveId" clId="{8753936C-7EBE-4EF4-8842-E955B472D103}" dt="2021-02-09T16:29:18.314" v="2166" actId="47"/>
        <pc:sldMkLst>
          <pc:docMk/>
          <pc:sldMk cId="0" sldId="280"/>
        </pc:sldMkLst>
      </pc:sldChg>
      <pc:sldChg chg="del">
        <pc:chgData name="KIEU KHANH" userId="4f27fb97d2098028" providerId="LiveId" clId="{8753936C-7EBE-4EF4-8842-E955B472D103}" dt="2021-02-09T16:29:18.314" v="2166" actId="47"/>
        <pc:sldMkLst>
          <pc:docMk/>
          <pc:sldMk cId="0" sldId="281"/>
        </pc:sldMkLst>
      </pc:sldChg>
      <pc:sldChg chg="del">
        <pc:chgData name="KIEU KHANH" userId="4f27fb97d2098028" providerId="LiveId" clId="{8753936C-7EBE-4EF4-8842-E955B472D103}" dt="2021-02-09T16:29:18.314" v="2166" actId="47"/>
        <pc:sldMkLst>
          <pc:docMk/>
          <pc:sldMk cId="0" sldId="282"/>
        </pc:sldMkLst>
      </pc:sldChg>
      <pc:sldChg chg="del">
        <pc:chgData name="KIEU KHANH" userId="4f27fb97d2098028" providerId="LiveId" clId="{8753936C-7EBE-4EF4-8842-E955B472D103}" dt="2021-02-09T16:29:24.821" v="2167" actId="47"/>
        <pc:sldMkLst>
          <pc:docMk/>
          <pc:sldMk cId="0" sldId="283"/>
        </pc:sldMkLst>
      </pc:sldChg>
      <pc:sldChg chg="del">
        <pc:chgData name="KIEU KHANH" userId="4f27fb97d2098028" providerId="LiveId" clId="{8753936C-7EBE-4EF4-8842-E955B472D103}" dt="2021-02-09T16:29:24.821" v="2167" actId="47"/>
        <pc:sldMkLst>
          <pc:docMk/>
          <pc:sldMk cId="0" sldId="284"/>
        </pc:sldMkLst>
      </pc:sldChg>
      <pc:sldChg chg="del">
        <pc:chgData name="KIEU KHANH" userId="4f27fb97d2098028" providerId="LiveId" clId="{8753936C-7EBE-4EF4-8842-E955B472D103}" dt="2021-02-09T16:29:24.821" v="2167" actId="47"/>
        <pc:sldMkLst>
          <pc:docMk/>
          <pc:sldMk cId="0" sldId="285"/>
        </pc:sldMkLst>
      </pc:sldChg>
      <pc:sldChg chg="del">
        <pc:chgData name="KIEU KHANH" userId="4f27fb97d2098028" providerId="LiveId" clId="{8753936C-7EBE-4EF4-8842-E955B472D103}" dt="2021-02-09T16:29:53.917" v="2168" actId="47"/>
        <pc:sldMkLst>
          <pc:docMk/>
          <pc:sldMk cId="0" sldId="286"/>
        </pc:sldMkLst>
      </pc:sldChg>
      <pc:sldChg chg="del">
        <pc:chgData name="KIEU KHANH" userId="4f27fb97d2098028" providerId="LiveId" clId="{8753936C-7EBE-4EF4-8842-E955B472D103}" dt="2021-02-09T16:29:53.917" v="2168" actId="47"/>
        <pc:sldMkLst>
          <pc:docMk/>
          <pc:sldMk cId="0" sldId="287"/>
        </pc:sldMkLst>
      </pc:sldChg>
      <pc:sldChg chg="del">
        <pc:chgData name="KIEU KHANH" userId="4f27fb97d2098028" providerId="LiveId" clId="{8753936C-7EBE-4EF4-8842-E955B472D103}" dt="2021-02-09T16:29:53.917" v="2168" actId="47"/>
        <pc:sldMkLst>
          <pc:docMk/>
          <pc:sldMk cId="0" sldId="288"/>
        </pc:sldMkLst>
      </pc:sldChg>
      <pc:sldChg chg="del">
        <pc:chgData name="KIEU KHANH" userId="4f27fb97d2098028" providerId="LiveId" clId="{8753936C-7EBE-4EF4-8842-E955B472D103}" dt="2021-02-09T16:29:53.917" v="2168" actId="47"/>
        <pc:sldMkLst>
          <pc:docMk/>
          <pc:sldMk cId="0" sldId="289"/>
        </pc:sldMkLst>
      </pc:sldChg>
      <pc:sldChg chg="del">
        <pc:chgData name="KIEU KHANH" userId="4f27fb97d2098028" providerId="LiveId" clId="{8753936C-7EBE-4EF4-8842-E955B472D103}" dt="2021-02-09T16:29:59.159" v="2169" actId="47"/>
        <pc:sldMkLst>
          <pc:docMk/>
          <pc:sldMk cId="0" sldId="290"/>
        </pc:sldMkLst>
      </pc:sldChg>
      <pc:sldChg chg="del">
        <pc:chgData name="KIEU KHANH" userId="4f27fb97d2098028" providerId="LiveId" clId="{8753936C-7EBE-4EF4-8842-E955B472D103}" dt="2021-02-09T16:29:59.159" v="2169" actId="47"/>
        <pc:sldMkLst>
          <pc:docMk/>
          <pc:sldMk cId="0" sldId="291"/>
        </pc:sldMkLst>
      </pc:sldChg>
      <pc:sldChg chg="del">
        <pc:chgData name="KIEU KHANH" userId="4f27fb97d2098028" providerId="LiveId" clId="{8753936C-7EBE-4EF4-8842-E955B472D103}" dt="2021-02-09T16:29:59.159" v="2169" actId="47"/>
        <pc:sldMkLst>
          <pc:docMk/>
          <pc:sldMk cId="0" sldId="292"/>
        </pc:sldMkLst>
      </pc:sldChg>
      <pc:sldChg chg="del">
        <pc:chgData name="KIEU KHANH" userId="4f27fb97d2098028" providerId="LiveId" clId="{8753936C-7EBE-4EF4-8842-E955B472D103}" dt="2021-02-09T16:29:59.159" v="2169" actId="47"/>
        <pc:sldMkLst>
          <pc:docMk/>
          <pc:sldMk cId="0" sldId="293"/>
        </pc:sldMkLst>
      </pc:sldChg>
      <pc:sldChg chg="del">
        <pc:chgData name="KIEU KHANH" userId="4f27fb97d2098028" providerId="LiveId" clId="{8753936C-7EBE-4EF4-8842-E955B472D103}" dt="2021-02-09T16:30:05.852" v="2170" actId="47"/>
        <pc:sldMkLst>
          <pc:docMk/>
          <pc:sldMk cId="0" sldId="294"/>
        </pc:sldMkLst>
      </pc:sldChg>
      <pc:sldChg chg="del">
        <pc:chgData name="KIEU KHANH" userId="4f27fb97d2098028" providerId="LiveId" clId="{8753936C-7EBE-4EF4-8842-E955B472D103}" dt="2021-02-09T16:30:05.852" v="2170" actId="47"/>
        <pc:sldMkLst>
          <pc:docMk/>
          <pc:sldMk cId="0" sldId="295"/>
        </pc:sldMkLst>
      </pc:sldChg>
      <pc:sldChg chg="del">
        <pc:chgData name="KIEU KHANH" userId="4f27fb97d2098028" providerId="LiveId" clId="{8753936C-7EBE-4EF4-8842-E955B472D103}" dt="2021-02-09T16:30:05.852" v="2170" actId="47"/>
        <pc:sldMkLst>
          <pc:docMk/>
          <pc:sldMk cId="0" sldId="296"/>
        </pc:sldMkLst>
      </pc:sldChg>
      <pc:sldChg chg="del">
        <pc:chgData name="KIEU KHANH" userId="4f27fb97d2098028" providerId="LiveId" clId="{8753936C-7EBE-4EF4-8842-E955B472D103}" dt="2021-02-09T16:30:05.852" v="2170" actId="47"/>
        <pc:sldMkLst>
          <pc:docMk/>
          <pc:sldMk cId="0" sldId="297"/>
        </pc:sldMkLst>
      </pc:sldChg>
      <pc:sldChg chg="del">
        <pc:chgData name="KIEU KHANH" userId="4f27fb97d2098028" providerId="LiveId" clId="{8753936C-7EBE-4EF4-8842-E955B472D103}" dt="2021-02-09T16:30:05.852" v="2170" actId="47"/>
        <pc:sldMkLst>
          <pc:docMk/>
          <pc:sldMk cId="0" sldId="298"/>
        </pc:sldMkLst>
      </pc:sldChg>
      <pc:sldChg chg="del">
        <pc:chgData name="KIEU KHANH" userId="4f27fb97d2098028" providerId="LiveId" clId="{8753936C-7EBE-4EF4-8842-E955B472D103}" dt="2021-02-09T16:23:44.049" v="2112" actId="2696"/>
        <pc:sldMkLst>
          <pc:docMk/>
          <pc:sldMk cId="0" sldId="299"/>
        </pc:sldMkLst>
      </pc:sldChg>
      <pc:sldChg chg="addSp delSp modSp add del mod">
        <pc:chgData name="KIEU KHANH" userId="4f27fb97d2098028" providerId="LiveId" clId="{8753936C-7EBE-4EF4-8842-E955B472D103}" dt="2021-02-09T16:28:18.293" v="2163" actId="47"/>
        <pc:sldMkLst>
          <pc:docMk/>
          <pc:sldMk cId="115687020" sldId="299"/>
        </pc:sldMkLst>
        <pc:spChg chg="add del mod">
          <ac:chgData name="KIEU KHANH" userId="4f27fb97d2098028" providerId="LiveId" clId="{8753936C-7EBE-4EF4-8842-E955B472D103}" dt="2021-02-09T16:24:12.246" v="2115" actId="478"/>
          <ac:spMkLst>
            <pc:docMk/>
            <pc:sldMk cId="115687020" sldId="299"/>
            <ac:spMk id="3" creationId="{2CE6DA3B-1742-4E5C-BC88-6C9264824839}"/>
          </ac:spMkLst>
        </pc:spChg>
        <pc:spChg chg="del">
          <ac:chgData name="KIEU KHANH" userId="4f27fb97d2098028" providerId="LiveId" clId="{8753936C-7EBE-4EF4-8842-E955B472D103}" dt="2021-02-09T16:24:06.677" v="2114" actId="478"/>
          <ac:spMkLst>
            <pc:docMk/>
            <pc:sldMk cId="115687020" sldId="299"/>
            <ac:spMk id="1727" creationId="{00000000-0000-0000-0000-000000000000}"/>
          </ac:spMkLst>
        </pc:spChg>
      </pc:sldChg>
      <pc:sldChg chg="del">
        <pc:chgData name="KIEU KHANH" userId="4f27fb97d2098028" providerId="LiveId" clId="{8753936C-7EBE-4EF4-8842-E955B472D103}" dt="2021-02-09T16:30:05.852" v="2170" actId="47"/>
        <pc:sldMkLst>
          <pc:docMk/>
          <pc:sldMk cId="0" sldId="300"/>
        </pc:sldMkLst>
      </pc:sldChg>
      <pc:sldChg chg="del">
        <pc:chgData name="KIEU KHANH" userId="4f27fb97d2098028" providerId="LiveId" clId="{8753936C-7EBE-4EF4-8842-E955B472D103}" dt="2021-02-09T16:30:05.852" v="2170" actId="47"/>
        <pc:sldMkLst>
          <pc:docMk/>
          <pc:sldMk cId="0" sldId="301"/>
        </pc:sldMkLst>
      </pc:sldChg>
      <pc:sldChg chg="del">
        <pc:chgData name="KIEU KHANH" userId="4f27fb97d2098028" providerId="LiveId" clId="{8753936C-7EBE-4EF4-8842-E955B472D103}" dt="2021-02-09T16:30:18.541" v="2171" actId="47"/>
        <pc:sldMkLst>
          <pc:docMk/>
          <pc:sldMk cId="0" sldId="302"/>
        </pc:sldMkLst>
      </pc:sldChg>
      <pc:sldChg chg="del">
        <pc:chgData name="KIEU KHANH" userId="4f27fb97d2098028" providerId="LiveId" clId="{8753936C-7EBE-4EF4-8842-E955B472D103}" dt="2021-02-09T16:30:18.541" v="2171" actId="47"/>
        <pc:sldMkLst>
          <pc:docMk/>
          <pc:sldMk cId="0" sldId="303"/>
        </pc:sldMkLst>
      </pc:sldChg>
      <pc:sldChg chg="del">
        <pc:chgData name="KIEU KHANH" userId="4f27fb97d2098028" providerId="LiveId" clId="{8753936C-7EBE-4EF4-8842-E955B472D103}" dt="2021-02-09T16:30:18.541" v="2171" actId="47"/>
        <pc:sldMkLst>
          <pc:docMk/>
          <pc:sldMk cId="0" sldId="304"/>
        </pc:sldMkLst>
      </pc:sldChg>
      <pc:sldChg chg="del">
        <pc:chgData name="KIEU KHANH" userId="4f27fb97d2098028" providerId="LiveId" clId="{8753936C-7EBE-4EF4-8842-E955B472D103}" dt="2021-02-09T16:30:18.541" v="2171" actId="47"/>
        <pc:sldMkLst>
          <pc:docMk/>
          <pc:sldMk cId="0" sldId="305"/>
        </pc:sldMkLst>
      </pc:sldChg>
      <pc:sldChg chg="del">
        <pc:chgData name="KIEU KHANH" userId="4f27fb97d2098028" providerId="LiveId" clId="{8753936C-7EBE-4EF4-8842-E955B472D103}" dt="2021-02-09T16:30:18.541" v="2171" actId="47"/>
        <pc:sldMkLst>
          <pc:docMk/>
          <pc:sldMk cId="0" sldId="306"/>
        </pc:sldMkLst>
      </pc:sldChg>
      <pc:sldChg chg="del">
        <pc:chgData name="KIEU KHANH" userId="4f27fb97d2098028" providerId="LiveId" clId="{8753936C-7EBE-4EF4-8842-E955B472D103}" dt="2021-02-09T16:30:18.541" v="2171" actId="47"/>
        <pc:sldMkLst>
          <pc:docMk/>
          <pc:sldMk cId="0" sldId="307"/>
        </pc:sldMkLst>
      </pc:sldChg>
      <pc:sldChg chg="del">
        <pc:chgData name="KIEU KHANH" userId="4f27fb97d2098028" providerId="LiveId" clId="{8753936C-7EBE-4EF4-8842-E955B472D103}" dt="2021-02-09T16:30:25.854" v="2172" actId="47"/>
        <pc:sldMkLst>
          <pc:docMk/>
          <pc:sldMk cId="0" sldId="308"/>
        </pc:sldMkLst>
      </pc:sldChg>
      <pc:sldChg chg="del">
        <pc:chgData name="KIEU KHANH" userId="4f27fb97d2098028" providerId="LiveId" clId="{8753936C-7EBE-4EF4-8842-E955B472D103}" dt="2021-02-09T16:30:25.854" v="2172" actId="47"/>
        <pc:sldMkLst>
          <pc:docMk/>
          <pc:sldMk cId="0" sldId="309"/>
        </pc:sldMkLst>
      </pc:sldChg>
      <pc:sldChg chg="del">
        <pc:chgData name="KIEU KHANH" userId="4f27fb97d2098028" providerId="LiveId" clId="{8753936C-7EBE-4EF4-8842-E955B472D103}" dt="2021-02-09T16:30:25.854" v="2172" actId="47"/>
        <pc:sldMkLst>
          <pc:docMk/>
          <pc:sldMk cId="0" sldId="310"/>
        </pc:sldMkLst>
      </pc:sldChg>
      <pc:sldChg chg="del">
        <pc:chgData name="KIEU KHANH" userId="4f27fb97d2098028" providerId="LiveId" clId="{8753936C-7EBE-4EF4-8842-E955B472D103}" dt="2021-02-09T16:30:25.854" v="2172" actId="47"/>
        <pc:sldMkLst>
          <pc:docMk/>
          <pc:sldMk cId="0" sldId="311"/>
        </pc:sldMkLst>
      </pc:sldChg>
      <pc:sldChg chg="del">
        <pc:chgData name="KIEU KHANH" userId="4f27fb97d2098028" providerId="LiveId" clId="{8753936C-7EBE-4EF4-8842-E955B472D103}" dt="2021-02-09T16:30:25.854" v="2172" actId="47"/>
        <pc:sldMkLst>
          <pc:docMk/>
          <pc:sldMk cId="0" sldId="312"/>
        </pc:sldMkLst>
      </pc:sldChg>
      <pc:sldChg chg="del">
        <pc:chgData name="KIEU KHANH" userId="4f27fb97d2098028" providerId="LiveId" clId="{8753936C-7EBE-4EF4-8842-E955B472D103}" dt="2021-02-09T16:30:25.854" v="2172" actId="47"/>
        <pc:sldMkLst>
          <pc:docMk/>
          <pc:sldMk cId="0" sldId="313"/>
        </pc:sldMkLst>
      </pc:sldChg>
      <pc:sldChg chg="del">
        <pc:chgData name="KIEU KHANH" userId="4f27fb97d2098028" providerId="LiveId" clId="{8753936C-7EBE-4EF4-8842-E955B472D103}" dt="2021-02-09T16:30:25.854" v="2172" actId="47"/>
        <pc:sldMkLst>
          <pc:docMk/>
          <pc:sldMk cId="0" sldId="314"/>
        </pc:sldMkLst>
      </pc:sldChg>
      <pc:sldChg chg="del">
        <pc:chgData name="KIEU KHANH" userId="4f27fb97d2098028" providerId="LiveId" clId="{8753936C-7EBE-4EF4-8842-E955B472D103}" dt="2021-02-09T16:30:25.854" v="2172" actId="47"/>
        <pc:sldMkLst>
          <pc:docMk/>
          <pc:sldMk cId="0" sldId="315"/>
        </pc:sldMkLst>
      </pc:sldChg>
      <pc:sldChg chg="del">
        <pc:chgData name="KIEU KHANH" userId="4f27fb97d2098028" providerId="LiveId" clId="{8753936C-7EBE-4EF4-8842-E955B472D103}" dt="2021-02-09T16:30:30.756" v="2173" actId="47"/>
        <pc:sldMkLst>
          <pc:docMk/>
          <pc:sldMk cId="0" sldId="316"/>
        </pc:sldMkLst>
      </pc:sldChg>
      <pc:sldChg chg="del">
        <pc:chgData name="KIEU KHANH" userId="4f27fb97d2098028" providerId="LiveId" clId="{8753936C-7EBE-4EF4-8842-E955B472D103}" dt="2021-02-09T16:30:30.756" v="2173" actId="47"/>
        <pc:sldMkLst>
          <pc:docMk/>
          <pc:sldMk cId="0" sldId="317"/>
        </pc:sldMkLst>
      </pc:sldChg>
      <pc:sldChg chg="del">
        <pc:chgData name="KIEU KHANH" userId="4f27fb97d2098028" providerId="LiveId" clId="{8753936C-7EBE-4EF4-8842-E955B472D103}" dt="2021-02-09T16:30:30.756" v="2173" actId="47"/>
        <pc:sldMkLst>
          <pc:docMk/>
          <pc:sldMk cId="0" sldId="318"/>
        </pc:sldMkLst>
      </pc:sldChg>
      <pc:sldChg chg="addSp delSp modSp add mod">
        <pc:chgData name="KIEU KHANH" userId="4f27fb97d2098028" providerId="LiveId" clId="{8753936C-7EBE-4EF4-8842-E955B472D103}" dt="2021-02-09T04:43:34.634" v="1365" actId="1076"/>
        <pc:sldMkLst>
          <pc:docMk/>
          <pc:sldMk cId="2359544713" sldId="319"/>
        </pc:sldMkLst>
        <pc:spChg chg="add del mod">
          <ac:chgData name="KIEU KHANH" userId="4f27fb97d2098028" providerId="LiveId" clId="{8753936C-7EBE-4EF4-8842-E955B472D103}" dt="2021-02-09T03:54:31.877" v="966" actId="478"/>
          <ac:spMkLst>
            <pc:docMk/>
            <pc:sldMk cId="2359544713" sldId="319"/>
            <ac:spMk id="6" creationId="{5A399A7E-3F56-4693-B68A-B1FCDBD049DB}"/>
          </ac:spMkLst>
        </pc:spChg>
        <pc:spChg chg="add mod">
          <ac:chgData name="KIEU KHANH" userId="4f27fb97d2098028" providerId="LiveId" clId="{8753936C-7EBE-4EF4-8842-E955B472D103}" dt="2021-02-09T04:43:34.634" v="1365" actId="1076"/>
          <ac:spMkLst>
            <pc:docMk/>
            <pc:sldMk cId="2359544713" sldId="319"/>
            <ac:spMk id="8" creationId="{F79584EC-0EC9-4194-B9A8-C8BEB58AACA5}"/>
          </ac:spMkLst>
        </pc:spChg>
        <pc:spChg chg="del">
          <ac:chgData name="KIEU KHANH" userId="4f27fb97d2098028" providerId="LiveId" clId="{8753936C-7EBE-4EF4-8842-E955B472D103}" dt="2021-02-09T03:54:34.001" v="967" actId="478"/>
          <ac:spMkLst>
            <pc:docMk/>
            <pc:sldMk cId="2359544713" sldId="319"/>
            <ac:spMk id="19" creationId="{56F96907-8053-4A67-A655-D98EE936ACFF}"/>
          </ac:spMkLst>
        </pc:spChg>
        <pc:spChg chg="del">
          <ac:chgData name="KIEU KHANH" userId="4f27fb97d2098028" providerId="LiveId" clId="{8753936C-7EBE-4EF4-8842-E955B472D103}" dt="2021-02-09T03:54:39.958" v="969" actId="478"/>
          <ac:spMkLst>
            <pc:docMk/>
            <pc:sldMk cId="2359544713" sldId="319"/>
            <ac:spMk id="22" creationId="{657EBB0A-6C60-468E-B4C0-315F86C59E41}"/>
          </ac:spMkLst>
        </pc:spChg>
        <pc:spChg chg="del">
          <ac:chgData name="KIEU KHANH" userId="4f27fb97d2098028" providerId="LiveId" clId="{8753936C-7EBE-4EF4-8842-E955B472D103}" dt="2021-02-09T03:54:42.615" v="970" actId="478"/>
          <ac:spMkLst>
            <pc:docMk/>
            <pc:sldMk cId="2359544713" sldId="319"/>
            <ac:spMk id="23" creationId="{6A67CD1B-2F0F-4A36-BF8D-1776E4CCF3C0}"/>
          </ac:spMkLst>
        </pc:spChg>
        <pc:spChg chg="del">
          <ac:chgData name="KIEU KHANH" userId="4f27fb97d2098028" providerId="LiveId" clId="{8753936C-7EBE-4EF4-8842-E955B472D103}" dt="2021-02-09T03:54:47.247" v="972" actId="478"/>
          <ac:spMkLst>
            <pc:docMk/>
            <pc:sldMk cId="2359544713" sldId="319"/>
            <ac:spMk id="26" creationId="{88A978BB-259B-4DBA-88F4-5D956D54DAC9}"/>
          </ac:spMkLst>
        </pc:spChg>
        <pc:spChg chg="del">
          <ac:chgData name="KIEU KHANH" userId="4f27fb97d2098028" providerId="LiveId" clId="{8753936C-7EBE-4EF4-8842-E955B472D103}" dt="2021-02-09T03:54:51.369" v="974" actId="478"/>
          <ac:spMkLst>
            <pc:docMk/>
            <pc:sldMk cId="2359544713" sldId="319"/>
            <ac:spMk id="31" creationId="{E3372623-765A-4D83-BCFC-E5733313F7F2}"/>
          </ac:spMkLst>
        </pc:spChg>
        <pc:spChg chg="del">
          <ac:chgData name="KIEU KHANH" userId="4f27fb97d2098028" providerId="LiveId" clId="{8753936C-7EBE-4EF4-8842-E955B472D103}" dt="2021-02-09T03:54:54.605" v="975" actId="478"/>
          <ac:spMkLst>
            <pc:docMk/>
            <pc:sldMk cId="2359544713" sldId="319"/>
            <ac:spMk id="34" creationId="{8EE72AC3-D1B5-450A-9DF4-4779BFC03CCF}"/>
          </ac:spMkLst>
        </pc:spChg>
        <pc:spChg chg="del">
          <ac:chgData name="KIEU KHANH" userId="4f27fb97d2098028" providerId="LiveId" clId="{8753936C-7EBE-4EF4-8842-E955B472D103}" dt="2021-02-09T03:54:57.780" v="976" actId="478"/>
          <ac:spMkLst>
            <pc:docMk/>
            <pc:sldMk cId="2359544713" sldId="319"/>
            <ac:spMk id="35" creationId="{32D764E9-109C-4106-B759-279B522F3C07}"/>
          </ac:spMkLst>
        </pc:spChg>
        <pc:spChg chg="del">
          <ac:chgData name="KIEU KHANH" userId="4f27fb97d2098028" providerId="LiveId" clId="{8753936C-7EBE-4EF4-8842-E955B472D103}" dt="2021-02-09T03:56:07.129" v="978" actId="478"/>
          <ac:spMkLst>
            <pc:docMk/>
            <pc:sldMk cId="2359544713" sldId="319"/>
            <ac:spMk id="36" creationId="{4FB12B2B-FA7E-4270-8560-9B424B008243}"/>
          </ac:spMkLst>
        </pc:spChg>
        <pc:spChg chg="del">
          <ac:chgData name="KIEU KHANH" userId="4f27fb97d2098028" providerId="LiveId" clId="{8753936C-7EBE-4EF4-8842-E955B472D103}" dt="2021-02-09T03:54:25.881" v="964" actId="478"/>
          <ac:spMkLst>
            <pc:docMk/>
            <pc:sldMk cId="2359544713" sldId="319"/>
            <ac:spMk id="457" creationId="{00000000-0000-0000-0000-000000000000}"/>
          </ac:spMkLst>
        </pc:spChg>
        <pc:spChg chg="del">
          <ac:chgData name="KIEU KHANH" userId="4f27fb97d2098028" providerId="LiveId" clId="{8753936C-7EBE-4EF4-8842-E955B472D103}" dt="2021-02-09T03:54:28.911" v="965" actId="478"/>
          <ac:spMkLst>
            <pc:docMk/>
            <pc:sldMk cId="2359544713" sldId="319"/>
            <ac:spMk id="461" creationId="{00000000-0000-0000-0000-000000000000}"/>
          </ac:spMkLst>
        </pc:spChg>
        <pc:spChg chg="mod">
          <ac:chgData name="KIEU KHANH" userId="4f27fb97d2098028" providerId="LiveId" clId="{8753936C-7EBE-4EF4-8842-E955B472D103}" dt="2021-02-09T03:53:51.284" v="959" actId="20577"/>
          <ac:spMkLst>
            <pc:docMk/>
            <pc:sldMk cId="2359544713" sldId="319"/>
            <ac:spMk id="463" creationId="{00000000-0000-0000-0000-000000000000}"/>
          </ac:spMkLst>
        </pc:spChg>
        <pc:picChg chg="del">
          <ac:chgData name="KIEU KHANH" userId="4f27fb97d2098028" providerId="LiveId" clId="{8753936C-7EBE-4EF4-8842-E955B472D103}" dt="2021-02-09T03:54:23.056" v="963" actId="478"/>
          <ac:picMkLst>
            <pc:docMk/>
            <pc:sldMk cId="2359544713" sldId="319"/>
            <ac:picMk id="3" creationId="{58580E82-71EA-42FE-91AE-908CB2BACCCA}"/>
          </ac:picMkLst>
        </pc:picChg>
        <pc:picChg chg="del">
          <ac:chgData name="KIEU KHANH" userId="4f27fb97d2098028" providerId="LiveId" clId="{8753936C-7EBE-4EF4-8842-E955B472D103}" dt="2021-02-09T03:54:36.599" v="968" actId="478"/>
          <ac:picMkLst>
            <pc:docMk/>
            <pc:sldMk cId="2359544713" sldId="319"/>
            <ac:picMk id="7" creationId="{E44BB5B8-6A2C-4469-B0A3-C28617F02DEA}"/>
          </ac:picMkLst>
        </pc:picChg>
        <pc:picChg chg="del">
          <ac:chgData name="KIEU KHANH" userId="4f27fb97d2098028" providerId="LiveId" clId="{8753936C-7EBE-4EF4-8842-E955B472D103}" dt="2021-02-09T03:54:44.370" v="971" actId="478"/>
          <ac:picMkLst>
            <pc:docMk/>
            <pc:sldMk cId="2359544713" sldId="319"/>
            <ac:picMk id="9" creationId="{7B9ADB43-B2F3-4035-8090-0222A855E7C0}"/>
          </ac:picMkLst>
        </pc:picChg>
        <pc:picChg chg="add mod">
          <ac:chgData name="KIEU KHANH" userId="4f27fb97d2098028" providerId="LiveId" clId="{8753936C-7EBE-4EF4-8842-E955B472D103}" dt="2021-02-09T04:00:20.460" v="1199" actId="207"/>
          <ac:picMkLst>
            <pc:docMk/>
            <pc:sldMk cId="2359544713" sldId="319"/>
            <ac:picMk id="12" creationId="{66F43726-3B00-49B9-B3FF-3FF808F42E9F}"/>
          </ac:picMkLst>
        </pc:picChg>
        <pc:picChg chg="del">
          <ac:chgData name="KIEU KHANH" userId="4f27fb97d2098028" providerId="LiveId" clId="{8753936C-7EBE-4EF4-8842-E955B472D103}" dt="2021-02-09T03:54:49.490" v="973" actId="478"/>
          <ac:picMkLst>
            <pc:docMk/>
            <pc:sldMk cId="2359544713" sldId="319"/>
            <ac:picMk id="15" creationId="{80BAB48D-141C-4017-9F24-397BD391331A}"/>
          </ac:picMkLst>
        </pc:picChg>
        <pc:picChg chg="del">
          <ac:chgData name="KIEU KHANH" userId="4f27fb97d2098028" providerId="LiveId" clId="{8753936C-7EBE-4EF4-8842-E955B472D103}" dt="2021-02-09T03:55:50.620" v="977" actId="478"/>
          <ac:picMkLst>
            <pc:docMk/>
            <pc:sldMk cId="2359544713" sldId="319"/>
            <ac:picMk id="17" creationId="{9E7FF72B-0814-4689-8383-189020FEB955}"/>
          </ac:picMkLst>
        </pc:picChg>
        <pc:cxnChg chg="add mod">
          <ac:chgData name="KIEU KHANH" userId="4f27fb97d2098028" providerId="LiveId" clId="{8753936C-7EBE-4EF4-8842-E955B472D103}" dt="2021-02-09T03:59:36.474" v="1193" actId="1076"/>
          <ac:cxnSpMkLst>
            <pc:docMk/>
            <pc:sldMk cId="2359544713" sldId="319"/>
            <ac:cxnSpMk id="4" creationId="{229A2771-1A67-459A-A4DF-C2EF5DB47B9C}"/>
          </ac:cxnSpMkLst>
        </pc:cxnChg>
      </pc:sldChg>
      <pc:sldChg chg="delSp modSp add mod">
        <pc:chgData name="KIEU KHANH" userId="4f27fb97d2098028" providerId="LiveId" clId="{8753936C-7EBE-4EF4-8842-E955B472D103}" dt="2021-02-09T17:09:57.343" v="2705" actId="5793"/>
        <pc:sldMkLst>
          <pc:docMk/>
          <pc:sldMk cId="4240730221" sldId="320"/>
        </pc:sldMkLst>
        <pc:spChg chg="mod">
          <ac:chgData name="KIEU KHANH" userId="4f27fb97d2098028" providerId="LiveId" clId="{8753936C-7EBE-4EF4-8842-E955B472D103}" dt="2021-02-09T16:16:03.279" v="1835" actId="14100"/>
          <ac:spMkLst>
            <pc:docMk/>
            <pc:sldMk cId="4240730221" sldId="320"/>
            <ac:spMk id="1410" creationId="{00000000-0000-0000-0000-000000000000}"/>
          </ac:spMkLst>
        </pc:spChg>
        <pc:spChg chg="mod">
          <ac:chgData name="KIEU KHANH" userId="4f27fb97d2098028" providerId="LiveId" clId="{8753936C-7EBE-4EF4-8842-E955B472D103}" dt="2021-02-09T16:16:08.815" v="1837" actId="14100"/>
          <ac:spMkLst>
            <pc:docMk/>
            <pc:sldMk cId="4240730221" sldId="320"/>
            <ac:spMk id="1411" creationId="{00000000-0000-0000-0000-000000000000}"/>
          </ac:spMkLst>
        </pc:spChg>
        <pc:spChg chg="mod">
          <ac:chgData name="KIEU KHANH" userId="4f27fb97d2098028" providerId="LiveId" clId="{8753936C-7EBE-4EF4-8842-E955B472D103}" dt="2021-02-09T16:15:48.295" v="1831" actId="14100"/>
          <ac:spMkLst>
            <pc:docMk/>
            <pc:sldMk cId="4240730221" sldId="320"/>
            <ac:spMk id="1412" creationId="{00000000-0000-0000-0000-000000000000}"/>
          </ac:spMkLst>
        </pc:spChg>
        <pc:spChg chg="mod">
          <ac:chgData name="KIEU KHANH" userId="4f27fb97d2098028" providerId="LiveId" clId="{8753936C-7EBE-4EF4-8842-E955B472D103}" dt="2021-02-09T16:15:55.651" v="1833" actId="14100"/>
          <ac:spMkLst>
            <pc:docMk/>
            <pc:sldMk cId="4240730221" sldId="320"/>
            <ac:spMk id="1413" creationId="{00000000-0000-0000-0000-000000000000}"/>
          </ac:spMkLst>
        </pc:spChg>
        <pc:spChg chg="mod">
          <ac:chgData name="KIEU KHANH" userId="4f27fb97d2098028" providerId="LiveId" clId="{8753936C-7EBE-4EF4-8842-E955B472D103}" dt="2021-02-09T16:20:20.150" v="2064" actId="20577"/>
          <ac:spMkLst>
            <pc:docMk/>
            <pc:sldMk cId="4240730221" sldId="320"/>
            <ac:spMk id="1414" creationId="{00000000-0000-0000-0000-000000000000}"/>
          </ac:spMkLst>
        </pc:spChg>
        <pc:spChg chg="del">
          <ac:chgData name="KIEU KHANH" userId="4f27fb97d2098028" providerId="LiveId" clId="{8753936C-7EBE-4EF4-8842-E955B472D103}" dt="2021-02-09T16:13:58.222" v="1700" actId="478"/>
          <ac:spMkLst>
            <pc:docMk/>
            <pc:sldMk cId="4240730221" sldId="320"/>
            <ac:spMk id="1415" creationId="{00000000-0000-0000-0000-000000000000}"/>
          </ac:spMkLst>
        </pc:spChg>
        <pc:spChg chg="mod">
          <ac:chgData name="KIEU KHANH" userId="4f27fb97d2098028" providerId="LiveId" clId="{8753936C-7EBE-4EF4-8842-E955B472D103}" dt="2021-02-09T17:09:57.343" v="2705" actId="5793"/>
          <ac:spMkLst>
            <pc:docMk/>
            <pc:sldMk cId="4240730221" sldId="320"/>
            <ac:spMk id="1416" creationId="{00000000-0000-0000-0000-000000000000}"/>
          </ac:spMkLst>
        </pc:spChg>
        <pc:spChg chg="mod">
          <ac:chgData name="KIEU KHANH" userId="4f27fb97d2098028" providerId="LiveId" clId="{8753936C-7EBE-4EF4-8842-E955B472D103}" dt="2021-02-09T16:13:41.902" v="1694" actId="20577"/>
          <ac:spMkLst>
            <pc:docMk/>
            <pc:sldMk cId="4240730221" sldId="320"/>
            <ac:spMk id="1417" creationId="{00000000-0000-0000-0000-000000000000}"/>
          </ac:spMkLst>
        </pc:spChg>
        <pc:spChg chg="del mod">
          <ac:chgData name="KIEU KHANH" userId="4f27fb97d2098028" providerId="LiveId" clId="{8753936C-7EBE-4EF4-8842-E955B472D103}" dt="2021-02-09T16:15:41.631" v="1830" actId="478"/>
          <ac:spMkLst>
            <pc:docMk/>
            <pc:sldMk cId="4240730221" sldId="320"/>
            <ac:spMk id="1418" creationId="{00000000-0000-0000-0000-000000000000}"/>
          </ac:spMkLst>
        </pc:spChg>
        <pc:spChg chg="mod">
          <ac:chgData name="KIEU KHANH" userId="4f27fb97d2098028" providerId="LiveId" clId="{8753936C-7EBE-4EF4-8842-E955B472D103}" dt="2021-02-09T16:18:56.494" v="2024" actId="20577"/>
          <ac:spMkLst>
            <pc:docMk/>
            <pc:sldMk cId="4240730221" sldId="320"/>
            <ac:spMk id="1419" creationId="{00000000-0000-0000-0000-000000000000}"/>
          </ac:spMkLst>
        </pc:spChg>
        <pc:spChg chg="mod">
          <ac:chgData name="KIEU KHANH" userId="4f27fb97d2098028" providerId="LiveId" clId="{8753936C-7EBE-4EF4-8842-E955B472D103}" dt="2021-02-09T16:15:24.260" v="1826" actId="20577"/>
          <ac:spMkLst>
            <pc:docMk/>
            <pc:sldMk cId="4240730221" sldId="320"/>
            <ac:spMk id="1420" creationId="{00000000-0000-0000-0000-000000000000}"/>
          </ac:spMkLst>
        </pc:spChg>
        <pc:spChg chg="del">
          <ac:chgData name="KIEU KHANH" userId="4f27fb97d2098028" providerId="LiveId" clId="{8753936C-7EBE-4EF4-8842-E955B472D103}" dt="2021-02-09T16:11:31.695" v="1455" actId="478"/>
          <ac:spMkLst>
            <pc:docMk/>
            <pc:sldMk cId="4240730221" sldId="320"/>
            <ac:spMk id="1421" creationId="{00000000-0000-0000-0000-000000000000}"/>
          </ac:spMkLst>
        </pc:spChg>
        <pc:spChg chg="mod">
          <ac:chgData name="KIEU KHANH" userId="4f27fb97d2098028" providerId="LiveId" clId="{8753936C-7EBE-4EF4-8842-E955B472D103}" dt="2021-02-09T16:15:51.229" v="1832" actId="1076"/>
          <ac:spMkLst>
            <pc:docMk/>
            <pc:sldMk cId="4240730221" sldId="320"/>
            <ac:spMk id="1422" creationId="{00000000-0000-0000-0000-000000000000}"/>
          </ac:spMkLst>
        </pc:spChg>
        <pc:spChg chg="mod">
          <ac:chgData name="KIEU KHANH" userId="4f27fb97d2098028" providerId="LiveId" clId="{8753936C-7EBE-4EF4-8842-E955B472D103}" dt="2021-02-09T16:11:23.942" v="1454" actId="20577"/>
          <ac:spMkLst>
            <pc:docMk/>
            <pc:sldMk cId="4240730221" sldId="320"/>
            <ac:spMk id="1423" creationId="{00000000-0000-0000-0000-000000000000}"/>
          </ac:spMkLst>
        </pc:spChg>
        <pc:spChg chg="del">
          <ac:chgData name="KIEU KHANH" userId="4f27fb97d2098028" providerId="LiveId" clId="{8753936C-7EBE-4EF4-8842-E955B472D103}" dt="2021-02-09T16:12:55.372" v="1594" actId="478"/>
          <ac:spMkLst>
            <pc:docMk/>
            <pc:sldMk cId="4240730221" sldId="320"/>
            <ac:spMk id="1424" creationId="{00000000-0000-0000-0000-000000000000}"/>
          </ac:spMkLst>
        </pc:spChg>
        <pc:spChg chg="mod">
          <ac:chgData name="KIEU KHANH" userId="4f27fb97d2098028" providerId="LiveId" clId="{8753936C-7EBE-4EF4-8842-E955B472D103}" dt="2021-02-09T17:09:40.918" v="2700" actId="5793"/>
          <ac:spMkLst>
            <pc:docMk/>
            <pc:sldMk cId="4240730221" sldId="320"/>
            <ac:spMk id="1425" creationId="{00000000-0000-0000-0000-000000000000}"/>
          </ac:spMkLst>
        </pc:spChg>
        <pc:spChg chg="mod">
          <ac:chgData name="KIEU KHANH" userId="4f27fb97d2098028" providerId="LiveId" clId="{8753936C-7EBE-4EF4-8842-E955B472D103}" dt="2021-02-09T16:12:50.222" v="1593" actId="20577"/>
          <ac:spMkLst>
            <pc:docMk/>
            <pc:sldMk cId="4240730221" sldId="320"/>
            <ac:spMk id="1426" creationId="{00000000-0000-0000-0000-000000000000}"/>
          </ac:spMkLst>
        </pc:spChg>
        <pc:spChg chg="mod">
          <ac:chgData name="KIEU KHANH" userId="4f27fb97d2098028" providerId="LiveId" clId="{8753936C-7EBE-4EF4-8842-E955B472D103}" dt="2021-02-09T16:15:30.332" v="1827" actId="1076"/>
          <ac:spMkLst>
            <pc:docMk/>
            <pc:sldMk cId="4240730221" sldId="320"/>
            <ac:spMk id="1430" creationId="{00000000-0000-0000-0000-000000000000}"/>
          </ac:spMkLst>
        </pc:spChg>
        <pc:grpChg chg="mod">
          <ac:chgData name="KIEU KHANH" userId="4f27fb97d2098028" providerId="LiveId" clId="{8753936C-7EBE-4EF4-8842-E955B472D103}" dt="2021-02-09T16:13:53.807" v="1699" actId="1076"/>
          <ac:grpSpMkLst>
            <pc:docMk/>
            <pc:sldMk cId="4240730221" sldId="320"/>
            <ac:grpSpMk id="1427" creationId="{00000000-0000-0000-0000-000000000000}"/>
          </ac:grpSpMkLst>
        </pc:grpChg>
        <pc:grpChg chg="mod">
          <ac:chgData name="KIEU KHANH" userId="4f27fb97d2098028" providerId="LiveId" clId="{8753936C-7EBE-4EF4-8842-E955B472D103}" dt="2021-02-09T16:13:51.528" v="1698" actId="1076"/>
          <ac:grpSpMkLst>
            <pc:docMk/>
            <pc:sldMk cId="4240730221" sldId="320"/>
            <ac:grpSpMk id="1431" creationId="{00000000-0000-0000-0000-000000000000}"/>
          </ac:grpSpMkLst>
        </pc:grpChg>
        <pc:grpChg chg="mod">
          <ac:chgData name="KIEU KHANH" userId="4f27fb97d2098028" providerId="LiveId" clId="{8753936C-7EBE-4EF4-8842-E955B472D103}" dt="2021-02-09T16:13:46.852" v="1695" actId="1076"/>
          <ac:grpSpMkLst>
            <pc:docMk/>
            <pc:sldMk cId="4240730221" sldId="320"/>
            <ac:grpSpMk id="1434" creationId="{00000000-0000-0000-0000-000000000000}"/>
          </ac:grpSpMkLst>
        </pc:grpChg>
      </pc:sldChg>
      <pc:sldChg chg="modSp add del mod">
        <pc:chgData name="KIEU KHANH" userId="4f27fb97d2098028" providerId="LiveId" clId="{8753936C-7EBE-4EF4-8842-E955B472D103}" dt="2021-02-09T17:11:12.789" v="2707" actId="2696"/>
        <pc:sldMkLst>
          <pc:docMk/>
          <pc:sldMk cId="1917534218" sldId="321"/>
        </pc:sldMkLst>
        <pc:spChg chg="mod">
          <ac:chgData name="KIEU KHANH" userId="4f27fb97d2098028" providerId="LiveId" clId="{8753936C-7EBE-4EF4-8842-E955B472D103}" dt="2021-02-09T17:10:50.325" v="2706" actId="20577"/>
          <ac:spMkLst>
            <pc:docMk/>
            <pc:sldMk cId="1917534218" sldId="321"/>
            <ac:spMk id="1414" creationId="{00000000-0000-0000-0000-000000000000}"/>
          </ac:spMkLst>
        </pc:spChg>
      </pc:sldChg>
      <pc:sldChg chg="addSp modSp add mod">
        <pc:chgData name="KIEU KHANH" userId="4f27fb97d2098028" providerId="LiveId" clId="{8753936C-7EBE-4EF4-8842-E955B472D103}" dt="2021-02-09T16:22:47.133" v="2110" actId="14100"/>
        <pc:sldMkLst>
          <pc:docMk/>
          <pc:sldMk cId="920604858" sldId="322"/>
        </pc:sldMkLst>
        <pc:spChg chg="mod">
          <ac:chgData name="KIEU KHANH" userId="4f27fb97d2098028" providerId="LiveId" clId="{8753936C-7EBE-4EF4-8842-E955B472D103}" dt="2021-02-09T16:21:20.397" v="2094" actId="113"/>
          <ac:spMkLst>
            <pc:docMk/>
            <pc:sldMk cId="920604858" sldId="322"/>
            <ac:spMk id="2" creationId="{938D3C78-6C22-4CEC-B1FE-475150FE7BAB}"/>
          </ac:spMkLst>
        </pc:spChg>
        <pc:spChg chg="mod">
          <ac:chgData name="KIEU KHANH" userId="4f27fb97d2098028" providerId="LiveId" clId="{8753936C-7EBE-4EF4-8842-E955B472D103}" dt="2021-02-09T16:20:17.912" v="2063" actId="20577"/>
          <ac:spMkLst>
            <pc:docMk/>
            <pc:sldMk cId="920604858" sldId="322"/>
            <ac:spMk id="542" creationId="{00000000-0000-0000-0000-000000000000}"/>
          </ac:spMkLst>
        </pc:spChg>
        <pc:picChg chg="add mod modCrop">
          <ac:chgData name="KIEU KHANH" userId="4f27fb97d2098028" providerId="LiveId" clId="{8753936C-7EBE-4EF4-8842-E955B472D103}" dt="2021-02-09T16:22:47.133" v="2110" actId="14100"/>
          <ac:picMkLst>
            <pc:docMk/>
            <pc:sldMk cId="920604858" sldId="322"/>
            <ac:picMk id="4" creationId="{FCD59863-6E10-42E0-8EEC-9F3EC513B51A}"/>
          </ac:picMkLst>
        </pc:picChg>
      </pc:sldChg>
      <pc:sldChg chg="addSp delSp modSp add mod">
        <pc:chgData name="KIEU KHANH" userId="4f27fb97d2098028" providerId="LiveId" clId="{8753936C-7EBE-4EF4-8842-E955B472D103}" dt="2021-02-09T16:34:32.692" v="2293" actId="13822"/>
        <pc:sldMkLst>
          <pc:docMk/>
          <pc:sldMk cId="3729434624" sldId="323"/>
        </pc:sldMkLst>
        <pc:spChg chg="mod">
          <ac:chgData name="KIEU KHANH" userId="4f27fb97d2098028" providerId="LiveId" clId="{8753936C-7EBE-4EF4-8842-E955B472D103}" dt="2021-02-09T16:25:34.222" v="2153" actId="313"/>
          <ac:spMkLst>
            <pc:docMk/>
            <pc:sldMk cId="3729434624" sldId="323"/>
            <ac:spMk id="2" creationId="{938D3C78-6C22-4CEC-B1FE-475150FE7BAB}"/>
          </ac:spMkLst>
        </pc:spChg>
        <pc:picChg chg="del">
          <ac:chgData name="KIEU KHANH" userId="4f27fb97d2098028" providerId="LiveId" clId="{8753936C-7EBE-4EF4-8842-E955B472D103}" dt="2021-02-09T16:25:35.399" v="2154" actId="478"/>
          <ac:picMkLst>
            <pc:docMk/>
            <pc:sldMk cId="3729434624" sldId="323"/>
            <ac:picMk id="4" creationId="{FCD59863-6E10-42E0-8EEC-9F3EC513B51A}"/>
          </ac:picMkLst>
        </pc:picChg>
        <pc:picChg chg="add mod">
          <ac:chgData name="KIEU KHANH" userId="4f27fb97d2098028" providerId="LiveId" clId="{8753936C-7EBE-4EF4-8842-E955B472D103}" dt="2021-02-09T16:26:49.851" v="2157" actId="1076"/>
          <ac:picMkLst>
            <pc:docMk/>
            <pc:sldMk cId="3729434624" sldId="323"/>
            <ac:picMk id="5" creationId="{06E9481B-10D9-42CE-9796-13410E8194E8}"/>
          </ac:picMkLst>
        </pc:picChg>
        <pc:cxnChg chg="add mod">
          <ac:chgData name="KIEU KHANH" userId="4f27fb97d2098028" providerId="LiveId" clId="{8753936C-7EBE-4EF4-8842-E955B472D103}" dt="2021-02-09T16:34:32.692" v="2293" actId="13822"/>
          <ac:cxnSpMkLst>
            <pc:docMk/>
            <pc:sldMk cId="3729434624" sldId="323"/>
            <ac:cxnSpMk id="7" creationId="{355AFB82-E5CD-41D4-A8F1-2DDCCBBD9599}"/>
          </ac:cxnSpMkLst>
        </pc:cxnChg>
      </pc:sldChg>
      <pc:sldChg chg="addSp delSp modSp add mod">
        <pc:chgData name="KIEU KHANH" userId="4f27fb97d2098028" providerId="LiveId" clId="{8753936C-7EBE-4EF4-8842-E955B472D103}" dt="2021-02-09T16:25:05.862" v="2122"/>
        <pc:sldMkLst>
          <pc:docMk/>
          <pc:sldMk cId="1602970702" sldId="324"/>
        </pc:sldMkLst>
        <pc:spChg chg="del">
          <ac:chgData name="KIEU KHANH" userId="4f27fb97d2098028" providerId="LiveId" clId="{8753936C-7EBE-4EF4-8842-E955B472D103}" dt="2021-02-09T16:24:36.531" v="2119" actId="478"/>
          <ac:spMkLst>
            <pc:docMk/>
            <pc:sldMk cId="1602970702" sldId="324"/>
            <ac:spMk id="2" creationId="{938D3C78-6C22-4CEC-B1FE-475150FE7BAB}"/>
          </ac:spMkLst>
        </pc:spChg>
        <pc:spChg chg="add del mod">
          <ac:chgData name="KIEU KHANH" userId="4f27fb97d2098028" providerId="LiveId" clId="{8753936C-7EBE-4EF4-8842-E955B472D103}" dt="2021-02-09T16:24:33.440" v="2118" actId="478"/>
          <ac:spMkLst>
            <pc:docMk/>
            <pc:sldMk cId="1602970702" sldId="324"/>
            <ac:spMk id="4" creationId="{8868BB02-8CBF-4A23-9B7E-17A3014F65A8}"/>
          </ac:spMkLst>
        </pc:spChg>
        <pc:spChg chg="add mod">
          <ac:chgData name="KIEU KHANH" userId="4f27fb97d2098028" providerId="LiveId" clId="{8753936C-7EBE-4EF4-8842-E955B472D103}" dt="2021-02-09T16:24:55.397" v="2121" actId="255"/>
          <ac:spMkLst>
            <pc:docMk/>
            <pc:sldMk cId="1602970702" sldId="324"/>
            <ac:spMk id="31" creationId="{CFC8D172-6D41-4624-8D70-7AD12E4C86B6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33" creationId="{91F31162-CD26-4A9A-A786-CEFF0E1C4B5A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34" creationId="{F11B62DE-C615-4875-8FD5-D027E21677C4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35" creationId="{745C3699-BC66-4A1B-8C94-8C6E5384A71F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36" creationId="{469626EB-D781-46D4-BB88-35049C82DA25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37" creationId="{2674BE59-CDCF-4DA2-A671-9691F57964DB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38" creationId="{D33FC599-585F-42DF-9BA9-40B5E7ACCCD0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39" creationId="{FF84D3FC-8C51-447D-85D4-93481C177AF4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40" creationId="{E52F2E57-3BD0-4713-85D6-F6034D6952F3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41" creationId="{BC7E2CBD-DA9C-42F4-8562-4413182EBD60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42" creationId="{C5DD0F94-0C5E-4CF6-8EFA-484257F72906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43" creationId="{F82067FE-019E-482F-ADE2-D35C8647B574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44" creationId="{0332DCD6-C6F6-4756-972B-25A333DB31AA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45" creationId="{2CAA1B99-4446-4E59-BE6D-D88443848B3E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46" creationId="{10F9137F-75C5-47A1-A712-DEBD7C2328DE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47" creationId="{18EB18E4-FBC3-41F7-9453-2F53B41AC299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48" creationId="{81EBF695-948A-4F26-93EE-49C9C24C551B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49" creationId="{7AD5F22D-427D-45E6-8410-0E89E02DC408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50" creationId="{9E0F820B-2F3C-42D9-B105-C584EB1C4DC6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51" creationId="{50BB16E5-F1E6-418D-96FF-2CBA896AF9AF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52" creationId="{708FF1A2-C1A4-4AD8-A7E5-4838353D3983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53" creationId="{CD3C10CF-AE21-4142-8C39-BC819E75EA7C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54" creationId="{3A350C68-DC45-41A5-B985-6B5B3AA3D8D6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55" creationId="{9AE7DC3A-109F-4797-A024-2671BC892C65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56" creationId="{45270395-ED8F-4293-8C5E-66DD3925378B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57" creationId="{1F145820-E598-4C86-8499-15258DD97E1D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58" creationId="{BAD13CF1-9E13-4933-BA94-33544A8BCEE8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59" creationId="{C1B5643A-A957-46DE-B999-F8FC9098DF73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60" creationId="{D18760A4-93E3-461C-A815-5CD5ADE1D4CC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61" creationId="{AD323C6E-79DF-415E-8F9B-4421D59CC1B5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62" creationId="{A9BAA29F-A8BC-4FDE-B24D-4DA979FEEDF6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63" creationId="{150B111D-7541-499B-A7DE-C6011AAB25A5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64" creationId="{4293489E-69DB-4A7D-B1D2-14A4AC10CA9E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65" creationId="{DBE50D34-6A1C-452E-AAAB-6D8813FBDCAE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66" creationId="{939B3AC1-82F9-4308-8925-2D06ABD9A8BA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67" creationId="{C9EAA3C4-8098-4D28-9674-A6E6F6E287FE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68" creationId="{3E70C25F-E4C3-48BA-9D8B-0BBF89B76298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69" creationId="{60975469-793B-4D0F-A3AF-B7F7235CDF09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70" creationId="{E93BD3CD-6F23-4CDC-B368-41C0155CA9BB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71" creationId="{837CF51C-D4AF-465F-8EE8-41DC89362DF2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72" creationId="{E8A5AAB9-FD8E-489D-A044-940EC15E023B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74" creationId="{AC623D76-3FBD-4FC2-889A-8BD3EB96BAE3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75" creationId="{43C25354-F66E-4038-B8E3-6BC7D2056948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76" creationId="{13EF9C0A-D34F-4531-A1EC-74DBDA34BB12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77" creationId="{7CFD3974-C7B5-434D-B495-2318997988E0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78" creationId="{516FDC9F-02D1-43E0-9374-1640937ECFCC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79" creationId="{DA078180-5117-4B90-96E2-8FD4AC4DE466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80" creationId="{0F91FF0C-D18B-41FC-957E-3B995FE3CA19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81" creationId="{F4605370-4D5D-4FD6-8A64-B420E9CC3540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82" creationId="{A6736942-EAB6-4AE5-81F6-A3FE470C418A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83" creationId="{67C04CAA-75D9-488C-90AD-5EC9B3687C1A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84" creationId="{343C8720-9DA4-4C0D-AE27-722CA6286DFE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85" creationId="{272E4176-2759-42C6-A699-BC71A37B1D42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86" creationId="{D1FF8D80-7B13-448D-8AD7-17B9681D1F34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87" creationId="{A10E24D1-C0FA-4A76-861F-8728584DF376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88" creationId="{088F7CF5-7D2A-413B-8E71-B3D5D59B8825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89" creationId="{760CD090-3B17-45CA-A787-69F85A99B489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90" creationId="{A3B19582-825F-4771-92EE-4D0C7077E635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91" creationId="{923DCC53-E99E-4606-A7E5-F73B032B04A4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92" creationId="{800481AE-9D95-4A9A-808F-72647FFE30B9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93" creationId="{6AE11E7E-576B-4ACE-8B34-168365418F3D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94" creationId="{DDE5BE04-8408-48DE-AC16-72EDBB0FAAAB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95" creationId="{DCDD0F9E-6B4D-4D18-BACB-2A5FEB569C1D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96" creationId="{0686B2DF-E658-4EF5-A85A-C49FBA0C2078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97" creationId="{B812A05B-642A-4550-BB86-84DF40B5FB7A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98" creationId="{1B0332A3-509F-44CC-863F-C641ADBA4C60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99" creationId="{EF0C76C6-666E-4EFC-8913-D029F92EE751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00" creationId="{462CF457-E279-4DDA-BB0C-D23733D64C43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01" creationId="{2BE12EF9-1FA9-4C53-BB7B-7B3CCC0FB3B9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02" creationId="{211F8F24-7D7F-4458-83FF-C55680E22C42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03" creationId="{96668E1F-4E87-4CEA-8AC7-E24FE99B41A8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04" creationId="{6B671BE1-3011-4187-90FA-C439ABA2B218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05" creationId="{BA815460-DA82-469B-8E98-89A9CA086F1C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06" creationId="{7745E1F4-2A54-458B-8809-2B07988203AE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07" creationId="{89DFD629-C7EF-475D-886C-6F4935F88707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08" creationId="{8A5BF1A2-6803-471A-98A6-F318B74A6072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09" creationId="{FA69336C-3A68-4A33-BA5B-AE1A54FEB4E7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10" creationId="{E3694C69-DEEF-446F-8EC6-5D17E1FCBCA9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11" creationId="{311D997C-11DA-44CC-B1F4-99B34DFD44E6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12" creationId="{418885AD-4E7C-4769-8D6A-71C843E877D1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13" creationId="{1CD314E5-AFBD-4470-B383-41F4B3CDB562}"/>
          </ac:spMkLst>
        </pc:spChg>
        <pc:spChg chg="mod">
          <ac:chgData name="KIEU KHANH" userId="4f27fb97d2098028" providerId="LiveId" clId="{8753936C-7EBE-4EF4-8842-E955B472D103}" dt="2021-02-09T16:25:05.862" v="2122"/>
          <ac:spMkLst>
            <pc:docMk/>
            <pc:sldMk cId="1602970702" sldId="324"/>
            <ac:spMk id="114" creationId="{D1561A1B-313E-4768-92EF-0209A19234B5}"/>
          </ac:spMkLst>
        </pc:spChg>
        <pc:spChg chg="del">
          <ac:chgData name="KIEU KHANH" userId="4f27fb97d2098028" providerId="LiveId" clId="{8753936C-7EBE-4EF4-8842-E955B472D103}" dt="2021-02-09T16:24:30.937" v="2117" actId="478"/>
          <ac:spMkLst>
            <pc:docMk/>
            <pc:sldMk cId="1602970702" sldId="324"/>
            <ac:spMk id="542" creationId="{00000000-0000-0000-0000-000000000000}"/>
          </ac:spMkLst>
        </pc:spChg>
        <pc:grpChg chg="add mod">
          <ac:chgData name="KIEU KHANH" userId="4f27fb97d2098028" providerId="LiveId" clId="{8753936C-7EBE-4EF4-8842-E955B472D103}" dt="2021-02-09T16:25:05.862" v="2122"/>
          <ac:grpSpMkLst>
            <pc:docMk/>
            <pc:sldMk cId="1602970702" sldId="324"/>
            <ac:grpSpMk id="32" creationId="{79C11A1B-4F6C-4418-912D-2787CDA5DBF6}"/>
          </ac:grpSpMkLst>
        </pc:grpChg>
        <pc:grpChg chg="add mod">
          <ac:chgData name="KIEU KHANH" userId="4f27fb97d2098028" providerId="LiveId" clId="{8753936C-7EBE-4EF4-8842-E955B472D103}" dt="2021-02-09T16:25:05.862" v="2122"/>
          <ac:grpSpMkLst>
            <pc:docMk/>
            <pc:sldMk cId="1602970702" sldId="324"/>
            <ac:grpSpMk id="73" creationId="{33AF3E7E-3637-4F0F-8502-443E8B0406D1}"/>
          </ac:grpSpMkLst>
        </pc:grpChg>
      </pc:sldChg>
      <pc:sldChg chg="addSp delSp modSp add mod ord">
        <pc:chgData name="KIEU KHANH" userId="4f27fb97d2098028" providerId="LiveId" clId="{8753936C-7EBE-4EF4-8842-E955B472D103}" dt="2021-02-09T16:36:43.974" v="2339"/>
        <pc:sldMkLst>
          <pc:docMk/>
          <pc:sldMk cId="3525076733" sldId="325"/>
        </pc:sldMkLst>
        <pc:picChg chg="add mod">
          <ac:chgData name="KIEU KHANH" userId="4f27fb97d2098028" providerId="LiveId" clId="{8753936C-7EBE-4EF4-8842-E955B472D103}" dt="2021-02-09T16:27:40.150" v="2162" actId="1076"/>
          <ac:picMkLst>
            <pc:docMk/>
            <pc:sldMk cId="3525076733" sldId="325"/>
            <ac:picMk id="4" creationId="{FA024935-F6AF-4FF4-9A6C-4140CC34A01C}"/>
          </ac:picMkLst>
        </pc:picChg>
        <pc:picChg chg="del mod">
          <ac:chgData name="KIEU KHANH" userId="4f27fb97d2098028" providerId="LiveId" clId="{8753936C-7EBE-4EF4-8842-E955B472D103}" dt="2021-02-09T16:27:20.298" v="2160" actId="478"/>
          <ac:picMkLst>
            <pc:docMk/>
            <pc:sldMk cId="3525076733" sldId="325"/>
            <ac:picMk id="5" creationId="{06E9481B-10D9-42CE-9796-13410E8194E8}"/>
          </ac:picMkLst>
        </pc:picChg>
        <pc:cxnChg chg="add mod">
          <ac:chgData name="KIEU KHANH" userId="4f27fb97d2098028" providerId="LiveId" clId="{8753936C-7EBE-4EF4-8842-E955B472D103}" dt="2021-02-09T16:34:49.854" v="2295" actId="13822"/>
          <ac:cxnSpMkLst>
            <pc:docMk/>
            <pc:sldMk cId="3525076733" sldId="325"/>
            <ac:cxnSpMk id="7" creationId="{E9538334-F096-4220-8D58-F0BECB13092B}"/>
          </ac:cxnSpMkLst>
        </pc:cxnChg>
      </pc:sldChg>
      <pc:sldChg chg="addSp modSp add mod">
        <pc:chgData name="KIEU KHANH" userId="4f27fb97d2098028" providerId="LiveId" clId="{8753936C-7EBE-4EF4-8842-E955B472D103}" dt="2021-02-09T16:52:59.268" v="2385" actId="14100"/>
        <pc:sldMkLst>
          <pc:docMk/>
          <pc:sldMk cId="3832211046" sldId="326"/>
        </pc:sldMkLst>
        <pc:spChg chg="mod">
          <ac:chgData name="KIEU KHANH" userId="4f27fb97d2098028" providerId="LiveId" clId="{8753936C-7EBE-4EF4-8842-E955B472D103}" dt="2021-02-09T16:35:48.288" v="2331" actId="313"/>
          <ac:spMkLst>
            <pc:docMk/>
            <pc:sldMk cId="3832211046" sldId="326"/>
            <ac:spMk id="2" creationId="{938D3C78-6C22-4CEC-B1FE-475150FE7BAB}"/>
          </ac:spMkLst>
        </pc:spChg>
        <pc:picChg chg="add mod">
          <ac:chgData name="KIEU KHANH" userId="4f27fb97d2098028" providerId="LiveId" clId="{8753936C-7EBE-4EF4-8842-E955B472D103}" dt="2021-02-09T16:50:57.917" v="2379" actId="1076"/>
          <ac:picMkLst>
            <pc:docMk/>
            <pc:sldMk cId="3832211046" sldId="326"/>
            <ac:picMk id="5" creationId="{314DC3D1-F4D1-4A10-AC42-63A6981797F6}"/>
          </ac:picMkLst>
        </pc:picChg>
        <pc:picChg chg="add mod">
          <ac:chgData name="KIEU KHANH" userId="4f27fb97d2098028" providerId="LiveId" clId="{8753936C-7EBE-4EF4-8842-E955B472D103}" dt="2021-02-09T16:51:01.086" v="2380" actId="1076"/>
          <ac:picMkLst>
            <pc:docMk/>
            <pc:sldMk cId="3832211046" sldId="326"/>
            <ac:picMk id="7" creationId="{5469BFBC-6C2B-4A8C-B96C-7FBE62883EAC}"/>
          </ac:picMkLst>
        </pc:picChg>
        <pc:picChg chg="add mod">
          <ac:chgData name="KIEU KHANH" userId="4f27fb97d2098028" providerId="LiveId" clId="{8753936C-7EBE-4EF4-8842-E955B472D103}" dt="2021-02-09T16:52:22.191" v="2382" actId="1076"/>
          <ac:picMkLst>
            <pc:docMk/>
            <pc:sldMk cId="3832211046" sldId="326"/>
            <ac:picMk id="9" creationId="{1A63F788-3CA1-48EE-902D-907463211D03}"/>
          </ac:picMkLst>
        </pc:picChg>
        <pc:picChg chg="add mod">
          <ac:chgData name="KIEU KHANH" userId="4f27fb97d2098028" providerId="LiveId" clId="{8753936C-7EBE-4EF4-8842-E955B472D103}" dt="2021-02-09T16:52:59.268" v="2385" actId="14100"/>
          <ac:picMkLst>
            <pc:docMk/>
            <pc:sldMk cId="3832211046" sldId="326"/>
            <ac:picMk id="11" creationId="{0A46845C-41C9-4BEB-A454-91AB2DF0C731}"/>
          </ac:picMkLst>
        </pc:picChg>
      </pc:sldChg>
      <pc:sldChg chg="addSp delSp modSp add mod">
        <pc:chgData name="KIEU KHANH" userId="4f27fb97d2098028" providerId="LiveId" clId="{8753936C-7EBE-4EF4-8842-E955B472D103}" dt="2021-02-09T17:05:19.124" v="2625" actId="108"/>
        <pc:sldMkLst>
          <pc:docMk/>
          <pc:sldMk cId="99895428" sldId="327"/>
        </pc:sldMkLst>
        <pc:spChg chg="del">
          <ac:chgData name="KIEU KHANH" userId="4f27fb97d2098028" providerId="LiveId" clId="{8753936C-7EBE-4EF4-8842-E955B472D103}" dt="2021-02-09T16:36:25.795" v="2336" actId="478"/>
          <ac:spMkLst>
            <pc:docMk/>
            <pc:sldMk cId="99895428" sldId="327"/>
            <ac:spMk id="2" creationId="{938D3C78-6C22-4CEC-B1FE-475150FE7BAB}"/>
          </ac:spMkLst>
        </pc:spChg>
        <pc:spChg chg="add mod">
          <ac:chgData name="KIEU KHANH" userId="4f27fb97d2098028" providerId="LiveId" clId="{8753936C-7EBE-4EF4-8842-E955B472D103}" dt="2021-02-09T17:05:19.124" v="2625" actId="108"/>
          <ac:spMkLst>
            <pc:docMk/>
            <pc:sldMk cId="99895428" sldId="327"/>
            <ac:spMk id="3" creationId="{7006326D-92C0-432E-BA4F-B7B1EE5D4B92}"/>
          </ac:spMkLst>
        </pc:spChg>
        <pc:picChg chg="add del mod">
          <ac:chgData name="KIEU KHANH" userId="4f27fb97d2098028" providerId="LiveId" clId="{8753936C-7EBE-4EF4-8842-E955B472D103}" dt="2021-02-09T16:59:50.029" v="2537" actId="478"/>
          <ac:picMkLst>
            <pc:docMk/>
            <pc:sldMk cId="99895428" sldId="327"/>
            <ac:picMk id="31" creationId="{4A08941D-FB42-4C91-BC57-BA15DE49AC59}"/>
          </ac:picMkLst>
        </pc:picChg>
        <pc:cxnChg chg="del">
          <ac:chgData name="KIEU KHANH" userId="4f27fb97d2098028" providerId="LiveId" clId="{8753936C-7EBE-4EF4-8842-E955B472D103}" dt="2021-02-09T16:36:28.134" v="2337" actId="478"/>
          <ac:cxnSpMkLst>
            <pc:docMk/>
            <pc:sldMk cId="99895428" sldId="327"/>
            <ac:cxnSpMk id="4" creationId="{CA90C1D4-519F-477C-9244-28F6E45844E9}"/>
          </ac:cxnSpMkLst>
        </pc:cxnChg>
      </pc:sldChg>
      <pc:sldChg chg="addSp delSp modSp add mod ord">
        <pc:chgData name="KIEU KHANH" userId="4f27fb97d2098028" providerId="LiveId" clId="{8753936C-7EBE-4EF4-8842-E955B472D103}" dt="2021-02-09T17:08:30.656" v="2694" actId="27107"/>
        <pc:sldMkLst>
          <pc:docMk/>
          <pc:sldMk cId="3482353598" sldId="328"/>
        </pc:sldMkLst>
        <pc:spChg chg="add mod">
          <ac:chgData name="KIEU KHANH" userId="4f27fb97d2098028" providerId="LiveId" clId="{8753936C-7EBE-4EF4-8842-E955B472D103}" dt="2021-02-09T17:07:43.049" v="2689" actId="33524"/>
          <ac:spMkLst>
            <pc:docMk/>
            <pc:sldMk cId="3482353598" sldId="328"/>
            <ac:spMk id="2" creationId="{A117EBE2-5D66-4BD4-A26E-CB1972440ACC}"/>
          </ac:spMkLst>
        </pc:spChg>
        <pc:spChg chg="del mod">
          <ac:chgData name="KIEU KHANH" userId="4f27fb97d2098028" providerId="LiveId" clId="{8753936C-7EBE-4EF4-8842-E955B472D103}" dt="2021-02-09T17:04:28.553" v="2620"/>
          <ac:spMkLst>
            <pc:docMk/>
            <pc:sldMk cId="3482353598" sldId="328"/>
            <ac:spMk id="3" creationId="{7006326D-92C0-432E-BA4F-B7B1EE5D4B92}"/>
          </ac:spMkLst>
        </pc:spChg>
        <pc:spChg chg="add mod">
          <ac:chgData name="KIEU KHANH" userId="4f27fb97d2098028" providerId="LiveId" clId="{8753936C-7EBE-4EF4-8842-E955B472D103}" dt="2021-02-09T17:08:30.656" v="2694" actId="27107"/>
          <ac:spMkLst>
            <pc:docMk/>
            <pc:sldMk cId="3482353598" sldId="328"/>
            <ac:spMk id="4" creationId="{B5F3EC90-1430-47B2-9588-696FCE387FCC}"/>
          </ac:spMkLst>
        </pc:spChg>
      </pc:sldChg>
      <pc:sldChg chg="add ord">
        <pc:chgData name="KIEU KHANH" userId="4f27fb97d2098028" providerId="LiveId" clId="{8753936C-7EBE-4EF4-8842-E955B472D103}" dt="2021-02-09T17:11:19.330" v="2710"/>
        <pc:sldMkLst>
          <pc:docMk/>
          <pc:sldMk cId="3889626095" sldId="329"/>
        </pc:sldMkLst>
      </pc:sldChg>
      <pc:sldMasterChg chg="delSldLayout">
        <pc:chgData name="KIEU KHANH" userId="4f27fb97d2098028" providerId="LiveId" clId="{8753936C-7EBE-4EF4-8842-E955B472D103}" dt="2021-02-09T16:31:55.294" v="2196" actId="47"/>
        <pc:sldMasterMkLst>
          <pc:docMk/>
          <pc:sldMasterMk cId="0" sldId="2147483680"/>
        </pc:sldMasterMkLst>
        <pc:sldLayoutChg chg="del">
          <pc:chgData name="KIEU KHANH" userId="4f27fb97d2098028" providerId="LiveId" clId="{8753936C-7EBE-4EF4-8842-E955B472D103}" dt="2021-02-09T03:03:18.067" v="368" actId="47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KIEU KHANH" userId="4f27fb97d2098028" providerId="LiveId" clId="{8753936C-7EBE-4EF4-8842-E955B472D103}" dt="2021-02-09T03:03:19.937" v="369" actId="47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KIEU KHANH" userId="4f27fb97d2098028" providerId="LiveId" clId="{8753936C-7EBE-4EF4-8842-E955B472D103}" dt="2021-02-09T16:29:07.804" v="2164" actId="4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KIEU KHANH" userId="4f27fb97d2098028" providerId="LiveId" clId="{8753936C-7EBE-4EF4-8842-E955B472D103}" dt="2021-02-09T16:29:18.314" v="2166" actId="47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KIEU KHANH" userId="4f27fb97d2098028" providerId="LiveId" clId="{8753936C-7EBE-4EF4-8842-E955B472D103}" dt="2021-02-09T16:29:18.314" v="2166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KIEU KHANH" userId="4f27fb97d2098028" providerId="LiveId" clId="{8753936C-7EBE-4EF4-8842-E955B472D103}" dt="2021-02-09T16:29:18.314" v="2166" actId="47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KIEU KHANH" userId="4f27fb97d2098028" providerId="LiveId" clId="{8753936C-7EBE-4EF4-8842-E955B472D103}" dt="2021-02-09T16:31:55.294" v="2196" actId="47"/>
          <pc:sldLayoutMkLst>
            <pc:docMk/>
            <pc:sldMasterMk cId="0" sldId="2147483680"/>
            <pc:sldLayoutMk cId="0" sldId="2147483659"/>
          </pc:sldLayoutMkLst>
        </pc:sldLayoutChg>
        <pc:sldLayoutChg chg="del">
          <pc:chgData name="KIEU KHANH" userId="4f27fb97d2098028" providerId="LiveId" clId="{8753936C-7EBE-4EF4-8842-E955B472D103}" dt="2021-02-09T16:31:11.494" v="2195" actId="47"/>
          <pc:sldLayoutMkLst>
            <pc:docMk/>
            <pc:sldMasterMk cId="0" sldId="2147483680"/>
            <pc:sldLayoutMk cId="0" sldId="2147483660"/>
          </pc:sldLayoutMkLst>
        </pc:sldLayoutChg>
        <pc:sldLayoutChg chg="del">
          <pc:chgData name="KIEU KHANH" userId="4f27fb97d2098028" providerId="LiveId" clId="{8753936C-7EBE-4EF4-8842-E955B472D103}" dt="2021-02-09T16:29:59.159" v="2169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KIEU KHANH" userId="4f27fb97d2098028" providerId="LiveId" clId="{8753936C-7EBE-4EF4-8842-E955B472D103}" dt="2021-02-09T16:29:07.804" v="2164" actId="47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KIEU KHANH" userId="4f27fb97d2098028" providerId="LiveId" clId="{8753936C-7EBE-4EF4-8842-E955B472D103}" dt="2021-02-09T16:29:24.821" v="2167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KIEU KHANH" userId="4f27fb97d2098028" providerId="LiveId" clId="{8753936C-7EBE-4EF4-8842-E955B472D103}" dt="2021-02-09T16:29:59.159" v="2169" actId="47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KIEU KHANH" userId="4f27fb97d2098028" providerId="LiveId" clId="{8753936C-7EBE-4EF4-8842-E955B472D103}" dt="2021-02-09T16:30:05.852" v="2170" actId="47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KIEU KHANH" userId="4f27fb97d2098028" providerId="LiveId" clId="{8753936C-7EBE-4EF4-8842-E955B472D103}" dt="2021-02-09T16:29:59.159" v="2169" actId="47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KIEU KHANH" userId="4f27fb97d2098028" providerId="LiveId" clId="{8753936C-7EBE-4EF4-8842-E955B472D103}" dt="2021-02-09T16:30:05.852" v="2170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KIEU KHANH" userId="4f27fb97d2098028" providerId="LiveId" clId="{8753936C-7EBE-4EF4-8842-E955B472D103}" dt="2021-02-09T16:30:05.852" v="2170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KIEU KHANH" userId="4f27fb97d2098028" providerId="LiveId" clId="{8753936C-7EBE-4EF4-8842-E955B472D103}" dt="2021-02-09T16:30:05.852" v="2170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KIEU KHANH" userId="4f27fb97d2098028" providerId="LiveId" clId="{8753936C-7EBE-4EF4-8842-E955B472D103}" dt="2021-02-09T16:29:13.018" v="2165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KIEU KHANH" userId="4f27fb97d2098028" providerId="LiveId" clId="{8753936C-7EBE-4EF4-8842-E955B472D103}" dt="2021-02-09T16:29:18.314" v="2166" actId="47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KIEU KHANH" userId="4f27fb97d2098028" providerId="LiveId" clId="{8753936C-7EBE-4EF4-8842-E955B472D103}" dt="2021-02-09T16:23:44.049" v="2112" actId="2696"/>
          <pc:sldLayoutMkLst>
            <pc:docMk/>
            <pc:sldMasterMk cId="0" sldId="2147483680"/>
            <pc:sldLayoutMk cId="0" sldId="2147483674"/>
          </pc:sldLayoutMkLst>
        </pc:sldLayoutChg>
        <pc:sldLayoutChg chg="del">
          <pc:chgData name="KIEU KHANH" userId="4f27fb97d2098028" providerId="LiveId" clId="{8753936C-7EBE-4EF4-8842-E955B472D103}" dt="2021-02-09T16:28:18.293" v="2163" actId="47"/>
          <pc:sldLayoutMkLst>
            <pc:docMk/>
            <pc:sldMasterMk cId="0" sldId="2147483680"/>
            <pc:sldLayoutMk cId="3229777868" sldId="2147483682"/>
          </pc:sldLayoutMkLst>
        </pc:sldLayoutChg>
      </pc:sldMasterChg>
      <pc:sldMasterChg chg="del delSldLayout">
        <pc:chgData name="KIEU KHANH" userId="4f27fb97d2098028" providerId="LiveId" clId="{8753936C-7EBE-4EF4-8842-E955B472D103}" dt="2021-02-09T16:30:30.756" v="2173" actId="47"/>
        <pc:sldMasterMkLst>
          <pc:docMk/>
          <pc:sldMasterMk cId="0" sldId="2147483681"/>
        </pc:sldMasterMkLst>
        <pc:sldLayoutChg chg="del">
          <pc:chgData name="KIEU KHANH" userId="4f27fb97d2098028" providerId="LiveId" clId="{8753936C-7EBE-4EF4-8842-E955B472D103}" dt="2021-02-09T16:30:30.756" v="2173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  <pc:docChgLst>
    <pc:chgData name="KIEU KHANH" userId="4f27fb97d2098028" providerId="LiveId" clId="{5D7A3A77-A9DC-4FBE-9CA1-8D24DA3BBFED}"/>
    <pc:docChg chg="custSel modSld">
      <pc:chgData name="KIEU KHANH" userId="4f27fb97d2098028" providerId="LiveId" clId="{5D7A3A77-A9DC-4FBE-9CA1-8D24DA3BBFED}" dt="2021-02-10T14:06:28.273" v="7" actId="1076"/>
      <pc:docMkLst>
        <pc:docMk/>
      </pc:docMkLst>
      <pc:sldChg chg="addSp delSp modSp mod">
        <pc:chgData name="KIEU KHANH" userId="4f27fb97d2098028" providerId="LiveId" clId="{5D7A3A77-A9DC-4FBE-9CA1-8D24DA3BBFED}" dt="2021-02-10T14:05:28.239" v="2" actId="1076"/>
        <pc:sldMkLst>
          <pc:docMk/>
          <pc:sldMk cId="3729434624" sldId="323"/>
        </pc:sldMkLst>
        <pc:picChg chg="add mod">
          <ac:chgData name="KIEU KHANH" userId="4f27fb97d2098028" providerId="LiveId" clId="{5D7A3A77-A9DC-4FBE-9CA1-8D24DA3BBFED}" dt="2021-02-10T14:05:28.239" v="2" actId="1076"/>
          <ac:picMkLst>
            <pc:docMk/>
            <pc:sldMk cId="3729434624" sldId="323"/>
            <ac:picMk id="4" creationId="{56B963E8-1A6D-4FB9-AE5F-151D9F4283EE}"/>
          </ac:picMkLst>
        </pc:picChg>
        <pc:picChg chg="del">
          <ac:chgData name="KIEU KHANH" userId="4f27fb97d2098028" providerId="LiveId" clId="{5D7A3A77-A9DC-4FBE-9CA1-8D24DA3BBFED}" dt="2021-02-10T14:04:50.209" v="0" actId="478"/>
          <ac:picMkLst>
            <pc:docMk/>
            <pc:sldMk cId="3729434624" sldId="323"/>
            <ac:picMk id="5" creationId="{06E9481B-10D9-42CE-9796-13410E8194E8}"/>
          </ac:picMkLst>
        </pc:picChg>
      </pc:sldChg>
      <pc:sldChg chg="addSp delSp modSp mod">
        <pc:chgData name="KIEU KHANH" userId="4f27fb97d2098028" providerId="LiveId" clId="{5D7A3A77-A9DC-4FBE-9CA1-8D24DA3BBFED}" dt="2021-02-10T14:06:28.273" v="7" actId="1076"/>
        <pc:sldMkLst>
          <pc:docMk/>
          <pc:sldMk cId="3525076733" sldId="325"/>
        </pc:sldMkLst>
        <pc:picChg chg="del">
          <ac:chgData name="KIEU KHANH" userId="4f27fb97d2098028" providerId="LiveId" clId="{5D7A3A77-A9DC-4FBE-9CA1-8D24DA3BBFED}" dt="2021-02-10T14:05:31.060" v="3" actId="478"/>
          <ac:picMkLst>
            <pc:docMk/>
            <pc:sldMk cId="3525076733" sldId="325"/>
            <ac:picMk id="4" creationId="{FA024935-F6AF-4FF4-9A6C-4140CC34A01C}"/>
          </ac:picMkLst>
        </pc:picChg>
        <pc:picChg chg="add mod">
          <ac:chgData name="KIEU KHANH" userId="4f27fb97d2098028" providerId="LiveId" clId="{5D7A3A77-A9DC-4FBE-9CA1-8D24DA3BBFED}" dt="2021-02-10T14:06:28.273" v="7" actId="1076"/>
          <ac:picMkLst>
            <pc:docMk/>
            <pc:sldMk cId="3525076733" sldId="325"/>
            <ac:picMk id="5" creationId="{0161D957-E362-483B-BF20-F3D5784194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46eb17aa6_0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46eb17aa6_0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233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46eb17aa6_0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46eb17aa6_0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281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a46eb17aa6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a46eb17aa6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796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46eb17aa6_0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46eb17aa6_0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48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a46eb17aa6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a46eb17aa6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739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46eb17aa6_0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46eb17aa6_0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76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c4634428f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c4634428f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a46eb17aa6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a46eb17aa6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0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46eb17aa6_0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46eb17aa6_0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46eb17aa6_0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46eb17aa6_0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05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46eb17aa6_0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46eb17aa6_0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99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46eb17aa6_0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46eb17aa6_0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98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1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 hasCustomPrompt="1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 hasCustomPrompt="1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5177225" y="758875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5"/>
          </p:nvPr>
        </p:nvSpPr>
        <p:spPr>
          <a:xfrm>
            <a:off x="5177225" y="1043600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6"/>
          </p:nvPr>
        </p:nvSpPr>
        <p:spPr>
          <a:xfrm>
            <a:off x="5177225" y="1787517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7"/>
          </p:nvPr>
        </p:nvSpPr>
        <p:spPr>
          <a:xfrm>
            <a:off x="5177225" y="2072243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8"/>
          </p:nvPr>
        </p:nvSpPr>
        <p:spPr>
          <a:xfrm>
            <a:off x="5177225" y="2821536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9"/>
          </p:nvPr>
        </p:nvSpPr>
        <p:spPr>
          <a:xfrm>
            <a:off x="5177225" y="3106262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3"/>
          </p:nvPr>
        </p:nvSpPr>
        <p:spPr>
          <a:xfrm>
            <a:off x="5177225" y="3865592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4"/>
          </p:nvPr>
        </p:nvSpPr>
        <p:spPr>
          <a:xfrm>
            <a:off x="5177225" y="4150318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5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51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188" y="3276200"/>
            <a:ext cx="33015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12" y="3276211"/>
            <a:ext cx="30033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10100" y="11695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710100" y="27394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59632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APTION_ONLY_1_1_1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 flipH="1">
            <a:off x="645613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 flipH="1">
            <a:off x="88579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 flipH="1">
            <a:off x="861397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 flipH="1">
            <a:off x="-685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0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62" r:id="rId6"/>
    <p:sldLayoutId id="2147483666" r:id="rId7"/>
    <p:sldLayoutId id="2147483675" r:id="rId8"/>
    <p:sldLayoutId id="2147483676" r:id="rId9"/>
    <p:sldLayoutId id="2147483677" r:id="rId10"/>
    <p:sldLayoutId id="2147483678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ctrTitle"/>
          </p:nvPr>
        </p:nvSpPr>
        <p:spPr>
          <a:xfrm>
            <a:off x="1365021" y="1567032"/>
            <a:ext cx="7706536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Managing </a:t>
            </a:r>
            <a:br>
              <a:rPr lang="en" dirty="0"/>
            </a:br>
            <a:r>
              <a:rPr lang="en" dirty="0"/>
              <a:t>Staffing Inefficiencies Using Analytics</a:t>
            </a:r>
            <a:endParaRPr dirty="0"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1"/>
          </p:nvPr>
        </p:nvSpPr>
        <p:spPr>
          <a:xfrm>
            <a:off x="5922168" y="3835487"/>
            <a:ext cx="2601669" cy="1000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BA638 – Team 2  Ravi Bandi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Khanh Dang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Hien Do</a:t>
            </a:r>
            <a:endParaRPr dirty="0"/>
          </a:p>
        </p:txBody>
      </p:sp>
      <p:grpSp>
        <p:nvGrpSpPr>
          <p:cNvPr id="257" name="Google Shape;257;p35"/>
          <p:cNvGrpSpPr/>
          <p:nvPr/>
        </p:nvGrpSpPr>
        <p:grpSpPr>
          <a:xfrm>
            <a:off x="1791950" y="676699"/>
            <a:ext cx="3230805" cy="1532909"/>
            <a:chOff x="1791950" y="676699"/>
            <a:chExt cx="3230805" cy="1532909"/>
          </a:xfrm>
        </p:grpSpPr>
        <p:sp>
          <p:nvSpPr>
            <p:cNvPr id="258" name="Google Shape;258;p35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35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35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rgbClr val="44444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5"/>
          <p:cNvGrpSpPr/>
          <p:nvPr/>
        </p:nvGrpSpPr>
        <p:grpSpPr>
          <a:xfrm flipH="1">
            <a:off x="713223" y="1031064"/>
            <a:ext cx="2233684" cy="3434247"/>
            <a:chOff x="2653224" y="645065"/>
            <a:chExt cx="1759915" cy="2706262"/>
          </a:xfrm>
        </p:grpSpPr>
        <p:sp>
          <p:nvSpPr>
            <p:cNvPr id="265" name="Google Shape;265;p35"/>
            <p:cNvSpPr/>
            <p:nvPr/>
          </p:nvSpPr>
          <p:spPr>
            <a:xfrm>
              <a:off x="2879782" y="647181"/>
              <a:ext cx="1299241" cy="1299241"/>
            </a:xfrm>
            <a:custGeom>
              <a:avLst/>
              <a:gdLst/>
              <a:ahLst/>
              <a:cxnLst/>
              <a:rect l="l" t="t" r="r" b="b"/>
              <a:pathLst>
                <a:path w="15971" h="15971" fill="none" extrusionOk="0">
                  <a:moveTo>
                    <a:pt x="15971" y="7986"/>
                  </a:moveTo>
                  <a:cubicBezTo>
                    <a:pt x="15971" y="12390"/>
                    <a:pt x="12389" y="15971"/>
                    <a:pt x="7986" y="15971"/>
                  </a:cubicBezTo>
                  <a:cubicBezTo>
                    <a:pt x="3569" y="15971"/>
                    <a:pt x="0" y="12390"/>
                    <a:pt x="0" y="7986"/>
                  </a:cubicBezTo>
                  <a:cubicBezTo>
                    <a:pt x="0" y="3569"/>
                    <a:pt x="3569" y="1"/>
                    <a:pt x="7986" y="1"/>
                  </a:cubicBezTo>
                  <a:cubicBezTo>
                    <a:pt x="12389" y="1"/>
                    <a:pt x="15971" y="3569"/>
                    <a:pt x="15971" y="798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EBCAB3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871429" y="645065"/>
              <a:ext cx="541710" cy="700342"/>
            </a:xfrm>
            <a:custGeom>
              <a:avLst/>
              <a:gdLst/>
              <a:ahLst/>
              <a:cxnLst/>
              <a:rect l="l" t="t" r="r" b="b"/>
              <a:pathLst>
                <a:path w="6659" h="8609" extrusionOk="0">
                  <a:moveTo>
                    <a:pt x="0" y="0"/>
                  </a:moveTo>
                  <a:lnTo>
                    <a:pt x="0" y="8609"/>
                  </a:lnTo>
                  <a:lnTo>
                    <a:pt x="6659" y="8609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925364" y="708681"/>
              <a:ext cx="252592" cy="51901"/>
            </a:xfrm>
            <a:custGeom>
              <a:avLst/>
              <a:gdLst/>
              <a:ahLst/>
              <a:cxnLst/>
              <a:rect l="l" t="t" r="r" b="b"/>
              <a:pathLst>
                <a:path w="3105" h="638" fill="none" extrusionOk="0">
                  <a:moveTo>
                    <a:pt x="2786" y="638"/>
                  </a:moveTo>
                  <a:lnTo>
                    <a:pt x="319" y="638"/>
                  </a:lnTo>
                  <a:cubicBezTo>
                    <a:pt x="146" y="638"/>
                    <a:pt x="0" y="505"/>
                    <a:pt x="0" y="319"/>
                  </a:cubicBezTo>
                  <a:lnTo>
                    <a:pt x="0" y="319"/>
                  </a:lnTo>
                  <a:cubicBezTo>
                    <a:pt x="0" y="147"/>
                    <a:pt x="146" y="1"/>
                    <a:pt x="319" y="1"/>
                  </a:cubicBezTo>
                  <a:lnTo>
                    <a:pt x="2786" y="1"/>
                  </a:lnTo>
                  <a:cubicBezTo>
                    <a:pt x="2972" y="1"/>
                    <a:pt x="3104" y="147"/>
                    <a:pt x="3104" y="319"/>
                  </a:cubicBezTo>
                  <a:lnTo>
                    <a:pt x="3104" y="319"/>
                  </a:lnTo>
                  <a:cubicBezTo>
                    <a:pt x="3104" y="505"/>
                    <a:pt x="2972" y="638"/>
                    <a:pt x="2786" y="6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925364" y="826313"/>
              <a:ext cx="433840" cy="31401"/>
            </a:xfrm>
            <a:custGeom>
              <a:avLst/>
              <a:gdLst/>
              <a:ahLst/>
              <a:cxnLst/>
              <a:rect l="l" t="t" r="r" b="b"/>
              <a:pathLst>
                <a:path w="5333" h="386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3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3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925364" y="910510"/>
              <a:ext cx="433840" cy="31401"/>
            </a:xfrm>
            <a:custGeom>
              <a:avLst/>
              <a:gdLst/>
              <a:ahLst/>
              <a:cxnLst/>
              <a:rect l="l" t="t" r="r" b="b"/>
              <a:pathLst>
                <a:path w="5333" h="386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5"/>
                    <a:pt x="0" y="199"/>
                  </a:cubicBezTo>
                  <a:lnTo>
                    <a:pt x="0" y="199"/>
                  </a:lnTo>
                  <a:cubicBezTo>
                    <a:pt x="0" y="93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93"/>
                    <a:pt x="5333" y="199"/>
                  </a:cubicBezTo>
                  <a:lnTo>
                    <a:pt x="5333" y="199"/>
                  </a:lnTo>
                  <a:cubicBezTo>
                    <a:pt x="5333" y="305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925364" y="995764"/>
              <a:ext cx="433840" cy="31320"/>
            </a:xfrm>
            <a:custGeom>
              <a:avLst/>
              <a:gdLst/>
              <a:ahLst/>
              <a:cxnLst/>
              <a:rect l="l" t="t" r="r" b="b"/>
              <a:pathLst>
                <a:path w="5333" h="385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2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2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3925364" y="1079880"/>
              <a:ext cx="433840" cy="31401"/>
            </a:xfrm>
            <a:custGeom>
              <a:avLst/>
              <a:gdLst/>
              <a:ahLst/>
              <a:cxnLst/>
              <a:rect l="l" t="t" r="r" b="b"/>
              <a:pathLst>
                <a:path w="5333" h="386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6"/>
                    <a:pt x="0" y="200"/>
                  </a:cubicBezTo>
                  <a:lnTo>
                    <a:pt x="0" y="200"/>
                  </a:lnTo>
                  <a:cubicBezTo>
                    <a:pt x="0" y="94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94"/>
                    <a:pt x="5333" y="200"/>
                  </a:cubicBezTo>
                  <a:lnTo>
                    <a:pt x="5333" y="200"/>
                  </a:lnTo>
                  <a:cubicBezTo>
                    <a:pt x="5333" y="306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4222126" y="1229889"/>
              <a:ext cx="119829" cy="229895"/>
            </a:xfrm>
            <a:custGeom>
              <a:avLst/>
              <a:gdLst/>
              <a:ahLst/>
              <a:cxnLst/>
              <a:rect l="l" t="t" r="r" b="b"/>
              <a:pathLst>
                <a:path w="1473" h="2826" extrusionOk="0">
                  <a:moveTo>
                    <a:pt x="0" y="1"/>
                  </a:moveTo>
                  <a:lnTo>
                    <a:pt x="0" y="2826"/>
                  </a:lnTo>
                  <a:lnTo>
                    <a:pt x="730" y="2255"/>
                  </a:lnTo>
                  <a:lnTo>
                    <a:pt x="1472" y="2826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4220987" y="1229889"/>
              <a:ext cx="120967" cy="104779"/>
            </a:xfrm>
            <a:custGeom>
              <a:avLst/>
              <a:gdLst/>
              <a:ahLst/>
              <a:cxnLst/>
              <a:rect l="l" t="t" r="r" b="b"/>
              <a:pathLst>
                <a:path w="1487" h="1288" extrusionOk="0">
                  <a:moveTo>
                    <a:pt x="1" y="1"/>
                  </a:moveTo>
                  <a:lnTo>
                    <a:pt x="1" y="1048"/>
                  </a:lnTo>
                  <a:lnTo>
                    <a:pt x="14" y="1048"/>
                  </a:lnTo>
                  <a:cubicBezTo>
                    <a:pt x="213" y="1194"/>
                    <a:pt x="478" y="1287"/>
                    <a:pt x="744" y="1287"/>
                  </a:cubicBezTo>
                  <a:cubicBezTo>
                    <a:pt x="1022" y="1287"/>
                    <a:pt x="1287" y="1194"/>
                    <a:pt x="1486" y="1048"/>
                  </a:cubicBezTo>
                  <a:lnTo>
                    <a:pt x="1486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4204798" y="1152200"/>
              <a:ext cx="154402" cy="155460"/>
            </a:xfrm>
            <a:custGeom>
              <a:avLst/>
              <a:gdLst/>
              <a:ahLst/>
              <a:cxnLst/>
              <a:rect l="l" t="t" r="r" b="b"/>
              <a:pathLst>
                <a:path w="1898" h="1911" extrusionOk="0">
                  <a:moveTo>
                    <a:pt x="943" y="1"/>
                  </a:moveTo>
                  <a:cubicBezTo>
                    <a:pt x="425" y="1"/>
                    <a:pt x="1" y="438"/>
                    <a:pt x="1" y="956"/>
                  </a:cubicBezTo>
                  <a:cubicBezTo>
                    <a:pt x="1" y="1486"/>
                    <a:pt x="425" y="1911"/>
                    <a:pt x="943" y="1911"/>
                  </a:cubicBezTo>
                  <a:cubicBezTo>
                    <a:pt x="1473" y="1911"/>
                    <a:pt x="1898" y="1486"/>
                    <a:pt x="1898" y="956"/>
                  </a:cubicBezTo>
                  <a:cubicBezTo>
                    <a:pt x="1898" y="438"/>
                    <a:pt x="1473" y="1"/>
                    <a:pt x="943" y="1"/>
                  </a:cubicBez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4232864" y="1181323"/>
              <a:ext cx="98271" cy="98271"/>
            </a:xfrm>
            <a:custGeom>
              <a:avLst/>
              <a:gdLst/>
              <a:ahLst/>
              <a:cxnLst/>
              <a:rect l="l" t="t" r="r" b="b"/>
              <a:pathLst>
                <a:path w="1208" h="1208" fill="none" extrusionOk="0">
                  <a:moveTo>
                    <a:pt x="1208" y="598"/>
                  </a:moveTo>
                  <a:cubicBezTo>
                    <a:pt x="1208" y="929"/>
                    <a:pt x="943" y="1208"/>
                    <a:pt x="611" y="1208"/>
                  </a:cubicBezTo>
                  <a:cubicBezTo>
                    <a:pt x="266" y="1208"/>
                    <a:pt x="1" y="929"/>
                    <a:pt x="1" y="598"/>
                  </a:cubicBezTo>
                  <a:cubicBezTo>
                    <a:pt x="1" y="266"/>
                    <a:pt x="266" y="1"/>
                    <a:pt x="611" y="1"/>
                  </a:cubicBezTo>
                  <a:cubicBezTo>
                    <a:pt x="943" y="1"/>
                    <a:pt x="1208" y="266"/>
                    <a:pt x="1208" y="59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187282" y="3226130"/>
              <a:ext cx="323854" cy="125198"/>
            </a:xfrm>
            <a:custGeom>
              <a:avLst/>
              <a:gdLst/>
              <a:ahLst/>
              <a:cxnLst/>
              <a:rect l="l" t="t" r="r" b="b"/>
              <a:pathLst>
                <a:path w="3981" h="1539" extrusionOk="0">
                  <a:moveTo>
                    <a:pt x="3887" y="0"/>
                  </a:moveTo>
                  <a:lnTo>
                    <a:pt x="2468" y="53"/>
                  </a:lnTo>
                  <a:lnTo>
                    <a:pt x="1592" y="717"/>
                  </a:lnTo>
                  <a:cubicBezTo>
                    <a:pt x="1592" y="717"/>
                    <a:pt x="1" y="849"/>
                    <a:pt x="14" y="1114"/>
                  </a:cubicBezTo>
                  <a:cubicBezTo>
                    <a:pt x="14" y="1274"/>
                    <a:pt x="67" y="1539"/>
                    <a:pt x="1075" y="1539"/>
                  </a:cubicBezTo>
                  <a:cubicBezTo>
                    <a:pt x="2070" y="1539"/>
                    <a:pt x="2906" y="1194"/>
                    <a:pt x="2906" y="1194"/>
                  </a:cubicBezTo>
                  <a:lnTo>
                    <a:pt x="2906" y="1539"/>
                  </a:lnTo>
                  <a:lnTo>
                    <a:pt x="3980" y="1539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719306" y="3226130"/>
              <a:ext cx="328085" cy="125198"/>
            </a:xfrm>
            <a:custGeom>
              <a:avLst/>
              <a:gdLst/>
              <a:ahLst/>
              <a:cxnLst/>
              <a:rect l="l" t="t" r="r" b="b"/>
              <a:pathLst>
                <a:path w="4033" h="1539" extrusionOk="0">
                  <a:moveTo>
                    <a:pt x="0" y="0"/>
                  </a:moveTo>
                  <a:lnTo>
                    <a:pt x="53" y="1539"/>
                  </a:lnTo>
                  <a:lnTo>
                    <a:pt x="1141" y="1539"/>
                  </a:lnTo>
                  <a:lnTo>
                    <a:pt x="1141" y="1194"/>
                  </a:lnTo>
                  <a:cubicBezTo>
                    <a:pt x="1141" y="1194"/>
                    <a:pt x="1963" y="1539"/>
                    <a:pt x="2971" y="1539"/>
                  </a:cubicBezTo>
                  <a:cubicBezTo>
                    <a:pt x="3966" y="1539"/>
                    <a:pt x="4032" y="1274"/>
                    <a:pt x="4032" y="1114"/>
                  </a:cubicBezTo>
                  <a:cubicBezTo>
                    <a:pt x="4032" y="849"/>
                    <a:pt x="2441" y="717"/>
                    <a:pt x="2441" y="717"/>
                  </a:cubicBezTo>
                  <a:lnTo>
                    <a:pt x="1565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273593" y="1881663"/>
              <a:ext cx="621677" cy="1367168"/>
            </a:xfrm>
            <a:custGeom>
              <a:avLst/>
              <a:gdLst/>
              <a:ahLst/>
              <a:cxnLst/>
              <a:rect l="l" t="t" r="r" b="b"/>
              <a:pathLst>
                <a:path w="7642" h="16806" extrusionOk="0">
                  <a:moveTo>
                    <a:pt x="1" y="0"/>
                  </a:moveTo>
                  <a:lnTo>
                    <a:pt x="757" y="16806"/>
                  </a:lnTo>
                  <a:lnTo>
                    <a:pt x="3158" y="16806"/>
                  </a:lnTo>
                  <a:lnTo>
                    <a:pt x="3503" y="186"/>
                  </a:lnTo>
                  <a:lnTo>
                    <a:pt x="5413" y="16806"/>
                  </a:lnTo>
                  <a:lnTo>
                    <a:pt x="7641" y="1680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713856" y="2270108"/>
              <a:ext cx="321658" cy="81025"/>
            </a:xfrm>
            <a:custGeom>
              <a:avLst/>
              <a:gdLst/>
              <a:ahLst/>
              <a:cxnLst/>
              <a:rect l="l" t="t" r="r" b="b"/>
              <a:pathLst>
                <a:path w="3954" h="996" fill="none" extrusionOk="0">
                  <a:moveTo>
                    <a:pt x="1" y="995"/>
                  </a:moveTo>
                  <a:lnTo>
                    <a:pt x="3953" y="995"/>
                  </a:lnTo>
                  <a:cubicBezTo>
                    <a:pt x="3953" y="995"/>
                    <a:pt x="3025" y="0"/>
                    <a:pt x="1977" y="0"/>
                  </a:cubicBezTo>
                  <a:cubicBezTo>
                    <a:pt x="929" y="0"/>
                    <a:pt x="1" y="995"/>
                    <a:pt x="1" y="995"/>
                  </a:cubicBezTo>
                  <a:close/>
                </a:path>
              </a:pathLst>
            </a:custGeom>
            <a:noFill/>
            <a:ln w="4300" cap="flat" cmpd="sng">
              <a:solidFill>
                <a:srgbClr val="1A2263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3812044" y="2154591"/>
              <a:ext cx="130648" cy="154809"/>
            </a:xfrm>
            <a:custGeom>
              <a:avLst/>
              <a:gdLst/>
              <a:ahLst/>
              <a:cxnLst/>
              <a:rect l="l" t="t" r="r" b="b"/>
              <a:pathLst>
                <a:path w="1606" h="1903" extrusionOk="0">
                  <a:moveTo>
                    <a:pt x="399" y="1"/>
                  </a:moveTo>
                  <a:lnTo>
                    <a:pt x="359" y="757"/>
                  </a:lnTo>
                  <a:cubicBezTo>
                    <a:pt x="359" y="757"/>
                    <a:pt x="54" y="969"/>
                    <a:pt x="27" y="1301"/>
                  </a:cubicBezTo>
                  <a:cubicBezTo>
                    <a:pt x="1" y="1632"/>
                    <a:pt x="226" y="1646"/>
                    <a:pt x="226" y="1646"/>
                  </a:cubicBezTo>
                  <a:lnTo>
                    <a:pt x="226" y="1712"/>
                  </a:lnTo>
                  <a:cubicBezTo>
                    <a:pt x="226" y="1817"/>
                    <a:pt x="309" y="1902"/>
                    <a:pt x="402" y="1902"/>
                  </a:cubicBezTo>
                  <a:cubicBezTo>
                    <a:pt x="414" y="1902"/>
                    <a:pt x="426" y="1901"/>
                    <a:pt x="438" y="1898"/>
                  </a:cubicBezTo>
                  <a:cubicBezTo>
                    <a:pt x="478" y="1898"/>
                    <a:pt x="518" y="1884"/>
                    <a:pt x="545" y="1858"/>
                  </a:cubicBezTo>
                  <a:cubicBezTo>
                    <a:pt x="545" y="1858"/>
                    <a:pt x="615" y="1893"/>
                    <a:pt x="710" y="1893"/>
                  </a:cubicBezTo>
                  <a:cubicBezTo>
                    <a:pt x="757" y="1893"/>
                    <a:pt x="810" y="1884"/>
                    <a:pt x="863" y="1858"/>
                  </a:cubicBezTo>
                  <a:cubicBezTo>
                    <a:pt x="863" y="1858"/>
                    <a:pt x="945" y="1899"/>
                    <a:pt x="1036" y="1899"/>
                  </a:cubicBezTo>
                  <a:cubicBezTo>
                    <a:pt x="1081" y="1899"/>
                    <a:pt x="1128" y="1889"/>
                    <a:pt x="1168" y="1858"/>
                  </a:cubicBezTo>
                  <a:cubicBezTo>
                    <a:pt x="1168" y="1858"/>
                    <a:pt x="1227" y="1887"/>
                    <a:pt x="1290" y="1887"/>
                  </a:cubicBezTo>
                  <a:cubicBezTo>
                    <a:pt x="1321" y="1887"/>
                    <a:pt x="1354" y="1880"/>
                    <a:pt x="1380" y="1858"/>
                  </a:cubicBezTo>
                  <a:cubicBezTo>
                    <a:pt x="1473" y="1778"/>
                    <a:pt x="1606" y="1208"/>
                    <a:pt x="1327" y="823"/>
                  </a:cubicBezTo>
                  <a:lnTo>
                    <a:pt x="1380" y="2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3614609" y="2342346"/>
              <a:ext cx="520152" cy="358347"/>
            </a:xfrm>
            <a:custGeom>
              <a:avLst/>
              <a:gdLst/>
              <a:ahLst/>
              <a:cxnLst/>
              <a:rect l="l" t="t" r="r" b="b"/>
              <a:pathLst>
                <a:path w="6394" h="4405" extrusionOk="0">
                  <a:moveTo>
                    <a:pt x="0" y="1"/>
                  </a:moveTo>
                  <a:lnTo>
                    <a:pt x="0" y="4405"/>
                  </a:lnTo>
                  <a:lnTo>
                    <a:pt x="6394" y="4405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614609" y="2342346"/>
              <a:ext cx="520152" cy="26032"/>
            </a:xfrm>
            <a:custGeom>
              <a:avLst/>
              <a:gdLst/>
              <a:ahLst/>
              <a:cxnLst/>
              <a:rect l="l" t="t" r="r" b="b"/>
              <a:pathLst>
                <a:path w="6394" h="320" extrusionOk="0">
                  <a:moveTo>
                    <a:pt x="0" y="1"/>
                  </a:moveTo>
                  <a:lnTo>
                    <a:pt x="0" y="319"/>
                  </a:lnTo>
                  <a:lnTo>
                    <a:pt x="6394" y="319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677167" y="2485929"/>
              <a:ext cx="29205" cy="160829"/>
            </a:xfrm>
            <a:custGeom>
              <a:avLst/>
              <a:gdLst/>
              <a:ahLst/>
              <a:cxnLst/>
              <a:rect l="l" t="t" r="r" b="b"/>
              <a:pathLst>
                <a:path w="359" h="1977" extrusionOk="0">
                  <a:moveTo>
                    <a:pt x="1" y="0"/>
                  </a:moveTo>
                  <a:lnTo>
                    <a:pt x="1" y="1976"/>
                  </a:lnTo>
                  <a:lnTo>
                    <a:pt x="359" y="1976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665290" y="2543118"/>
              <a:ext cx="52959" cy="52878"/>
            </a:xfrm>
            <a:custGeom>
              <a:avLst/>
              <a:gdLst/>
              <a:ahLst/>
              <a:cxnLst/>
              <a:rect l="l" t="t" r="r" b="b"/>
              <a:pathLst>
                <a:path w="651" h="650" fill="none" extrusionOk="0">
                  <a:moveTo>
                    <a:pt x="1" y="0"/>
                  </a:moveTo>
                  <a:lnTo>
                    <a:pt x="651" y="0"/>
                  </a:lnTo>
                  <a:lnTo>
                    <a:pt x="651" y="650"/>
                  </a:lnTo>
                  <a:lnTo>
                    <a:pt x="1" y="650"/>
                  </a:lnTo>
                  <a:close/>
                </a:path>
              </a:pathLst>
            </a:custGeom>
            <a:noFill/>
            <a:ln w="1000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4042995" y="2485929"/>
              <a:ext cx="29205" cy="160829"/>
            </a:xfrm>
            <a:custGeom>
              <a:avLst/>
              <a:gdLst/>
              <a:ahLst/>
              <a:cxnLst/>
              <a:rect l="l" t="t" r="r" b="b"/>
              <a:pathLst>
                <a:path w="359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358" y="197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4031118" y="2543118"/>
              <a:ext cx="52959" cy="52878"/>
            </a:xfrm>
            <a:custGeom>
              <a:avLst/>
              <a:gdLst/>
              <a:ahLst/>
              <a:cxnLst/>
              <a:rect l="l" t="t" r="r" b="b"/>
              <a:pathLst>
                <a:path w="651" h="650" fill="none" extrusionOk="0">
                  <a:moveTo>
                    <a:pt x="0" y="0"/>
                  </a:moveTo>
                  <a:lnTo>
                    <a:pt x="650" y="0"/>
                  </a:lnTo>
                  <a:lnTo>
                    <a:pt x="650" y="650"/>
                  </a:lnTo>
                  <a:lnTo>
                    <a:pt x="0" y="650"/>
                  </a:lnTo>
                  <a:close/>
                </a:path>
              </a:pathLst>
            </a:custGeom>
            <a:noFill/>
            <a:ln w="1000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614609" y="2342346"/>
              <a:ext cx="520152" cy="143664"/>
            </a:xfrm>
            <a:custGeom>
              <a:avLst/>
              <a:gdLst/>
              <a:ahLst/>
              <a:cxnLst/>
              <a:rect l="l" t="t" r="r" b="b"/>
              <a:pathLst>
                <a:path w="6394" h="1766" fill="none" extrusionOk="0">
                  <a:moveTo>
                    <a:pt x="6394" y="1"/>
                  </a:moveTo>
                  <a:lnTo>
                    <a:pt x="5810" y="1765"/>
                  </a:lnTo>
                  <a:lnTo>
                    <a:pt x="584" y="1765"/>
                  </a:lnTo>
                  <a:lnTo>
                    <a:pt x="0" y="1"/>
                  </a:lnTo>
                </a:path>
              </a:pathLst>
            </a:custGeom>
            <a:noFill/>
            <a:ln w="1000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3273593" y="1881663"/>
              <a:ext cx="577422" cy="394954"/>
            </a:xfrm>
            <a:custGeom>
              <a:avLst/>
              <a:gdLst/>
              <a:ahLst/>
              <a:cxnLst/>
              <a:rect l="l" t="t" r="r" b="b"/>
              <a:pathLst>
                <a:path w="7098" h="4855" extrusionOk="0">
                  <a:moveTo>
                    <a:pt x="1" y="0"/>
                  </a:moveTo>
                  <a:lnTo>
                    <a:pt x="240" y="4855"/>
                  </a:lnTo>
                  <a:lnTo>
                    <a:pt x="3436" y="3462"/>
                  </a:lnTo>
                  <a:lnTo>
                    <a:pt x="3503" y="186"/>
                  </a:lnTo>
                  <a:lnTo>
                    <a:pt x="3861" y="3303"/>
                  </a:lnTo>
                  <a:lnTo>
                    <a:pt x="7097" y="205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2751413" y="1284800"/>
              <a:ext cx="186698" cy="134227"/>
            </a:xfrm>
            <a:custGeom>
              <a:avLst/>
              <a:gdLst/>
              <a:ahLst/>
              <a:cxnLst/>
              <a:rect l="l" t="t" r="r" b="b"/>
              <a:pathLst>
                <a:path w="2295" h="1650" extrusionOk="0">
                  <a:moveTo>
                    <a:pt x="1717" y="0"/>
                  </a:moveTo>
                  <a:cubicBezTo>
                    <a:pt x="1467" y="0"/>
                    <a:pt x="1143" y="153"/>
                    <a:pt x="796" y="413"/>
                  </a:cubicBezTo>
                  <a:cubicBezTo>
                    <a:pt x="265" y="798"/>
                    <a:pt x="0" y="1315"/>
                    <a:pt x="133" y="1461"/>
                  </a:cubicBezTo>
                  <a:cubicBezTo>
                    <a:pt x="257" y="1603"/>
                    <a:pt x="405" y="1650"/>
                    <a:pt x="549" y="1650"/>
                  </a:cubicBezTo>
                  <a:cubicBezTo>
                    <a:pt x="836" y="1650"/>
                    <a:pt x="1101" y="1461"/>
                    <a:pt x="1101" y="1461"/>
                  </a:cubicBezTo>
                  <a:lnTo>
                    <a:pt x="1525" y="1196"/>
                  </a:lnTo>
                  <a:cubicBezTo>
                    <a:pt x="1525" y="1196"/>
                    <a:pt x="2295" y="400"/>
                    <a:pt x="2043" y="135"/>
                  </a:cubicBezTo>
                  <a:cubicBezTo>
                    <a:pt x="1960" y="43"/>
                    <a:pt x="1849" y="0"/>
                    <a:pt x="171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2653224" y="1140323"/>
              <a:ext cx="286027" cy="280658"/>
            </a:xfrm>
            <a:custGeom>
              <a:avLst/>
              <a:gdLst/>
              <a:ahLst/>
              <a:cxnLst/>
              <a:rect l="l" t="t" r="r" b="b"/>
              <a:pathLst>
                <a:path w="3516" h="3450" extrusionOk="0">
                  <a:moveTo>
                    <a:pt x="1379" y="1"/>
                  </a:moveTo>
                  <a:cubicBezTo>
                    <a:pt x="1247" y="1"/>
                    <a:pt x="1512" y="624"/>
                    <a:pt x="1512" y="624"/>
                  </a:cubicBezTo>
                  <a:lnTo>
                    <a:pt x="849" y="531"/>
                  </a:lnTo>
                  <a:cubicBezTo>
                    <a:pt x="849" y="531"/>
                    <a:pt x="491" y="147"/>
                    <a:pt x="332" y="120"/>
                  </a:cubicBezTo>
                  <a:cubicBezTo>
                    <a:pt x="239" y="120"/>
                    <a:pt x="279" y="253"/>
                    <a:pt x="279" y="253"/>
                  </a:cubicBezTo>
                  <a:cubicBezTo>
                    <a:pt x="279" y="253"/>
                    <a:pt x="272" y="252"/>
                    <a:pt x="262" y="252"/>
                  </a:cubicBezTo>
                  <a:cubicBezTo>
                    <a:pt x="222" y="252"/>
                    <a:pt x="122" y="269"/>
                    <a:pt x="133" y="438"/>
                  </a:cubicBezTo>
                  <a:cubicBezTo>
                    <a:pt x="0" y="491"/>
                    <a:pt x="27" y="651"/>
                    <a:pt x="146" y="757"/>
                  </a:cubicBezTo>
                  <a:cubicBezTo>
                    <a:pt x="27" y="757"/>
                    <a:pt x="13" y="889"/>
                    <a:pt x="159" y="995"/>
                  </a:cubicBezTo>
                  <a:cubicBezTo>
                    <a:pt x="318" y="1115"/>
                    <a:pt x="504" y="1194"/>
                    <a:pt x="676" y="1301"/>
                  </a:cubicBezTo>
                  <a:cubicBezTo>
                    <a:pt x="1220" y="1592"/>
                    <a:pt x="1910" y="1606"/>
                    <a:pt x="1910" y="1606"/>
                  </a:cubicBezTo>
                  <a:lnTo>
                    <a:pt x="2878" y="3449"/>
                  </a:lnTo>
                  <a:lnTo>
                    <a:pt x="3515" y="2295"/>
                  </a:lnTo>
                  <a:lnTo>
                    <a:pt x="2640" y="1128"/>
                  </a:lnTo>
                  <a:cubicBezTo>
                    <a:pt x="2640" y="1128"/>
                    <a:pt x="2613" y="796"/>
                    <a:pt x="2335" y="664"/>
                  </a:cubicBezTo>
                  <a:cubicBezTo>
                    <a:pt x="2029" y="518"/>
                    <a:pt x="1738" y="465"/>
                    <a:pt x="1738" y="465"/>
                  </a:cubicBezTo>
                  <a:cubicBezTo>
                    <a:pt x="1738" y="465"/>
                    <a:pt x="1499" y="1"/>
                    <a:pt x="1379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2675839" y="1160823"/>
              <a:ext cx="77771" cy="43278"/>
            </a:xfrm>
            <a:custGeom>
              <a:avLst/>
              <a:gdLst/>
              <a:ahLst/>
              <a:cxnLst/>
              <a:rect l="l" t="t" r="r" b="b"/>
              <a:pathLst>
                <a:path w="956" h="532" fill="none" extrusionOk="0">
                  <a:moveTo>
                    <a:pt x="1" y="1"/>
                  </a:moveTo>
                  <a:lnTo>
                    <a:pt x="465" y="438"/>
                  </a:lnTo>
                  <a:lnTo>
                    <a:pt x="956" y="531"/>
                  </a:lnTo>
                </a:path>
              </a:pathLst>
            </a:custGeom>
            <a:noFill/>
            <a:ln w="100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2663962" y="1175954"/>
              <a:ext cx="82082" cy="42139"/>
            </a:xfrm>
            <a:custGeom>
              <a:avLst/>
              <a:gdLst/>
              <a:ahLst/>
              <a:cxnLst/>
              <a:rect l="l" t="t" r="r" b="b"/>
              <a:pathLst>
                <a:path w="1009" h="518" fill="none" extrusionOk="0">
                  <a:moveTo>
                    <a:pt x="1" y="0"/>
                  </a:moveTo>
                  <a:lnTo>
                    <a:pt x="505" y="398"/>
                  </a:lnTo>
                  <a:lnTo>
                    <a:pt x="1009" y="518"/>
                  </a:lnTo>
                </a:path>
              </a:pathLst>
            </a:custGeom>
            <a:noFill/>
            <a:ln w="100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2665020" y="1201823"/>
              <a:ext cx="75656" cy="32459"/>
            </a:xfrm>
            <a:custGeom>
              <a:avLst/>
              <a:gdLst/>
              <a:ahLst/>
              <a:cxnLst/>
              <a:rect l="l" t="t" r="r" b="b"/>
              <a:pathLst>
                <a:path w="930" h="399" fill="none" extrusionOk="0">
                  <a:moveTo>
                    <a:pt x="1" y="1"/>
                  </a:moveTo>
                  <a:lnTo>
                    <a:pt x="439" y="253"/>
                  </a:lnTo>
                  <a:lnTo>
                    <a:pt x="929" y="399"/>
                  </a:lnTo>
                </a:path>
              </a:pathLst>
            </a:custGeom>
            <a:noFill/>
            <a:ln w="100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755724" y="1188888"/>
              <a:ext cx="86394" cy="47590"/>
            </a:xfrm>
            <a:custGeom>
              <a:avLst/>
              <a:gdLst/>
              <a:ahLst/>
              <a:cxnLst/>
              <a:rect l="l" t="t" r="r" b="b"/>
              <a:pathLst>
                <a:path w="1062" h="585" fill="none" extrusionOk="0">
                  <a:moveTo>
                    <a:pt x="0" y="558"/>
                  </a:moveTo>
                  <a:cubicBezTo>
                    <a:pt x="0" y="558"/>
                    <a:pt x="637" y="1"/>
                    <a:pt x="1061" y="584"/>
                  </a:cubicBezTo>
                </a:path>
              </a:pathLst>
            </a:custGeom>
            <a:noFill/>
            <a:ln w="100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2762151" y="1101519"/>
              <a:ext cx="1271175" cy="1088788"/>
            </a:xfrm>
            <a:custGeom>
              <a:avLst/>
              <a:gdLst/>
              <a:ahLst/>
              <a:cxnLst/>
              <a:rect l="l" t="t" r="r" b="b"/>
              <a:pathLst>
                <a:path w="15626" h="13384" extrusionOk="0">
                  <a:moveTo>
                    <a:pt x="7256" y="0"/>
                  </a:moveTo>
                  <a:cubicBezTo>
                    <a:pt x="6553" y="0"/>
                    <a:pt x="5917" y="425"/>
                    <a:pt x="5651" y="1075"/>
                  </a:cubicBezTo>
                  <a:lnTo>
                    <a:pt x="4046" y="4974"/>
                  </a:lnTo>
                  <a:lnTo>
                    <a:pt x="1924" y="2388"/>
                  </a:lnTo>
                  <a:cubicBezTo>
                    <a:pt x="949" y="3584"/>
                    <a:pt x="347" y="3729"/>
                    <a:pt x="113" y="3729"/>
                  </a:cubicBezTo>
                  <a:cubicBezTo>
                    <a:pt x="38" y="3729"/>
                    <a:pt x="1" y="3714"/>
                    <a:pt x="1" y="3714"/>
                  </a:cubicBezTo>
                  <a:lnTo>
                    <a:pt x="1" y="3714"/>
                  </a:lnTo>
                  <a:lnTo>
                    <a:pt x="2853" y="7640"/>
                  </a:lnTo>
                  <a:cubicBezTo>
                    <a:pt x="3200" y="8124"/>
                    <a:pt x="3724" y="8356"/>
                    <a:pt x="4244" y="8356"/>
                  </a:cubicBezTo>
                  <a:cubicBezTo>
                    <a:pt x="4893" y="8356"/>
                    <a:pt x="5536" y="7994"/>
                    <a:pt x="5824" y="7309"/>
                  </a:cubicBezTo>
                  <a:lnTo>
                    <a:pt x="6513" y="5677"/>
                  </a:lnTo>
                  <a:lnTo>
                    <a:pt x="6500" y="7508"/>
                  </a:lnTo>
                  <a:lnTo>
                    <a:pt x="5824" y="10850"/>
                  </a:lnTo>
                  <a:lnTo>
                    <a:pt x="12761" y="10850"/>
                  </a:lnTo>
                  <a:lnTo>
                    <a:pt x="12761" y="13384"/>
                  </a:lnTo>
                  <a:lnTo>
                    <a:pt x="14870" y="13384"/>
                  </a:lnTo>
                  <a:cubicBezTo>
                    <a:pt x="14870" y="13384"/>
                    <a:pt x="15626" y="6911"/>
                    <a:pt x="15626" y="4497"/>
                  </a:cubicBezTo>
                  <a:cubicBezTo>
                    <a:pt x="15626" y="3396"/>
                    <a:pt x="15493" y="2361"/>
                    <a:pt x="15347" y="1565"/>
                  </a:cubicBezTo>
                  <a:cubicBezTo>
                    <a:pt x="15188" y="663"/>
                    <a:pt x="14406" y="0"/>
                    <a:pt x="13490" y="0"/>
                  </a:cubicBez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698806" y="1308635"/>
              <a:ext cx="101443" cy="675612"/>
            </a:xfrm>
            <a:custGeom>
              <a:avLst/>
              <a:gdLst/>
              <a:ahLst/>
              <a:cxnLst/>
              <a:rect l="l" t="t" r="r" b="b"/>
              <a:pathLst>
                <a:path w="1247" h="8305" extrusionOk="0">
                  <a:moveTo>
                    <a:pt x="1247" y="1"/>
                  </a:moveTo>
                  <a:lnTo>
                    <a:pt x="0" y="8304"/>
                  </a:lnTo>
                  <a:lnTo>
                    <a:pt x="1247" y="830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3800167" y="1128446"/>
              <a:ext cx="126337" cy="163025"/>
            </a:xfrm>
            <a:custGeom>
              <a:avLst/>
              <a:gdLst/>
              <a:ahLst/>
              <a:cxnLst/>
              <a:rect l="l" t="t" r="r" b="b"/>
              <a:pathLst>
                <a:path w="1553" h="2004" fill="none" extrusionOk="0">
                  <a:moveTo>
                    <a:pt x="1" y="2004"/>
                  </a:moveTo>
                  <a:cubicBezTo>
                    <a:pt x="1" y="1088"/>
                    <a:pt x="638" y="1"/>
                    <a:pt x="1553" y="1"/>
                  </a:cubicBez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936183" y="1582703"/>
              <a:ext cx="92820" cy="175960"/>
            </a:xfrm>
            <a:custGeom>
              <a:avLst/>
              <a:gdLst/>
              <a:ahLst/>
              <a:cxnLst/>
              <a:rect l="l" t="t" r="r" b="b"/>
              <a:pathLst>
                <a:path w="1141" h="2163" extrusionOk="0">
                  <a:moveTo>
                    <a:pt x="1088" y="1"/>
                  </a:moveTo>
                  <a:cubicBezTo>
                    <a:pt x="491" y="1"/>
                    <a:pt x="0" y="478"/>
                    <a:pt x="0" y="1089"/>
                  </a:cubicBezTo>
                  <a:cubicBezTo>
                    <a:pt x="0" y="1646"/>
                    <a:pt x="425" y="2110"/>
                    <a:pt x="982" y="2163"/>
                  </a:cubicBezTo>
                  <a:cubicBezTo>
                    <a:pt x="1048" y="1407"/>
                    <a:pt x="1101" y="664"/>
                    <a:pt x="1141" y="1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3024339" y="1671211"/>
              <a:ext cx="196460" cy="109660"/>
            </a:xfrm>
            <a:custGeom>
              <a:avLst/>
              <a:gdLst/>
              <a:ahLst/>
              <a:cxnLst/>
              <a:rect l="l" t="t" r="r" b="b"/>
              <a:pathLst>
                <a:path w="2415" h="1348" extrusionOk="0">
                  <a:moveTo>
                    <a:pt x="1301" y="1"/>
                  </a:moveTo>
                  <a:cubicBezTo>
                    <a:pt x="664" y="1"/>
                    <a:pt x="147" y="438"/>
                    <a:pt x="1" y="1022"/>
                  </a:cubicBezTo>
                  <a:cubicBezTo>
                    <a:pt x="303" y="1241"/>
                    <a:pt x="657" y="1347"/>
                    <a:pt x="1008" y="1347"/>
                  </a:cubicBezTo>
                  <a:cubicBezTo>
                    <a:pt x="1550" y="1347"/>
                    <a:pt x="2085" y="1094"/>
                    <a:pt x="2415" y="611"/>
                  </a:cubicBezTo>
                  <a:cubicBezTo>
                    <a:pt x="2189" y="239"/>
                    <a:pt x="1765" y="1"/>
                    <a:pt x="1301" y="1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3091290" y="1376644"/>
              <a:ext cx="61257" cy="165710"/>
            </a:xfrm>
            <a:custGeom>
              <a:avLst/>
              <a:gdLst/>
              <a:ahLst/>
              <a:cxnLst/>
              <a:rect l="l" t="t" r="r" b="b"/>
              <a:pathLst>
                <a:path w="753" h="2037" extrusionOk="0">
                  <a:moveTo>
                    <a:pt x="663" y="0"/>
                  </a:moveTo>
                  <a:lnTo>
                    <a:pt x="0" y="1592"/>
                  </a:lnTo>
                  <a:lnTo>
                    <a:pt x="345" y="1964"/>
                  </a:lnTo>
                  <a:cubicBezTo>
                    <a:pt x="392" y="2014"/>
                    <a:pt x="451" y="2037"/>
                    <a:pt x="509" y="2037"/>
                  </a:cubicBezTo>
                  <a:cubicBezTo>
                    <a:pt x="632" y="2037"/>
                    <a:pt x="752" y="1935"/>
                    <a:pt x="743" y="1791"/>
                  </a:cubicBezTo>
                  <a:lnTo>
                    <a:pt x="663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291978" y="1220208"/>
              <a:ext cx="81" cy="343216"/>
            </a:xfrm>
            <a:custGeom>
              <a:avLst/>
              <a:gdLst/>
              <a:ahLst/>
              <a:cxnLst/>
              <a:rect l="l" t="t" r="r" b="b"/>
              <a:pathLst>
                <a:path w="1" h="4219" fill="none" extrusionOk="0">
                  <a:moveTo>
                    <a:pt x="0" y="4218"/>
                  </a:moveTo>
                  <a:lnTo>
                    <a:pt x="0" y="0"/>
                  </a:ln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530413" y="1634522"/>
              <a:ext cx="8704" cy="349724"/>
            </a:xfrm>
            <a:custGeom>
              <a:avLst/>
              <a:gdLst/>
              <a:ahLst/>
              <a:cxnLst/>
              <a:rect l="l" t="t" r="r" b="b"/>
              <a:pathLst>
                <a:path w="107" h="4299" fill="none" extrusionOk="0">
                  <a:moveTo>
                    <a:pt x="107" y="1"/>
                  </a:moveTo>
                  <a:lnTo>
                    <a:pt x="1" y="4298"/>
                  </a:ln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384798" y="1101519"/>
              <a:ext cx="355093" cy="637784"/>
            </a:xfrm>
            <a:custGeom>
              <a:avLst/>
              <a:gdLst/>
              <a:ahLst/>
              <a:cxnLst/>
              <a:rect l="l" t="t" r="r" b="b"/>
              <a:pathLst>
                <a:path w="4365" h="7840" extrusionOk="0">
                  <a:moveTo>
                    <a:pt x="902" y="0"/>
                  </a:moveTo>
                  <a:lnTo>
                    <a:pt x="0" y="1061"/>
                  </a:lnTo>
                  <a:lnTo>
                    <a:pt x="1128" y="2733"/>
                  </a:lnTo>
                  <a:lnTo>
                    <a:pt x="159" y="3661"/>
                  </a:lnTo>
                  <a:lnTo>
                    <a:pt x="1844" y="7839"/>
                  </a:lnTo>
                  <a:lnTo>
                    <a:pt x="4245" y="3568"/>
                  </a:lnTo>
                  <a:lnTo>
                    <a:pt x="3184" y="2719"/>
                  </a:lnTo>
                  <a:lnTo>
                    <a:pt x="4364" y="1101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3334036" y="1739219"/>
              <a:ext cx="125279" cy="19443"/>
            </a:xfrm>
            <a:custGeom>
              <a:avLst/>
              <a:gdLst/>
              <a:ahLst/>
              <a:cxnLst/>
              <a:rect l="l" t="t" r="r" b="b"/>
              <a:pathLst>
                <a:path w="1540" h="239" fill="none" extrusionOk="0">
                  <a:moveTo>
                    <a:pt x="1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1" y="239"/>
                  </a:lnTo>
                  <a:close/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3605986" y="1739219"/>
              <a:ext cx="125198" cy="19443"/>
            </a:xfrm>
            <a:custGeom>
              <a:avLst/>
              <a:gdLst/>
              <a:ahLst/>
              <a:cxnLst/>
              <a:rect l="l" t="t" r="r" b="b"/>
              <a:pathLst>
                <a:path w="1539" h="239" fill="none" extrusionOk="0">
                  <a:moveTo>
                    <a:pt x="0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0" y="239"/>
                  </a:lnTo>
                  <a:close/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3494863" y="1061576"/>
              <a:ext cx="173764" cy="573029"/>
            </a:xfrm>
            <a:custGeom>
              <a:avLst/>
              <a:gdLst/>
              <a:ahLst/>
              <a:cxnLst/>
              <a:rect l="l" t="t" r="r" b="b"/>
              <a:pathLst>
                <a:path w="2136" h="7044" extrusionOk="0">
                  <a:moveTo>
                    <a:pt x="1937" y="0"/>
                  </a:moveTo>
                  <a:lnTo>
                    <a:pt x="173" y="146"/>
                  </a:lnTo>
                  <a:lnTo>
                    <a:pt x="0" y="796"/>
                  </a:lnTo>
                  <a:lnTo>
                    <a:pt x="544" y="7044"/>
                  </a:lnTo>
                  <a:lnTo>
                    <a:pt x="2136" y="730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3462486" y="822001"/>
              <a:ext cx="183526" cy="155460"/>
            </a:xfrm>
            <a:custGeom>
              <a:avLst/>
              <a:gdLst/>
              <a:ahLst/>
              <a:cxnLst/>
              <a:rect l="l" t="t" r="r" b="b"/>
              <a:pathLst>
                <a:path w="2256" h="1911" extrusionOk="0">
                  <a:moveTo>
                    <a:pt x="173" y="1"/>
                  </a:moveTo>
                  <a:cubicBezTo>
                    <a:pt x="66" y="1"/>
                    <a:pt x="0" y="94"/>
                    <a:pt x="13" y="186"/>
                  </a:cubicBezTo>
                  <a:lnTo>
                    <a:pt x="80" y="571"/>
                  </a:lnTo>
                  <a:lnTo>
                    <a:pt x="1884" y="1911"/>
                  </a:lnTo>
                  <a:lnTo>
                    <a:pt x="2202" y="770"/>
                  </a:lnTo>
                  <a:cubicBezTo>
                    <a:pt x="2255" y="584"/>
                    <a:pt x="2149" y="385"/>
                    <a:pt x="1977" y="306"/>
                  </a:cubicBezTo>
                  <a:lnTo>
                    <a:pt x="1711" y="200"/>
                  </a:lnTo>
                  <a:cubicBezTo>
                    <a:pt x="1711" y="200"/>
                    <a:pt x="1552" y="1"/>
                    <a:pt x="1274" y="1"/>
                  </a:cubicBez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3463544" y="868452"/>
              <a:ext cx="180272" cy="277322"/>
            </a:xfrm>
            <a:custGeom>
              <a:avLst/>
              <a:gdLst/>
              <a:ahLst/>
              <a:cxnLst/>
              <a:rect l="l" t="t" r="r" b="b"/>
              <a:pathLst>
                <a:path w="2216" h="3409" extrusionOk="0">
                  <a:moveTo>
                    <a:pt x="67" y="0"/>
                  </a:moveTo>
                  <a:lnTo>
                    <a:pt x="186" y="942"/>
                  </a:lnTo>
                  <a:cubicBezTo>
                    <a:pt x="186" y="942"/>
                    <a:pt x="14" y="1141"/>
                    <a:pt x="0" y="1459"/>
                  </a:cubicBezTo>
                  <a:cubicBezTo>
                    <a:pt x="0" y="2056"/>
                    <a:pt x="664" y="2096"/>
                    <a:pt x="664" y="2096"/>
                  </a:cubicBezTo>
                  <a:lnTo>
                    <a:pt x="637" y="2918"/>
                  </a:lnTo>
                  <a:lnTo>
                    <a:pt x="1221" y="3409"/>
                  </a:lnTo>
                  <a:lnTo>
                    <a:pt x="2216" y="2613"/>
                  </a:lnTo>
                  <a:lnTo>
                    <a:pt x="1791" y="1074"/>
                  </a:lnTo>
                  <a:lnTo>
                    <a:pt x="1831" y="1074"/>
                  </a:lnTo>
                  <a:cubicBezTo>
                    <a:pt x="1977" y="1074"/>
                    <a:pt x="2096" y="955"/>
                    <a:pt x="2096" y="809"/>
                  </a:cubicBezTo>
                  <a:cubicBezTo>
                    <a:pt x="2096" y="663"/>
                    <a:pt x="1977" y="544"/>
                    <a:pt x="1831" y="544"/>
                  </a:cubicBezTo>
                  <a:cubicBezTo>
                    <a:pt x="1738" y="544"/>
                    <a:pt x="1672" y="584"/>
                    <a:pt x="1619" y="637"/>
                  </a:cubicBezTo>
                  <a:cubicBezTo>
                    <a:pt x="1141" y="451"/>
                    <a:pt x="1261" y="13"/>
                    <a:pt x="1261" y="1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516421" y="992347"/>
              <a:ext cx="83872" cy="97376"/>
            </a:xfrm>
            <a:custGeom>
              <a:avLst/>
              <a:gdLst/>
              <a:ahLst/>
              <a:cxnLst/>
              <a:rect l="l" t="t" r="r" b="b"/>
              <a:pathLst>
                <a:path w="1031" h="1197" extrusionOk="0">
                  <a:moveTo>
                    <a:pt x="887" y="1"/>
                  </a:moveTo>
                  <a:cubicBezTo>
                    <a:pt x="851" y="1"/>
                    <a:pt x="814" y="20"/>
                    <a:pt x="796" y="55"/>
                  </a:cubicBezTo>
                  <a:cubicBezTo>
                    <a:pt x="711" y="251"/>
                    <a:pt x="422" y="594"/>
                    <a:pt x="97" y="594"/>
                  </a:cubicBezTo>
                  <a:cubicBezTo>
                    <a:pt x="69" y="594"/>
                    <a:pt x="41" y="591"/>
                    <a:pt x="14" y="586"/>
                  </a:cubicBezTo>
                  <a:lnTo>
                    <a:pt x="0" y="1196"/>
                  </a:lnTo>
                  <a:cubicBezTo>
                    <a:pt x="0" y="1196"/>
                    <a:pt x="412" y="1130"/>
                    <a:pt x="504" y="931"/>
                  </a:cubicBezTo>
                  <a:cubicBezTo>
                    <a:pt x="584" y="719"/>
                    <a:pt x="809" y="533"/>
                    <a:pt x="942" y="254"/>
                  </a:cubicBezTo>
                  <a:cubicBezTo>
                    <a:pt x="1031" y="78"/>
                    <a:pt x="960" y="1"/>
                    <a:pt x="887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602732" y="924502"/>
              <a:ext cx="20582" cy="10901"/>
            </a:xfrm>
            <a:custGeom>
              <a:avLst/>
              <a:gdLst/>
              <a:ahLst/>
              <a:cxnLst/>
              <a:rect l="l" t="t" r="r" b="b"/>
              <a:pathLst>
                <a:path w="253" h="134" fill="none" extrusionOk="0">
                  <a:moveTo>
                    <a:pt x="0" y="133"/>
                  </a:moveTo>
                  <a:cubicBezTo>
                    <a:pt x="0" y="67"/>
                    <a:pt x="54" y="1"/>
                    <a:pt x="120" y="1"/>
                  </a:cubicBezTo>
                  <a:cubicBezTo>
                    <a:pt x="199" y="1"/>
                    <a:pt x="253" y="67"/>
                    <a:pt x="253" y="133"/>
                  </a:cubicBez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3"/>
          <p:cNvGrpSpPr/>
          <p:nvPr/>
        </p:nvGrpSpPr>
        <p:grpSpPr>
          <a:xfrm>
            <a:off x="1022442" y="3594710"/>
            <a:ext cx="283643" cy="365756"/>
            <a:chOff x="-45998575" y="2702625"/>
            <a:chExt cx="229225" cy="298625"/>
          </a:xfrm>
        </p:grpSpPr>
        <p:sp>
          <p:nvSpPr>
            <p:cNvPr id="519" name="Google Shape;519;p43"/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710325" y="1207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grpSp>
        <p:nvGrpSpPr>
          <p:cNvPr id="543" name="Google Shape;543;p43"/>
          <p:cNvGrpSpPr/>
          <p:nvPr/>
        </p:nvGrpSpPr>
        <p:grpSpPr>
          <a:xfrm>
            <a:off x="5522488" y="3594701"/>
            <a:ext cx="365774" cy="365774"/>
            <a:chOff x="-46772025" y="2701925"/>
            <a:chExt cx="300900" cy="300900"/>
          </a:xfrm>
        </p:grpSpPr>
        <p:sp>
          <p:nvSpPr>
            <p:cNvPr id="544" name="Google Shape;544;p43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3"/>
          <p:cNvSpPr/>
          <p:nvPr/>
        </p:nvSpPr>
        <p:spPr>
          <a:xfrm>
            <a:off x="2136061" y="3594701"/>
            <a:ext cx="365762" cy="36577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43"/>
          <p:cNvGrpSpPr/>
          <p:nvPr/>
        </p:nvGrpSpPr>
        <p:grpSpPr>
          <a:xfrm>
            <a:off x="3291718" y="3594709"/>
            <a:ext cx="365753" cy="365758"/>
            <a:chOff x="-47529700" y="2342000"/>
            <a:chExt cx="302450" cy="299900"/>
          </a:xfrm>
        </p:grpSpPr>
        <p:sp>
          <p:nvSpPr>
            <p:cNvPr id="548" name="Google Shape;548;p43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43"/>
          <p:cNvSpPr/>
          <p:nvPr/>
        </p:nvSpPr>
        <p:spPr>
          <a:xfrm>
            <a:off x="6625488" y="3594707"/>
            <a:ext cx="426724" cy="365762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1" name="Google Shape;551;p43"/>
          <p:cNvGrpSpPr/>
          <p:nvPr/>
        </p:nvGrpSpPr>
        <p:grpSpPr>
          <a:xfrm>
            <a:off x="7793699" y="3594716"/>
            <a:ext cx="365745" cy="365743"/>
            <a:chOff x="5053900" y="4993700"/>
            <a:chExt cx="483150" cy="483275"/>
          </a:xfrm>
        </p:grpSpPr>
        <p:sp>
          <p:nvSpPr>
            <p:cNvPr id="552" name="Google Shape;552;p43"/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4" name="Google Shape;554;p43"/>
          <p:cNvGrpSpPr/>
          <p:nvPr/>
        </p:nvGrpSpPr>
        <p:grpSpPr>
          <a:xfrm>
            <a:off x="4391961" y="3594005"/>
            <a:ext cx="359878" cy="367165"/>
            <a:chOff x="-65129950" y="2646800"/>
            <a:chExt cx="311125" cy="317425"/>
          </a:xfrm>
        </p:grpSpPr>
        <p:sp>
          <p:nvSpPr>
            <p:cNvPr id="555" name="Google Shape;555;p43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3"/>
          <p:cNvGrpSpPr/>
          <p:nvPr/>
        </p:nvGrpSpPr>
        <p:grpSpPr>
          <a:xfrm>
            <a:off x="7792078" y="2336357"/>
            <a:ext cx="368987" cy="363666"/>
            <a:chOff x="-64774725" y="1916550"/>
            <a:chExt cx="319000" cy="314400"/>
          </a:xfrm>
        </p:grpSpPr>
        <p:sp>
          <p:nvSpPr>
            <p:cNvPr id="558" name="Google Shape;558;p43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D3C78-6C22-4CEC-B1FE-475150FE7BAB}"/>
              </a:ext>
            </a:extLst>
          </p:cNvPr>
          <p:cNvSpPr txBox="1"/>
          <p:nvPr/>
        </p:nvSpPr>
        <p:spPr>
          <a:xfrm>
            <a:off x="292893" y="584776"/>
            <a:ext cx="3763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Staff Efficiency Scheduling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5AFB82-E5CD-41D4-A8F1-2DDCCBBD9599}"/>
              </a:ext>
            </a:extLst>
          </p:cNvPr>
          <p:cNvCxnSpPr/>
          <p:nvPr/>
        </p:nvCxnSpPr>
        <p:spPr>
          <a:xfrm>
            <a:off x="292893" y="923330"/>
            <a:ext cx="299882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6B963E8-1A6D-4FB9-AE5F-151D9F42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085" y="1484029"/>
            <a:ext cx="61912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3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3"/>
          <p:cNvGrpSpPr/>
          <p:nvPr/>
        </p:nvGrpSpPr>
        <p:grpSpPr>
          <a:xfrm>
            <a:off x="1022442" y="3594710"/>
            <a:ext cx="283643" cy="365756"/>
            <a:chOff x="-45998575" y="2702625"/>
            <a:chExt cx="229225" cy="298625"/>
          </a:xfrm>
        </p:grpSpPr>
        <p:sp>
          <p:nvSpPr>
            <p:cNvPr id="519" name="Google Shape;519;p43"/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710325" y="1207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grpSp>
        <p:nvGrpSpPr>
          <p:cNvPr id="543" name="Google Shape;543;p43"/>
          <p:cNvGrpSpPr/>
          <p:nvPr/>
        </p:nvGrpSpPr>
        <p:grpSpPr>
          <a:xfrm>
            <a:off x="5522488" y="3594701"/>
            <a:ext cx="365774" cy="365774"/>
            <a:chOff x="-46772025" y="2701925"/>
            <a:chExt cx="300900" cy="300900"/>
          </a:xfrm>
        </p:grpSpPr>
        <p:sp>
          <p:nvSpPr>
            <p:cNvPr id="544" name="Google Shape;544;p43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3"/>
          <p:cNvSpPr/>
          <p:nvPr/>
        </p:nvSpPr>
        <p:spPr>
          <a:xfrm>
            <a:off x="2136061" y="3594701"/>
            <a:ext cx="365762" cy="36577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43"/>
          <p:cNvGrpSpPr/>
          <p:nvPr/>
        </p:nvGrpSpPr>
        <p:grpSpPr>
          <a:xfrm>
            <a:off x="3291718" y="3594709"/>
            <a:ext cx="365753" cy="365758"/>
            <a:chOff x="-47529700" y="2342000"/>
            <a:chExt cx="302450" cy="299900"/>
          </a:xfrm>
        </p:grpSpPr>
        <p:sp>
          <p:nvSpPr>
            <p:cNvPr id="548" name="Google Shape;548;p43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43"/>
          <p:cNvSpPr/>
          <p:nvPr/>
        </p:nvSpPr>
        <p:spPr>
          <a:xfrm>
            <a:off x="6625488" y="3594707"/>
            <a:ext cx="426724" cy="365762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1" name="Google Shape;551;p43"/>
          <p:cNvGrpSpPr/>
          <p:nvPr/>
        </p:nvGrpSpPr>
        <p:grpSpPr>
          <a:xfrm>
            <a:off x="7793699" y="3594716"/>
            <a:ext cx="365745" cy="365743"/>
            <a:chOff x="5053900" y="4993700"/>
            <a:chExt cx="483150" cy="483275"/>
          </a:xfrm>
        </p:grpSpPr>
        <p:sp>
          <p:nvSpPr>
            <p:cNvPr id="552" name="Google Shape;552;p43"/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4" name="Google Shape;554;p43"/>
          <p:cNvGrpSpPr/>
          <p:nvPr/>
        </p:nvGrpSpPr>
        <p:grpSpPr>
          <a:xfrm>
            <a:off x="4391961" y="3594005"/>
            <a:ext cx="359878" cy="367165"/>
            <a:chOff x="-65129950" y="2646800"/>
            <a:chExt cx="311125" cy="317425"/>
          </a:xfrm>
        </p:grpSpPr>
        <p:sp>
          <p:nvSpPr>
            <p:cNvPr id="555" name="Google Shape;555;p43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3"/>
          <p:cNvGrpSpPr/>
          <p:nvPr/>
        </p:nvGrpSpPr>
        <p:grpSpPr>
          <a:xfrm>
            <a:off x="7792078" y="2336357"/>
            <a:ext cx="368987" cy="363666"/>
            <a:chOff x="-64774725" y="1916550"/>
            <a:chExt cx="319000" cy="314400"/>
          </a:xfrm>
        </p:grpSpPr>
        <p:sp>
          <p:nvSpPr>
            <p:cNvPr id="558" name="Google Shape;558;p43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D3C78-6C22-4CEC-B1FE-475150FE7BAB}"/>
              </a:ext>
            </a:extLst>
          </p:cNvPr>
          <p:cNvSpPr txBox="1"/>
          <p:nvPr/>
        </p:nvSpPr>
        <p:spPr>
          <a:xfrm>
            <a:off x="292893" y="584776"/>
            <a:ext cx="3763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Staff Efficiency Scheduling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538334-F096-4220-8D58-F0BECB13092B}"/>
              </a:ext>
            </a:extLst>
          </p:cNvPr>
          <p:cNvCxnSpPr/>
          <p:nvPr/>
        </p:nvCxnSpPr>
        <p:spPr>
          <a:xfrm>
            <a:off x="371475" y="923330"/>
            <a:ext cx="275034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161D957-E362-483B-BF20-F3D578419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57476"/>
            <a:ext cx="8786813" cy="36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7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7"/>
          <p:cNvSpPr/>
          <p:nvPr/>
        </p:nvSpPr>
        <p:spPr>
          <a:xfrm rot="10800000" flipH="1">
            <a:off x="4664243" y="2015458"/>
            <a:ext cx="1792504" cy="3006598"/>
          </a:xfrm>
          <a:prstGeom prst="round2SameRect">
            <a:avLst>
              <a:gd name="adj1" fmla="val 5396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1" name="Google Shape;1411;p67"/>
          <p:cNvSpPr/>
          <p:nvPr/>
        </p:nvSpPr>
        <p:spPr>
          <a:xfrm rot="10800000" flipH="1">
            <a:off x="6641226" y="2015458"/>
            <a:ext cx="1792500" cy="3006598"/>
          </a:xfrm>
          <a:prstGeom prst="round2SameRect">
            <a:avLst>
              <a:gd name="adj1" fmla="val 5556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2" name="Google Shape;1412;p67"/>
          <p:cNvSpPr/>
          <p:nvPr/>
        </p:nvSpPr>
        <p:spPr>
          <a:xfrm rot="10800000" flipH="1">
            <a:off x="710277" y="2015458"/>
            <a:ext cx="1792500" cy="3006598"/>
          </a:xfrm>
          <a:prstGeom prst="round2SameRect">
            <a:avLst>
              <a:gd name="adj1" fmla="val 5874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3" name="Google Shape;1413;p67"/>
          <p:cNvSpPr/>
          <p:nvPr/>
        </p:nvSpPr>
        <p:spPr>
          <a:xfrm rot="10800000" flipH="1">
            <a:off x="2687260" y="2015458"/>
            <a:ext cx="1792500" cy="3006598"/>
          </a:xfrm>
          <a:prstGeom prst="round2SameRect">
            <a:avLst>
              <a:gd name="adj1" fmla="val 6301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416" name="Google Shape;1416;p67"/>
          <p:cNvSpPr txBox="1"/>
          <p:nvPr/>
        </p:nvSpPr>
        <p:spPr>
          <a:xfrm>
            <a:off x="4802043" y="3166848"/>
            <a:ext cx="163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Get safety certifications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nd Advertise =&gt; raise customers’ awareness and reduce skepticism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7" name="Google Shape;1417;p67"/>
          <p:cNvSpPr/>
          <p:nvPr/>
        </p:nvSpPr>
        <p:spPr>
          <a:xfrm>
            <a:off x="4664248" y="1300650"/>
            <a:ext cx="1792500" cy="661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Trust Issues</a:t>
            </a: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9" name="Google Shape;1419;p67"/>
          <p:cNvSpPr txBox="1"/>
          <p:nvPr/>
        </p:nvSpPr>
        <p:spPr>
          <a:xfrm>
            <a:off x="6721172" y="2878656"/>
            <a:ext cx="163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Call durations, type of product specific information: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Prioritize customers who consume less time, assign the equal workload, proposing incentives for representatives</a:t>
            </a:r>
          </a:p>
        </p:txBody>
      </p:sp>
      <p:sp>
        <p:nvSpPr>
          <p:cNvPr id="1420" name="Google Shape;1420;p67"/>
          <p:cNvSpPr/>
          <p:nvPr/>
        </p:nvSpPr>
        <p:spPr>
          <a:xfrm>
            <a:off x="6641222" y="1300651"/>
            <a:ext cx="1792500" cy="661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Further considerations</a:t>
            </a: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2" name="Google Shape;1422;p67"/>
          <p:cNvSpPr txBox="1"/>
          <p:nvPr/>
        </p:nvSpPr>
        <p:spPr>
          <a:xfrm>
            <a:off x="789473" y="3147483"/>
            <a:ext cx="1632600" cy="143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sage of Chatbots for FAQs, Live chat,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Representatives must be subject matter experts of certain area, mobile number mandatory in the form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3" name="Google Shape;1423;p67"/>
          <p:cNvSpPr/>
          <p:nvPr/>
        </p:nvSpPr>
        <p:spPr>
          <a:xfrm>
            <a:off x="710275" y="1300650"/>
            <a:ext cx="1792500" cy="661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Operational process</a:t>
            </a: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5" name="Google Shape;1425;p67"/>
          <p:cNvSpPr txBox="1"/>
          <p:nvPr/>
        </p:nvSpPr>
        <p:spPr>
          <a:xfrm>
            <a:off x="2767210" y="3166848"/>
            <a:ext cx="163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Focusing on potential customer’s needs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nd Focusing on demographics of customers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6" name="Google Shape;1426;p67"/>
          <p:cNvSpPr/>
          <p:nvPr/>
        </p:nvSpPr>
        <p:spPr>
          <a:xfrm>
            <a:off x="2687249" y="1300650"/>
            <a:ext cx="1792500" cy="661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Sales Revenue</a:t>
            </a: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27" name="Google Shape;1427;p67"/>
          <p:cNvGrpSpPr/>
          <p:nvPr/>
        </p:nvGrpSpPr>
        <p:grpSpPr>
          <a:xfrm>
            <a:off x="1329157" y="2284285"/>
            <a:ext cx="554739" cy="594371"/>
            <a:chOff x="-42778750" y="2320125"/>
            <a:chExt cx="285125" cy="309375"/>
          </a:xfrm>
        </p:grpSpPr>
        <p:sp>
          <p:nvSpPr>
            <p:cNvPr id="1428" name="Google Shape;1428;p67"/>
            <p:cNvSpPr/>
            <p:nvPr/>
          </p:nvSpPr>
          <p:spPr>
            <a:xfrm>
              <a:off x="-42778750" y="2320125"/>
              <a:ext cx="285125" cy="309375"/>
            </a:xfrm>
            <a:custGeom>
              <a:avLst/>
              <a:gdLst/>
              <a:ahLst/>
              <a:cxnLst/>
              <a:rect l="l" t="t" r="r" b="b"/>
              <a:pathLst>
                <a:path w="11405" h="12375" extrusionOk="0">
                  <a:moveTo>
                    <a:pt x="5654" y="815"/>
                  </a:moveTo>
                  <a:cubicBezTo>
                    <a:pt x="5920" y="815"/>
                    <a:pt x="6185" y="965"/>
                    <a:pt x="6459" y="1253"/>
                  </a:cubicBezTo>
                  <a:cubicBezTo>
                    <a:pt x="6711" y="1568"/>
                    <a:pt x="6963" y="1978"/>
                    <a:pt x="7120" y="2419"/>
                  </a:cubicBezTo>
                  <a:cubicBezTo>
                    <a:pt x="6616" y="2545"/>
                    <a:pt x="6144" y="2734"/>
                    <a:pt x="5671" y="2923"/>
                  </a:cubicBezTo>
                  <a:cubicBezTo>
                    <a:pt x="5198" y="2734"/>
                    <a:pt x="4726" y="2545"/>
                    <a:pt x="4190" y="2419"/>
                  </a:cubicBezTo>
                  <a:cubicBezTo>
                    <a:pt x="4348" y="2072"/>
                    <a:pt x="4568" y="1663"/>
                    <a:pt x="4789" y="1348"/>
                  </a:cubicBezTo>
                  <a:cubicBezTo>
                    <a:pt x="5083" y="988"/>
                    <a:pt x="5368" y="815"/>
                    <a:pt x="5654" y="815"/>
                  </a:cubicBezTo>
                  <a:close/>
                  <a:moveTo>
                    <a:pt x="3938" y="3238"/>
                  </a:moveTo>
                  <a:cubicBezTo>
                    <a:pt x="4159" y="3332"/>
                    <a:pt x="4411" y="3364"/>
                    <a:pt x="4600" y="3427"/>
                  </a:cubicBezTo>
                  <a:cubicBezTo>
                    <a:pt x="4285" y="3616"/>
                    <a:pt x="4033" y="3774"/>
                    <a:pt x="3781" y="3900"/>
                  </a:cubicBezTo>
                  <a:cubicBezTo>
                    <a:pt x="3844" y="3679"/>
                    <a:pt x="3907" y="3427"/>
                    <a:pt x="3938" y="3238"/>
                  </a:cubicBezTo>
                  <a:close/>
                  <a:moveTo>
                    <a:pt x="7341" y="3238"/>
                  </a:moveTo>
                  <a:cubicBezTo>
                    <a:pt x="7435" y="3490"/>
                    <a:pt x="7467" y="3711"/>
                    <a:pt x="7498" y="3963"/>
                  </a:cubicBezTo>
                  <a:cubicBezTo>
                    <a:pt x="7246" y="3805"/>
                    <a:pt x="6963" y="3616"/>
                    <a:pt x="6679" y="3490"/>
                  </a:cubicBezTo>
                  <a:cubicBezTo>
                    <a:pt x="6868" y="3364"/>
                    <a:pt x="7120" y="3301"/>
                    <a:pt x="7341" y="3238"/>
                  </a:cubicBezTo>
                  <a:close/>
                  <a:moveTo>
                    <a:pt x="2340" y="2993"/>
                  </a:moveTo>
                  <a:cubicBezTo>
                    <a:pt x="2618" y="2993"/>
                    <a:pt x="2897" y="3021"/>
                    <a:pt x="3151" y="3049"/>
                  </a:cubicBezTo>
                  <a:cubicBezTo>
                    <a:pt x="3025" y="3522"/>
                    <a:pt x="2899" y="3994"/>
                    <a:pt x="2867" y="4593"/>
                  </a:cubicBezTo>
                  <a:cubicBezTo>
                    <a:pt x="2457" y="4908"/>
                    <a:pt x="2048" y="5223"/>
                    <a:pt x="1670" y="5569"/>
                  </a:cubicBezTo>
                  <a:cubicBezTo>
                    <a:pt x="1040" y="4782"/>
                    <a:pt x="473" y="3616"/>
                    <a:pt x="1355" y="3175"/>
                  </a:cubicBezTo>
                  <a:cubicBezTo>
                    <a:pt x="1651" y="3036"/>
                    <a:pt x="1995" y="2993"/>
                    <a:pt x="2340" y="2993"/>
                  </a:cubicBezTo>
                  <a:close/>
                  <a:moveTo>
                    <a:pt x="8935" y="3013"/>
                  </a:moveTo>
                  <a:cubicBezTo>
                    <a:pt x="9678" y="3013"/>
                    <a:pt x="10397" y="3218"/>
                    <a:pt x="10397" y="3868"/>
                  </a:cubicBezTo>
                  <a:cubicBezTo>
                    <a:pt x="10397" y="4435"/>
                    <a:pt x="9956" y="5097"/>
                    <a:pt x="9609" y="5569"/>
                  </a:cubicBezTo>
                  <a:cubicBezTo>
                    <a:pt x="9294" y="5254"/>
                    <a:pt x="8884" y="4908"/>
                    <a:pt x="8412" y="4593"/>
                  </a:cubicBezTo>
                  <a:cubicBezTo>
                    <a:pt x="8349" y="4089"/>
                    <a:pt x="8254" y="3553"/>
                    <a:pt x="8160" y="3080"/>
                  </a:cubicBezTo>
                  <a:cubicBezTo>
                    <a:pt x="8400" y="3039"/>
                    <a:pt x="8669" y="3013"/>
                    <a:pt x="8935" y="3013"/>
                  </a:cubicBezTo>
                  <a:close/>
                  <a:moveTo>
                    <a:pt x="8538" y="5695"/>
                  </a:moveTo>
                  <a:cubicBezTo>
                    <a:pt x="8727" y="5853"/>
                    <a:pt x="8884" y="6010"/>
                    <a:pt x="9042" y="6168"/>
                  </a:cubicBezTo>
                  <a:cubicBezTo>
                    <a:pt x="8884" y="6325"/>
                    <a:pt x="8695" y="6483"/>
                    <a:pt x="8538" y="6640"/>
                  </a:cubicBezTo>
                  <a:lnTo>
                    <a:pt x="8538" y="5695"/>
                  </a:lnTo>
                  <a:close/>
                  <a:moveTo>
                    <a:pt x="2741" y="5727"/>
                  </a:moveTo>
                  <a:lnTo>
                    <a:pt x="2741" y="6672"/>
                  </a:lnTo>
                  <a:cubicBezTo>
                    <a:pt x="2552" y="6514"/>
                    <a:pt x="2394" y="6357"/>
                    <a:pt x="2237" y="6199"/>
                  </a:cubicBezTo>
                  <a:cubicBezTo>
                    <a:pt x="2426" y="6010"/>
                    <a:pt x="2583" y="5884"/>
                    <a:pt x="2741" y="5727"/>
                  </a:cubicBezTo>
                  <a:close/>
                  <a:moveTo>
                    <a:pt x="5671" y="3837"/>
                  </a:moveTo>
                  <a:cubicBezTo>
                    <a:pt x="6364" y="4152"/>
                    <a:pt x="7026" y="4561"/>
                    <a:pt x="7656" y="5002"/>
                  </a:cubicBezTo>
                  <a:cubicBezTo>
                    <a:pt x="7750" y="5821"/>
                    <a:pt x="7750" y="6609"/>
                    <a:pt x="7656" y="7334"/>
                  </a:cubicBezTo>
                  <a:cubicBezTo>
                    <a:pt x="7026" y="7775"/>
                    <a:pt x="6364" y="8184"/>
                    <a:pt x="5671" y="8531"/>
                  </a:cubicBezTo>
                  <a:cubicBezTo>
                    <a:pt x="4946" y="8216"/>
                    <a:pt x="4285" y="7806"/>
                    <a:pt x="3655" y="7334"/>
                  </a:cubicBezTo>
                  <a:cubicBezTo>
                    <a:pt x="3560" y="6609"/>
                    <a:pt x="3560" y="5821"/>
                    <a:pt x="3655" y="5002"/>
                  </a:cubicBezTo>
                  <a:cubicBezTo>
                    <a:pt x="3970" y="4782"/>
                    <a:pt x="4285" y="4593"/>
                    <a:pt x="4631" y="4404"/>
                  </a:cubicBezTo>
                  <a:cubicBezTo>
                    <a:pt x="4978" y="4183"/>
                    <a:pt x="5356" y="3994"/>
                    <a:pt x="5671" y="3837"/>
                  </a:cubicBezTo>
                  <a:close/>
                  <a:moveTo>
                    <a:pt x="3781" y="8436"/>
                  </a:moveTo>
                  <a:lnTo>
                    <a:pt x="3781" y="8436"/>
                  </a:lnTo>
                  <a:cubicBezTo>
                    <a:pt x="3907" y="8531"/>
                    <a:pt x="4033" y="8594"/>
                    <a:pt x="4222" y="8688"/>
                  </a:cubicBezTo>
                  <a:cubicBezTo>
                    <a:pt x="4241" y="8641"/>
                    <a:pt x="4248" y="8625"/>
                    <a:pt x="4250" y="8625"/>
                  </a:cubicBezTo>
                  <a:lnTo>
                    <a:pt x="4250" y="8625"/>
                  </a:lnTo>
                  <a:cubicBezTo>
                    <a:pt x="4252" y="8625"/>
                    <a:pt x="4233" y="8679"/>
                    <a:pt x="4225" y="8690"/>
                  </a:cubicBezTo>
                  <a:lnTo>
                    <a:pt x="4225" y="8690"/>
                  </a:lnTo>
                  <a:cubicBezTo>
                    <a:pt x="4224" y="8689"/>
                    <a:pt x="4223" y="8689"/>
                    <a:pt x="4222" y="8688"/>
                  </a:cubicBezTo>
                  <a:lnTo>
                    <a:pt x="4222" y="8688"/>
                  </a:lnTo>
                  <a:cubicBezTo>
                    <a:pt x="4222" y="8691"/>
                    <a:pt x="4222" y="8692"/>
                    <a:pt x="4223" y="8692"/>
                  </a:cubicBezTo>
                  <a:cubicBezTo>
                    <a:pt x="4223" y="8692"/>
                    <a:pt x="4224" y="8691"/>
                    <a:pt x="4225" y="8690"/>
                  </a:cubicBezTo>
                  <a:lnTo>
                    <a:pt x="4225" y="8690"/>
                  </a:lnTo>
                  <a:cubicBezTo>
                    <a:pt x="4350" y="8753"/>
                    <a:pt x="4475" y="8846"/>
                    <a:pt x="4631" y="8909"/>
                  </a:cubicBezTo>
                  <a:cubicBezTo>
                    <a:pt x="4411" y="9003"/>
                    <a:pt x="4159" y="9066"/>
                    <a:pt x="3970" y="9129"/>
                  </a:cubicBezTo>
                  <a:cubicBezTo>
                    <a:pt x="3907" y="8909"/>
                    <a:pt x="3844" y="8688"/>
                    <a:pt x="3781" y="8436"/>
                  </a:cubicBezTo>
                  <a:close/>
                  <a:moveTo>
                    <a:pt x="7498" y="8499"/>
                  </a:moveTo>
                  <a:cubicBezTo>
                    <a:pt x="7467" y="8688"/>
                    <a:pt x="7435" y="8909"/>
                    <a:pt x="7341" y="9161"/>
                  </a:cubicBezTo>
                  <a:cubicBezTo>
                    <a:pt x="7120" y="9066"/>
                    <a:pt x="6868" y="9035"/>
                    <a:pt x="6679" y="8972"/>
                  </a:cubicBezTo>
                  <a:cubicBezTo>
                    <a:pt x="6994" y="8814"/>
                    <a:pt x="7278" y="8625"/>
                    <a:pt x="7498" y="8499"/>
                  </a:cubicBezTo>
                  <a:close/>
                  <a:moveTo>
                    <a:pt x="1638" y="6798"/>
                  </a:moveTo>
                  <a:cubicBezTo>
                    <a:pt x="1985" y="7145"/>
                    <a:pt x="2394" y="7491"/>
                    <a:pt x="2836" y="7775"/>
                  </a:cubicBezTo>
                  <a:cubicBezTo>
                    <a:pt x="2899" y="8279"/>
                    <a:pt x="2993" y="8814"/>
                    <a:pt x="3088" y="9287"/>
                  </a:cubicBezTo>
                  <a:cubicBezTo>
                    <a:pt x="2848" y="9347"/>
                    <a:pt x="2583" y="9369"/>
                    <a:pt x="2309" y="9369"/>
                  </a:cubicBezTo>
                  <a:cubicBezTo>
                    <a:pt x="2150" y="9369"/>
                    <a:pt x="1989" y="9361"/>
                    <a:pt x="1827" y="9350"/>
                  </a:cubicBezTo>
                  <a:cubicBezTo>
                    <a:pt x="1103" y="9224"/>
                    <a:pt x="725" y="8846"/>
                    <a:pt x="945" y="8090"/>
                  </a:cubicBezTo>
                  <a:cubicBezTo>
                    <a:pt x="1040" y="7649"/>
                    <a:pt x="1323" y="7239"/>
                    <a:pt x="1638" y="6798"/>
                  </a:cubicBezTo>
                  <a:close/>
                  <a:moveTo>
                    <a:pt x="9641" y="6830"/>
                  </a:moveTo>
                  <a:cubicBezTo>
                    <a:pt x="9987" y="7271"/>
                    <a:pt x="10428" y="7932"/>
                    <a:pt x="10428" y="8531"/>
                  </a:cubicBezTo>
                  <a:cubicBezTo>
                    <a:pt x="10405" y="9192"/>
                    <a:pt x="9707" y="9391"/>
                    <a:pt x="8988" y="9391"/>
                  </a:cubicBezTo>
                  <a:cubicBezTo>
                    <a:pt x="8713" y="9391"/>
                    <a:pt x="8435" y="9362"/>
                    <a:pt x="8191" y="9318"/>
                  </a:cubicBezTo>
                  <a:cubicBezTo>
                    <a:pt x="8286" y="8846"/>
                    <a:pt x="8412" y="8373"/>
                    <a:pt x="8443" y="7806"/>
                  </a:cubicBezTo>
                  <a:cubicBezTo>
                    <a:pt x="8853" y="7491"/>
                    <a:pt x="9294" y="7176"/>
                    <a:pt x="9641" y="6830"/>
                  </a:cubicBezTo>
                  <a:close/>
                  <a:moveTo>
                    <a:pt x="5671" y="9444"/>
                  </a:moveTo>
                  <a:cubicBezTo>
                    <a:pt x="6144" y="9633"/>
                    <a:pt x="6616" y="9822"/>
                    <a:pt x="7120" y="9948"/>
                  </a:cubicBezTo>
                  <a:cubicBezTo>
                    <a:pt x="6868" y="10453"/>
                    <a:pt x="6522" y="11177"/>
                    <a:pt x="6049" y="11429"/>
                  </a:cubicBezTo>
                  <a:cubicBezTo>
                    <a:pt x="5909" y="11527"/>
                    <a:pt x="5782" y="11569"/>
                    <a:pt x="5659" y="11569"/>
                  </a:cubicBezTo>
                  <a:cubicBezTo>
                    <a:pt x="5504" y="11569"/>
                    <a:pt x="5356" y="11503"/>
                    <a:pt x="5198" y="11398"/>
                  </a:cubicBezTo>
                  <a:cubicBezTo>
                    <a:pt x="4757" y="11083"/>
                    <a:pt x="4411" y="10453"/>
                    <a:pt x="4222" y="9948"/>
                  </a:cubicBezTo>
                  <a:cubicBezTo>
                    <a:pt x="4694" y="9822"/>
                    <a:pt x="5198" y="9633"/>
                    <a:pt x="5671" y="9444"/>
                  </a:cubicBezTo>
                  <a:close/>
                  <a:moveTo>
                    <a:pt x="5689" y="1"/>
                  </a:moveTo>
                  <a:cubicBezTo>
                    <a:pt x="5142" y="1"/>
                    <a:pt x="4663" y="283"/>
                    <a:pt x="4285" y="686"/>
                  </a:cubicBezTo>
                  <a:cubicBezTo>
                    <a:pt x="3907" y="1127"/>
                    <a:pt x="3623" y="1663"/>
                    <a:pt x="3434" y="2261"/>
                  </a:cubicBezTo>
                  <a:cubicBezTo>
                    <a:pt x="3054" y="2197"/>
                    <a:pt x="2712" y="2168"/>
                    <a:pt x="2405" y="2168"/>
                  </a:cubicBezTo>
                  <a:cubicBezTo>
                    <a:pt x="753" y="2168"/>
                    <a:pt x="126" y="3018"/>
                    <a:pt x="126" y="3868"/>
                  </a:cubicBezTo>
                  <a:cubicBezTo>
                    <a:pt x="126" y="4687"/>
                    <a:pt x="630" y="5538"/>
                    <a:pt x="1166" y="6168"/>
                  </a:cubicBezTo>
                  <a:cubicBezTo>
                    <a:pt x="788" y="6640"/>
                    <a:pt x="441" y="7176"/>
                    <a:pt x="221" y="7775"/>
                  </a:cubicBezTo>
                  <a:cubicBezTo>
                    <a:pt x="0" y="8499"/>
                    <a:pt x="126" y="9224"/>
                    <a:pt x="693" y="9696"/>
                  </a:cubicBezTo>
                  <a:cubicBezTo>
                    <a:pt x="1155" y="10078"/>
                    <a:pt x="1784" y="10204"/>
                    <a:pt x="2416" y="10204"/>
                  </a:cubicBezTo>
                  <a:cubicBezTo>
                    <a:pt x="2775" y="10204"/>
                    <a:pt x="3135" y="10163"/>
                    <a:pt x="3466" y="10106"/>
                  </a:cubicBezTo>
                  <a:lnTo>
                    <a:pt x="3812" y="10925"/>
                  </a:lnTo>
                  <a:cubicBezTo>
                    <a:pt x="4442" y="12059"/>
                    <a:pt x="5135" y="12374"/>
                    <a:pt x="5702" y="12374"/>
                  </a:cubicBezTo>
                  <a:cubicBezTo>
                    <a:pt x="6837" y="12374"/>
                    <a:pt x="7593" y="11177"/>
                    <a:pt x="8002" y="10106"/>
                  </a:cubicBezTo>
                  <a:cubicBezTo>
                    <a:pt x="8317" y="10159"/>
                    <a:pt x="8660" y="10194"/>
                    <a:pt x="9004" y="10194"/>
                  </a:cubicBezTo>
                  <a:cubicBezTo>
                    <a:pt x="9690" y="10194"/>
                    <a:pt x="10376" y="10054"/>
                    <a:pt x="10838" y="9633"/>
                  </a:cubicBezTo>
                  <a:cubicBezTo>
                    <a:pt x="11310" y="9161"/>
                    <a:pt x="11373" y="8531"/>
                    <a:pt x="11216" y="7901"/>
                  </a:cubicBezTo>
                  <a:cubicBezTo>
                    <a:pt x="10995" y="7302"/>
                    <a:pt x="10617" y="6703"/>
                    <a:pt x="10208" y="6199"/>
                  </a:cubicBezTo>
                  <a:cubicBezTo>
                    <a:pt x="10838" y="5443"/>
                    <a:pt x="11405" y="4435"/>
                    <a:pt x="11184" y="3490"/>
                  </a:cubicBezTo>
                  <a:cubicBezTo>
                    <a:pt x="10995" y="2765"/>
                    <a:pt x="10397" y="2387"/>
                    <a:pt x="9641" y="2230"/>
                  </a:cubicBezTo>
                  <a:cubicBezTo>
                    <a:pt x="9406" y="2175"/>
                    <a:pt x="9153" y="2150"/>
                    <a:pt x="8895" y="2150"/>
                  </a:cubicBezTo>
                  <a:cubicBezTo>
                    <a:pt x="8565" y="2150"/>
                    <a:pt x="8226" y="2191"/>
                    <a:pt x="7908" y="2261"/>
                  </a:cubicBezTo>
                  <a:cubicBezTo>
                    <a:pt x="7593" y="1348"/>
                    <a:pt x="6994" y="340"/>
                    <a:pt x="6112" y="56"/>
                  </a:cubicBezTo>
                  <a:cubicBezTo>
                    <a:pt x="5967" y="18"/>
                    <a:pt x="5826" y="1"/>
                    <a:pt x="5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7"/>
            <p:cNvSpPr/>
            <p:nvPr/>
          </p:nvSpPr>
          <p:spPr>
            <a:xfrm>
              <a:off x="-42667700" y="2443600"/>
              <a:ext cx="62250" cy="61475"/>
            </a:xfrm>
            <a:custGeom>
              <a:avLst/>
              <a:gdLst/>
              <a:ahLst/>
              <a:cxnLst/>
              <a:rect l="l" t="t" r="r" b="b"/>
              <a:pathLst>
                <a:path w="2490" h="2459" extrusionOk="0">
                  <a:moveTo>
                    <a:pt x="1249" y="858"/>
                  </a:moveTo>
                  <a:cubicBezTo>
                    <a:pt x="1468" y="858"/>
                    <a:pt x="1639" y="1027"/>
                    <a:pt x="1639" y="1260"/>
                  </a:cubicBezTo>
                  <a:cubicBezTo>
                    <a:pt x="1607" y="1418"/>
                    <a:pt x="1481" y="1575"/>
                    <a:pt x="1323" y="1670"/>
                  </a:cubicBezTo>
                  <a:cubicBezTo>
                    <a:pt x="1285" y="1681"/>
                    <a:pt x="1248" y="1686"/>
                    <a:pt x="1211" y="1686"/>
                  </a:cubicBezTo>
                  <a:cubicBezTo>
                    <a:pt x="1040" y="1686"/>
                    <a:pt x="897" y="1569"/>
                    <a:pt x="819" y="1386"/>
                  </a:cubicBezTo>
                  <a:cubicBezTo>
                    <a:pt x="756" y="1134"/>
                    <a:pt x="851" y="945"/>
                    <a:pt x="1103" y="882"/>
                  </a:cubicBezTo>
                  <a:cubicBezTo>
                    <a:pt x="1153" y="866"/>
                    <a:pt x="1202" y="858"/>
                    <a:pt x="1249" y="858"/>
                  </a:cubicBezTo>
                  <a:close/>
                  <a:moveTo>
                    <a:pt x="1229" y="0"/>
                  </a:moveTo>
                  <a:cubicBezTo>
                    <a:pt x="567" y="0"/>
                    <a:pt x="0" y="567"/>
                    <a:pt x="0" y="1229"/>
                  </a:cubicBezTo>
                  <a:cubicBezTo>
                    <a:pt x="0" y="1874"/>
                    <a:pt x="509" y="2459"/>
                    <a:pt x="1177" y="2459"/>
                  </a:cubicBezTo>
                  <a:cubicBezTo>
                    <a:pt x="1194" y="2459"/>
                    <a:pt x="1211" y="2458"/>
                    <a:pt x="1229" y="2458"/>
                  </a:cubicBezTo>
                  <a:cubicBezTo>
                    <a:pt x="1891" y="2458"/>
                    <a:pt x="2489" y="1891"/>
                    <a:pt x="2489" y="1229"/>
                  </a:cubicBezTo>
                  <a:cubicBezTo>
                    <a:pt x="2426" y="567"/>
                    <a:pt x="1891" y="0"/>
                    <a:pt x="1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67"/>
          <p:cNvSpPr/>
          <p:nvPr/>
        </p:nvSpPr>
        <p:spPr>
          <a:xfrm>
            <a:off x="7302195" y="2135791"/>
            <a:ext cx="593178" cy="592266"/>
          </a:xfrm>
          <a:custGeom>
            <a:avLst/>
            <a:gdLst/>
            <a:ahLst/>
            <a:cxnLst/>
            <a:rect l="l" t="t" r="r" b="b"/>
            <a:pathLst>
              <a:path w="12572" h="12660" extrusionOk="0">
                <a:moveTo>
                  <a:pt x="2773" y="840"/>
                </a:moveTo>
                <a:cubicBezTo>
                  <a:pt x="3025" y="840"/>
                  <a:pt x="3183" y="1061"/>
                  <a:pt x="3183" y="1250"/>
                </a:cubicBezTo>
                <a:lnTo>
                  <a:pt x="3183" y="2888"/>
                </a:lnTo>
                <a:cubicBezTo>
                  <a:pt x="3183" y="3140"/>
                  <a:pt x="2962" y="3298"/>
                  <a:pt x="2773" y="3298"/>
                </a:cubicBezTo>
                <a:cubicBezTo>
                  <a:pt x="2553" y="3298"/>
                  <a:pt x="2395" y="3109"/>
                  <a:pt x="2332" y="2888"/>
                </a:cubicBezTo>
                <a:lnTo>
                  <a:pt x="2332" y="1250"/>
                </a:lnTo>
                <a:cubicBezTo>
                  <a:pt x="2332" y="998"/>
                  <a:pt x="2553" y="840"/>
                  <a:pt x="2773" y="840"/>
                </a:cubicBezTo>
                <a:close/>
                <a:moveTo>
                  <a:pt x="9673" y="840"/>
                </a:moveTo>
                <a:cubicBezTo>
                  <a:pt x="9925" y="840"/>
                  <a:pt x="10082" y="1061"/>
                  <a:pt x="10082" y="1250"/>
                </a:cubicBezTo>
                <a:lnTo>
                  <a:pt x="10082" y="2888"/>
                </a:lnTo>
                <a:cubicBezTo>
                  <a:pt x="10082" y="3140"/>
                  <a:pt x="9862" y="3298"/>
                  <a:pt x="9673" y="3298"/>
                </a:cubicBezTo>
                <a:cubicBezTo>
                  <a:pt x="9452" y="3298"/>
                  <a:pt x="9295" y="3109"/>
                  <a:pt x="9232" y="2888"/>
                </a:cubicBezTo>
                <a:lnTo>
                  <a:pt x="9232" y="1250"/>
                </a:lnTo>
                <a:cubicBezTo>
                  <a:pt x="9232" y="998"/>
                  <a:pt x="9452" y="840"/>
                  <a:pt x="9673" y="840"/>
                </a:cubicBezTo>
                <a:close/>
                <a:moveTo>
                  <a:pt x="11374" y="2479"/>
                </a:moveTo>
                <a:cubicBezTo>
                  <a:pt x="11469" y="2479"/>
                  <a:pt x="11595" y="2542"/>
                  <a:pt x="11689" y="2668"/>
                </a:cubicBezTo>
                <a:cubicBezTo>
                  <a:pt x="11752" y="2794"/>
                  <a:pt x="11721" y="2857"/>
                  <a:pt x="11721" y="2983"/>
                </a:cubicBezTo>
                <a:lnTo>
                  <a:pt x="11721" y="4936"/>
                </a:lnTo>
                <a:lnTo>
                  <a:pt x="694" y="4936"/>
                </a:lnTo>
                <a:lnTo>
                  <a:pt x="694" y="2983"/>
                </a:lnTo>
                <a:cubicBezTo>
                  <a:pt x="694" y="2857"/>
                  <a:pt x="694" y="2794"/>
                  <a:pt x="725" y="2668"/>
                </a:cubicBezTo>
                <a:cubicBezTo>
                  <a:pt x="820" y="2542"/>
                  <a:pt x="946" y="2479"/>
                  <a:pt x="1040" y="2479"/>
                </a:cubicBezTo>
                <a:lnTo>
                  <a:pt x="1513" y="2479"/>
                </a:lnTo>
                <a:lnTo>
                  <a:pt x="1513" y="2888"/>
                </a:lnTo>
                <a:cubicBezTo>
                  <a:pt x="1513" y="3614"/>
                  <a:pt x="2132" y="4133"/>
                  <a:pt x="2803" y="4133"/>
                </a:cubicBezTo>
                <a:cubicBezTo>
                  <a:pt x="2919" y="4133"/>
                  <a:pt x="3036" y="4118"/>
                  <a:pt x="3151" y="4085"/>
                </a:cubicBezTo>
                <a:cubicBezTo>
                  <a:pt x="3655" y="3928"/>
                  <a:pt x="4002" y="3455"/>
                  <a:pt x="4002" y="2888"/>
                </a:cubicBezTo>
                <a:lnTo>
                  <a:pt x="4002" y="2479"/>
                </a:lnTo>
                <a:lnTo>
                  <a:pt x="8413" y="2479"/>
                </a:lnTo>
                <a:lnTo>
                  <a:pt x="8413" y="2888"/>
                </a:lnTo>
                <a:cubicBezTo>
                  <a:pt x="8413" y="3455"/>
                  <a:pt x="8759" y="3928"/>
                  <a:pt x="9263" y="4085"/>
                </a:cubicBezTo>
                <a:cubicBezTo>
                  <a:pt x="9379" y="4118"/>
                  <a:pt x="9496" y="4133"/>
                  <a:pt x="9612" y="4133"/>
                </a:cubicBezTo>
                <a:cubicBezTo>
                  <a:pt x="10282" y="4133"/>
                  <a:pt x="10902" y="3614"/>
                  <a:pt x="10902" y="2888"/>
                </a:cubicBezTo>
                <a:lnTo>
                  <a:pt x="10902" y="2479"/>
                </a:lnTo>
                <a:close/>
                <a:moveTo>
                  <a:pt x="11721" y="5787"/>
                </a:moveTo>
                <a:lnTo>
                  <a:pt x="11721" y="11457"/>
                </a:lnTo>
                <a:cubicBezTo>
                  <a:pt x="11721" y="11678"/>
                  <a:pt x="11532" y="11835"/>
                  <a:pt x="11280" y="11867"/>
                </a:cubicBezTo>
                <a:lnTo>
                  <a:pt x="1072" y="11867"/>
                </a:lnTo>
                <a:cubicBezTo>
                  <a:pt x="851" y="11867"/>
                  <a:pt x="694" y="11678"/>
                  <a:pt x="694" y="11457"/>
                </a:cubicBezTo>
                <a:lnTo>
                  <a:pt x="694" y="5787"/>
                </a:lnTo>
                <a:close/>
                <a:moveTo>
                  <a:pt x="2825" y="1"/>
                </a:moveTo>
                <a:cubicBezTo>
                  <a:pt x="2180" y="1"/>
                  <a:pt x="1608" y="526"/>
                  <a:pt x="1608" y="1250"/>
                </a:cubicBezTo>
                <a:lnTo>
                  <a:pt x="1608" y="1691"/>
                </a:lnTo>
                <a:lnTo>
                  <a:pt x="1135" y="1691"/>
                </a:lnTo>
                <a:cubicBezTo>
                  <a:pt x="851" y="1691"/>
                  <a:pt x="568" y="1785"/>
                  <a:pt x="379" y="2006"/>
                </a:cubicBezTo>
                <a:cubicBezTo>
                  <a:pt x="158" y="2227"/>
                  <a:pt x="1" y="2542"/>
                  <a:pt x="1" y="2888"/>
                </a:cubicBezTo>
                <a:lnTo>
                  <a:pt x="1" y="11457"/>
                </a:lnTo>
                <a:cubicBezTo>
                  <a:pt x="1" y="12087"/>
                  <a:pt x="486" y="12659"/>
                  <a:pt x="1102" y="12659"/>
                </a:cubicBezTo>
                <a:cubicBezTo>
                  <a:pt x="1134" y="12659"/>
                  <a:pt x="1166" y="12658"/>
                  <a:pt x="1198" y="12655"/>
                </a:cubicBezTo>
                <a:lnTo>
                  <a:pt x="11311" y="12655"/>
                </a:lnTo>
                <a:cubicBezTo>
                  <a:pt x="12004" y="12655"/>
                  <a:pt x="12571" y="12119"/>
                  <a:pt x="12571" y="11457"/>
                </a:cubicBezTo>
                <a:lnTo>
                  <a:pt x="12571" y="2888"/>
                </a:lnTo>
                <a:cubicBezTo>
                  <a:pt x="12571" y="2542"/>
                  <a:pt x="12414" y="2227"/>
                  <a:pt x="12193" y="2006"/>
                </a:cubicBezTo>
                <a:cubicBezTo>
                  <a:pt x="12004" y="1785"/>
                  <a:pt x="11721" y="1691"/>
                  <a:pt x="11437" y="1691"/>
                </a:cubicBezTo>
                <a:lnTo>
                  <a:pt x="10965" y="1691"/>
                </a:lnTo>
                <a:lnTo>
                  <a:pt x="10965" y="1250"/>
                </a:lnTo>
                <a:cubicBezTo>
                  <a:pt x="10965" y="526"/>
                  <a:pt x="10392" y="1"/>
                  <a:pt x="9747" y="1"/>
                </a:cubicBezTo>
                <a:cubicBezTo>
                  <a:pt x="9577" y="1"/>
                  <a:pt x="9402" y="37"/>
                  <a:pt x="9232" y="116"/>
                </a:cubicBezTo>
                <a:cubicBezTo>
                  <a:pt x="8759" y="305"/>
                  <a:pt x="8507" y="746"/>
                  <a:pt x="8507" y="1250"/>
                </a:cubicBezTo>
                <a:lnTo>
                  <a:pt x="8507" y="1691"/>
                </a:lnTo>
                <a:lnTo>
                  <a:pt x="4096" y="1691"/>
                </a:lnTo>
                <a:lnTo>
                  <a:pt x="4096" y="1250"/>
                </a:lnTo>
                <a:cubicBezTo>
                  <a:pt x="4096" y="746"/>
                  <a:pt x="3781" y="305"/>
                  <a:pt x="3340" y="116"/>
                </a:cubicBezTo>
                <a:cubicBezTo>
                  <a:pt x="3170" y="37"/>
                  <a:pt x="2995" y="1"/>
                  <a:pt x="28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1" name="Google Shape;1431;p67"/>
          <p:cNvGrpSpPr/>
          <p:nvPr/>
        </p:nvGrpSpPr>
        <p:grpSpPr>
          <a:xfrm>
            <a:off x="3282485" y="2268246"/>
            <a:ext cx="602049" cy="594512"/>
            <a:chOff x="-42062025" y="2316000"/>
            <a:chExt cx="319000" cy="317700"/>
          </a:xfrm>
        </p:grpSpPr>
        <p:sp>
          <p:nvSpPr>
            <p:cNvPr id="1432" name="Google Shape;1432;p67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7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67"/>
          <p:cNvGrpSpPr/>
          <p:nvPr/>
        </p:nvGrpSpPr>
        <p:grpSpPr>
          <a:xfrm>
            <a:off x="5358179" y="2182628"/>
            <a:ext cx="520329" cy="595728"/>
            <a:chOff x="-39783425" y="2337925"/>
            <a:chExt cx="275700" cy="318350"/>
          </a:xfrm>
        </p:grpSpPr>
        <p:sp>
          <p:nvSpPr>
            <p:cNvPr id="1435" name="Google Shape;1435;p67"/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7"/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073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3"/>
          <p:cNvGrpSpPr/>
          <p:nvPr/>
        </p:nvGrpSpPr>
        <p:grpSpPr>
          <a:xfrm>
            <a:off x="1022442" y="3594710"/>
            <a:ext cx="283643" cy="365756"/>
            <a:chOff x="-45998575" y="2702625"/>
            <a:chExt cx="229225" cy="298625"/>
          </a:xfrm>
        </p:grpSpPr>
        <p:sp>
          <p:nvSpPr>
            <p:cNvPr id="519" name="Google Shape;519;p43"/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710325" y="1207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grpSp>
        <p:nvGrpSpPr>
          <p:cNvPr id="543" name="Google Shape;543;p43"/>
          <p:cNvGrpSpPr/>
          <p:nvPr/>
        </p:nvGrpSpPr>
        <p:grpSpPr>
          <a:xfrm>
            <a:off x="5522488" y="3594701"/>
            <a:ext cx="365774" cy="365774"/>
            <a:chOff x="-46772025" y="2701925"/>
            <a:chExt cx="300900" cy="300900"/>
          </a:xfrm>
        </p:grpSpPr>
        <p:sp>
          <p:nvSpPr>
            <p:cNvPr id="544" name="Google Shape;544;p43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3"/>
          <p:cNvSpPr/>
          <p:nvPr/>
        </p:nvSpPr>
        <p:spPr>
          <a:xfrm>
            <a:off x="2136061" y="3594701"/>
            <a:ext cx="365762" cy="36577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43"/>
          <p:cNvGrpSpPr/>
          <p:nvPr/>
        </p:nvGrpSpPr>
        <p:grpSpPr>
          <a:xfrm>
            <a:off x="3291718" y="3594709"/>
            <a:ext cx="365753" cy="365758"/>
            <a:chOff x="-47529700" y="2342000"/>
            <a:chExt cx="302450" cy="299900"/>
          </a:xfrm>
        </p:grpSpPr>
        <p:sp>
          <p:nvSpPr>
            <p:cNvPr id="548" name="Google Shape;548;p43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43"/>
          <p:cNvSpPr/>
          <p:nvPr/>
        </p:nvSpPr>
        <p:spPr>
          <a:xfrm>
            <a:off x="6625488" y="3594707"/>
            <a:ext cx="426724" cy="365762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1" name="Google Shape;551;p43"/>
          <p:cNvGrpSpPr/>
          <p:nvPr/>
        </p:nvGrpSpPr>
        <p:grpSpPr>
          <a:xfrm>
            <a:off x="7793699" y="3594716"/>
            <a:ext cx="365745" cy="365743"/>
            <a:chOff x="5053900" y="4993700"/>
            <a:chExt cx="483150" cy="483275"/>
          </a:xfrm>
        </p:grpSpPr>
        <p:sp>
          <p:nvSpPr>
            <p:cNvPr id="552" name="Google Shape;552;p43"/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4" name="Google Shape;554;p43"/>
          <p:cNvGrpSpPr/>
          <p:nvPr/>
        </p:nvGrpSpPr>
        <p:grpSpPr>
          <a:xfrm>
            <a:off x="4391961" y="3594005"/>
            <a:ext cx="359878" cy="367165"/>
            <a:chOff x="-65129950" y="2646800"/>
            <a:chExt cx="311125" cy="317425"/>
          </a:xfrm>
        </p:grpSpPr>
        <p:sp>
          <p:nvSpPr>
            <p:cNvPr id="555" name="Google Shape;555;p43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3"/>
          <p:cNvGrpSpPr/>
          <p:nvPr/>
        </p:nvGrpSpPr>
        <p:grpSpPr>
          <a:xfrm>
            <a:off x="7792078" y="2336357"/>
            <a:ext cx="368987" cy="363666"/>
            <a:chOff x="-64774725" y="1916550"/>
            <a:chExt cx="319000" cy="314400"/>
          </a:xfrm>
        </p:grpSpPr>
        <p:sp>
          <p:nvSpPr>
            <p:cNvPr id="558" name="Google Shape;558;p43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D3C78-6C22-4CEC-B1FE-475150FE7BAB}"/>
              </a:ext>
            </a:extLst>
          </p:cNvPr>
          <p:cNvSpPr txBox="1"/>
          <p:nvPr/>
        </p:nvSpPr>
        <p:spPr>
          <a:xfrm>
            <a:off x="292894" y="584776"/>
            <a:ext cx="249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Operational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59863-6E10-42E0-8EEC-9F3EC513B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2" t="4394" r="7301" b="9420"/>
          <a:stretch/>
        </p:blipFill>
        <p:spPr>
          <a:xfrm>
            <a:off x="1448957" y="923330"/>
            <a:ext cx="6237428" cy="42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0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7"/>
          <p:cNvSpPr/>
          <p:nvPr/>
        </p:nvSpPr>
        <p:spPr>
          <a:xfrm rot="10800000" flipH="1">
            <a:off x="4664243" y="2015458"/>
            <a:ext cx="1792504" cy="3006598"/>
          </a:xfrm>
          <a:prstGeom prst="round2SameRect">
            <a:avLst>
              <a:gd name="adj1" fmla="val 5396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1" name="Google Shape;1411;p67"/>
          <p:cNvSpPr/>
          <p:nvPr/>
        </p:nvSpPr>
        <p:spPr>
          <a:xfrm rot="10800000" flipH="1">
            <a:off x="6641226" y="2015458"/>
            <a:ext cx="1792500" cy="3006598"/>
          </a:xfrm>
          <a:prstGeom prst="round2SameRect">
            <a:avLst>
              <a:gd name="adj1" fmla="val 5556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2" name="Google Shape;1412;p67"/>
          <p:cNvSpPr/>
          <p:nvPr/>
        </p:nvSpPr>
        <p:spPr>
          <a:xfrm rot="10800000" flipH="1">
            <a:off x="710277" y="2015458"/>
            <a:ext cx="1792500" cy="3006598"/>
          </a:xfrm>
          <a:prstGeom prst="round2SameRect">
            <a:avLst>
              <a:gd name="adj1" fmla="val 5874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3" name="Google Shape;1413;p67"/>
          <p:cNvSpPr/>
          <p:nvPr/>
        </p:nvSpPr>
        <p:spPr>
          <a:xfrm rot="10800000" flipH="1">
            <a:off x="2687260" y="2015458"/>
            <a:ext cx="1792500" cy="3006598"/>
          </a:xfrm>
          <a:prstGeom prst="round2SameRect">
            <a:avLst>
              <a:gd name="adj1" fmla="val 6301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416" name="Google Shape;1416;p67"/>
          <p:cNvSpPr txBox="1"/>
          <p:nvPr/>
        </p:nvSpPr>
        <p:spPr>
          <a:xfrm>
            <a:off x="4802043" y="3166848"/>
            <a:ext cx="163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Get safety certifications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nd Advertise =&gt; raise customers’ awareness and reduce skepticism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7" name="Google Shape;1417;p67"/>
          <p:cNvSpPr/>
          <p:nvPr/>
        </p:nvSpPr>
        <p:spPr>
          <a:xfrm>
            <a:off x="4664248" y="1300650"/>
            <a:ext cx="1792500" cy="661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Trust Issues</a:t>
            </a: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9" name="Google Shape;1419;p67"/>
          <p:cNvSpPr txBox="1"/>
          <p:nvPr/>
        </p:nvSpPr>
        <p:spPr>
          <a:xfrm>
            <a:off x="6721172" y="2878656"/>
            <a:ext cx="163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Call durations, type of product specific information: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Prioritize customers who consume less time, assign the equal workload, proposing incentives for representatives</a:t>
            </a:r>
          </a:p>
        </p:txBody>
      </p:sp>
      <p:sp>
        <p:nvSpPr>
          <p:cNvPr id="1420" name="Google Shape;1420;p67"/>
          <p:cNvSpPr/>
          <p:nvPr/>
        </p:nvSpPr>
        <p:spPr>
          <a:xfrm>
            <a:off x="6641222" y="1300651"/>
            <a:ext cx="1792500" cy="661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Further considerations</a:t>
            </a: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2" name="Google Shape;1422;p67"/>
          <p:cNvSpPr txBox="1"/>
          <p:nvPr/>
        </p:nvSpPr>
        <p:spPr>
          <a:xfrm>
            <a:off x="789473" y="3147483"/>
            <a:ext cx="1632600" cy="143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sage of Chatbots for FAQs, Live chat,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Representatives must be subject matter experts of certain area, mobile number mandatory in the form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3" name="Google Shape;1423;p67"/>
          <p:cNvSpPr/>
          <p:nvPr/>
        </p:nvSpPr>
        <p:spPr>
          <a:xfrm>
            <a:off x="710275" y="1300650"/>
            <a:ext cx="1792500" cy="661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Operational process</a:t>
            </a: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5" name="Google Shape;1425;p67"/>
          <p:cNvSpPr txBox="1"/>
          <p:nvPr/>
        </p:nvSpPr>
        <p:spPr>
          <a:xfrm>
            <a:off x="2767210" y="3166848"/>
            <a:ext cx="163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Focusing on potential customer’s needs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nd Focusing on demographics of customers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6" name="Google Shape;1426;p67"/>
          <p:cNvSpPr/>
          <p:nvPr/>
        </p:nvSpPr>
        <p:spPr>
          <a:xfrm>
            <a:off x="2687249" y="1300650"/>
            <a:ext cx="1792500" cy="661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Sales Revenue</a:t>
            </a: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27" name="Google Shape;1427;p67"/>
          <p:cNvGrpSpPr/>
          <p:nvPr/>
        </p:nvGrpSpPr>
        <p:grpSpPr>
          <a:xfrm>
            <a:off x="1329157" y="2284285"/>
            <a:ext cx="554739" cy="594371"/>
            <a:chOff x="-42778750" y="2320125"/>
            <a:chExt cx="285125" cy="309375"/>
          </a:xfrm>
        </p:grpSpPr>
        <p:sp>
          <p:nvSpPr>
            <p:cNvPr id="1428" name="Google Shape;1428;p67"/>
            <p:cNvSpPr/>
            <p:nvPr/>
          </p:nvSpPr>
          <p:spPr>
            <a:xfrm>
              <a:off x="-42778750" y="2320125"/>
              <a:ext cx="285125" cy="309375"/>
            </a:xfrm>
            <a:custGeom>
              <a:avLst/>
              <a:gdLst/>
              <a:ahLst/>
              <a:cxnLst/>
              <a:rect l="l" t="t" r="r" b="b"/>
              <a:pathLst>
                <a:path w="11405" h="12375" extrusionOk="0">
                  <a:moveTo>
                    <a:pt x="5654" y="815"/>
                  </a:moveTo>
                  <a:cubicBezTo>
                    <a:pt x="5920" y="815"/>
                    <a:pt x="6185" y="965"/>
                    <a:pt x="6459" y="1253"/>
                  </a:cubicBezTo>
                  <a:cubicBezTo>
                    <a:pt x="6711" y="1568"/>
                    <a:pt x="6963" y="1978"/>
                    <a:pt x="7120" y="2419"/>
                  </a:cubicBezTo>
                  <a:cubicBezTo>
                    <a:pt x="6616" y="2545"/>
                    <a:pt x="6144" y="2734"/>
                    <a:pt x="5671" y="2923"/>
                  </a:cubicBezTo>
                  <a:cubicBezTo>
                    <a:pt x="5198" y="2734"/>
                    <a:pt x="4726" y="2545"/>
                    <a:pt x="4190" y="2419"/>
                  </a:cubicBezTo>
                  <a:cubicBezTo>
                    <a:pt x="4348" y="2072"/>
                    <a:pt x="4568" y="1663"/>
                    <a:pt x="4789" y="1348"/>
                  </a:cubicBezTo>
                  <a:cubicBezTo>
                    <a:pt x="5083" y="988"/>
                    <a:pt x="5368" y="815"/>
                    <a:pt x="5654" y="815"/>
                  </a:cubicBezTo>
                  <a:close/>
                  <a:moveTo>
                    <a:pt x="3938" y="3238"/>
                  </a:moveTo>
                  <a:cubicBezTo>
                    <a:pt x="4159" y="3332"/>
                    <a:pt x="4411" y="3364"/>
                    <a:pt x="4600" y="3427"/>
                  </a:cubicBezTo>
                  <a:cubicBezTo>
                    <a:pt x="4285" y="3616"/>
                    <a:pt x="4033" y="3774"/>
                    <a:pt x="3781" y="3900"/>
                  </a:cubicBezTo>
                  <a:cubicBezTo>
                    <a:pt x="3844" y="3679"/>
                    <a:pt x="3907" y="3427"/>
                    <a:pt x="3938" y="3238"/>
                  </a:cubicBezTo>
                  <a:close/>
                  <a:moveTo>
                    <a:pt x="7341" y="3238"/>
                  </a:moveTo>
                  <a:cubicBezTo>
                    <a:pt x="7435" y="3490"/>
                    <a:pt x="7467" y="3711"/>
                    <a:pt x="7498" y="3963"/>
                  </a:cubicBezTo>
                  <a:cubicBezTo>
                    <a:pt x="7246" y="3805"/>
                    <a:pt x="6963" y="3616"/>
                    <a:pt x="6679" y="3490"/>
                  </a:cubicBezTo>
                  <a:cubicBezTo>
                    <a:pt x="6868" y="3364"/>
                    <a:pt x="7120" y="3301"/>
                    <a:pt x="7341" y="3238"/>
                  </a:cubicBezTo>
                  <a:close/>
                  <a:moveTo>
                    <a:pt x="2340" y="2993"/>
                  </a:moveTo>
                  <a:cubicBezTo>
                    <a:pt x="2618" y="2993"/>
                    <a:pt x="2897" y="3021"/>
                    <a:pt x="3151" y="3049"/>
                  </a:cubicBezTo>
                  <a:cubicBezTo>
                    <a:pt x="3025" y="3522"/>
                    <a:pt x="2899" y="3994"/>
                    <a:pt x="2867" y="4593"/>
                  </a:cubicBezTo>
                  <a:cubicBezTo>
                    <a:pt x="2457" y="4908"/>
                    <a:pt x="2048" y="5223"/>
                    <a:pt x="1670" y="5569"/>
                  </a:cubicBezTo>
                  <a:cubicBezTo>
                    <a:pt x="1040" y="4782"/>
                    <a:pt x="473" y="3616"/>
                    <a:pt x="1355" y="3175"/>
                  </a:cubicBezTo>
                  <a:cubicBezTo>
                    <a:pt x="1651" y="3036"/>
                    <a:pt x="1995" y="2993"/>
                    <a:pt x="2340" y="2993"/>
                  </a:cubicBezTo>
                  <a:close/>
                  <a:moveTo>
                    <a:pt x="8935" y="3013"/>
                  </a:moveTo>
                  <a:cubicBezTo>
                    <a:pt x="9678" y="3013"/>
                    <a:pt x="10397" y="3218"/>
                    <a:pt x="10397" y="3868"/>
                  </a:cubicBezTo>
                  <a:cubicBezTo>
                    <a:pt x="10397" y="4435"/>
                    <a:pt x="9956" y="5097"/>
                    <a:pt x="9609" y="5569"/>
                  </a:cubicBezTo>
                  <a:cubicBezTo>
                    <a:pt x="9294" y="5254"/>
                    <a:pt x="8884" y="4908"/>
                    <a:pt x="8412" y="4593"/>
                  </a:cubicBezTo>
                  <a:cubicBezTo>
                    <a:pt x="8349" y="4089"/>
                    <a:pt x="8254" y="3553"/>
                    <a:pt x="8160" y="3080"/>
                  </a:cubicBezTo>
                  <a:cubicBezTo>
                    <a:pt x="8400" y="3039"/>
                    <a:pt x="8669" y="3013"/>
                    <a:pt x="8935" y="3013"/>
                  </a:cubicBezTo>
                  <a:close/>
                  <a:moveTo>
                    <a:pt x="8538" y="5695"/>
                  </a:moveTo>
                  <a:cubicBezTo>
                    <a:pt x="8727" y="5853"/>
                    <a:pt x="8884" y="6010"/>
                    <a:pt x="9042" y="6168"/>
                  </a:cubicBezTo>
                  <a:cubicBezTo>
                    <a:pt x="8884" y="6325"/>
                    <a:pt x="8695" y="6483"/>
                    <a:pt x="8538" y="6640"/>
                  </a:cubicBezTo>
                  <a:lnTo>
                    <a:pt x="8538" y="5695"/>
                  </a:lnTo>
                  <a:close/>
                  <a:moveTo>
                    <a:pt x="2741" y="5727"/>
                  </a:moveTo>
                  <a:lnTo>
                    <a:pt x="2741" y="6672"/>
                  </a:lnTo>
                  <a:cubicBezTo>
                    <a:pt x="2552" y="6514"/>
                    <a:pt x="2394" y="6357"/>
                    <a:pt x="2237" y="6199"/>
                  </a:cubicBezTo>
                  <a:cubicBezTo>
                    <a:pt x="2426" y="6010"/>
                    <a:pt x="2583" y="5884"/>
                    <a:pt x="2741" y="5727"/>
                  </a:cubicBezTo>
                  <a:close/>
                  <a:moveTo>
                    <a:pt x="5671" y="3837"/>
                  </a:moveTo>
                  <a:cubicBezTo>
                    <a:pt x="6364" y="4152"/>
                    <a:pt x="7026" y="4561"/>
                    <a:pt x="7656" y="5002"/>
                  </a:cubicBezTo>
                  <a:cubicBezTo>
                    <a:pt x="7750" y="5821"/>
                    <a:pt x="7750" y="6609"/>
                    <a:pt x="7656" y="7334"/>
                  </a:cubicBezTo>
                  <a:cubicBezTo>
                    <a:pt x="7026" y="7775"/>
                    <a:pt x="6364" y="8184"/>
                    <a:pt x="5671" y="8531"/>
                  </a:cubicBezTo>
                  <a:cubicBezTo>
                    <a:pt x="4946" y="8216"/>
                    <a:pt x="4285" y="7806"/>
                    <a:pt x="3655" y="7334"/>
                  </a:cubicBezTo>
                  <a:cubicBezTo>
                    <a:pt x="3560" y="6609"/>
                    <a:pt x="3560" y="5821"/>
                    <a:pt x="3655" y="5002"/>
                  </a:cubicBezTo>
                  <a:cubicBezTo>
                    <a:pt x="3970" y="4782"/>
                    <a:pt x="4285" y="4593"/>
                    <a:pt x="4631" y="4404"/>
                  </a:cubicBezTo>
                  <a:cubicBezTo>
                    <a:pt x="4978" y="4183"/>
                    <a:pt x="5356" y="3994"/>
                    <a:pt x="5671" y="3837"/>
                  </a:cubicBezTo>
                  <a:close/>
                  <a:moveTo>
                    <a:pt x="3781" y="8436"/>
                  </a:moveTo>
                  <a:lnTo>
                    <a:pt x="3781" y="8436"/>
                  </a:lnTo>
                  <a:cubicBezTo>
                    <a:pt x="3907" y="8531"/>
                    <a:pt x="4033" y="8594"/>
                    <a:pt x="4222" y="8688"/>
                  </a:cubicBezTo>
                  <a:cubicBezTo>
                    <a:pt x="4241" y="8641"/>
                    <a:pt x="4248" y="8625"/>
                    <a:pt x="4250" y="8625"/>
                  </a:cubicBezTo>
                  <a:lnTo>
                    <a:pt x="4250" y="8625"/>
                  </a:lnTo>
                  <a:cubicBezTo>
                    <a:pt x="4252" y="8625"/>
                    <a:pt x="4233" y="8679"/>
                    <a:pt x="4225" y="8690"/>
                  </a:cubicBezTo>
                  <a:lnTo>
                    <a:pt x="4225" y="8690"/>
                  </a:lnTo>
                  <a:cubicBezTo>
                    <a:pt x="4224" y="8689"/>
                    <a:pt x="4223" y="8689"/>
                    <a:pt x="4222" y="8688"/>
                  </a:cubicBezTo>
                  <a:lnTo>
                    <a:pt x="4222" y="8688"/>
                  </a:lnTo>
                  <a:cubicBezTo>
                    <a:pt x="4222" y="8691"/>
                    <a:pt x="4222" y="8692"/>
                    <a:pt x="4223" y="8692"/>
                  </a:cubicBezTo>
                  <a:cubicBezTo>
                    <a:pt x="4223" y="8692"/>
                    <a:pt x="4224" y="8691"/>
                    <a:pt x="4225" y="8690"/>
                  </a:cubicBezTo>
                  <a:lnTo>
                    <a:pt x="4225" y="8690"/>
                  </a:lnTo>
                  <a:cubicBezTo>
                    <a:pt x="4350" y="8753"/>
                    <a:pt x="4475" y="8846"/>
                    <a:pt x="4631" y="8909"/>
                  </a:cubicBezTo>
                  <a:cubicBezTo>
                    <a:pt x="4411" y="9003"/>
                    <a:pt x="4159" y="9066"/>
                    <a:pt x="3970" y="9129"/>
                  </a:cubicBezTo>
                  <a:cubicBezTo>
                    <a:pt x="3907" y="8909"/>
                    <a:pt x="3844" y="8688"/>
                    <a:pt x="3781" y="8436"/>
                  </a:cubicBezTo>
                  <a:close/>
                  <a:moveTo>
                    <a:pt x="7498" y="8499"/>
                  </a:moveTo>
                  <a:cubicBezTo>
                    <a:pt x="7467" y="8688"/>
                    <a:pt x="7435" y="8909"/>
                    <a:pt x="7341" y="9161"/>
                  </a:cubicBezTo>
                  <a:cubicBezTo>
                    <a:pt x="7120" y="9066"/>
                    <a:pt x="6868" y="9035"/>
                    <a:pt x="6679" y="8972"/>
                  </a:cubicBezTo>
                  <a:cubicBezTo>
                    <a:pt x="6994" y="8814"/>
                    <a:pt x="7278" y="8625"/>
                    <a:pt x="7498" y="8499"/>
                  </a:cubicBezTo>
                  <a:close/>
                  <a:moveTo>
                    <a:pt x="1638" y="6798"/>
                  </a:moveTo>
                  <a:cubicBezTo>
                    <a:pt x="1985" y="7145"/>
                    <a:pt x="2394" y="7491"/>
                    <a:pt x="2836" y="7775"/>
                  </a:cubicBezTo>
                  <a:cubicBezTo>
                    <a:pt x="2899" y="8279"/>
                    <a:pt x="2993" y="8814"/>
                    <a:pt x="3088" y="9287"/>
                  </a:cubicBezTo>
                  <a:cubicBezTo>
                    <a:pt x="2848" y="9347"/>
                    <a:pt x="2583" y="9369"/>
                    <a:pt x="2309" y="9369"/>
                  </a:cubicBezTo>
                  <a:cubicBezTo>
                    <a:pt x="2150" y="9369"/>
                    <a:pt x="1989" y="9361"/>
                    <a:pt x="1827" y="9350"/>
                  </a:cubicBezTo>
                  <a:cubicBezTo>
                    <a:pt x="1103" y="9224"/>
                    <a:pt x="725" y="8846"/>
                    <a:pt x="945" y="8090"/>
                  </a:cubicBezTo>
                  <a:cubicBezTo>
                    <a:pt x="1040" y="7649"/>
                    <a:pt x="1323" y="7239"/>
                    <a:pt x="1638" y="6798"/>
                  </a:cubicBezTo>
                  <a:close/>
                  <a:moveTo>
                    <a:pt x="9641" y="6830"/>
                  </a:moveTo>
                  <a:cubicBezTo>
                    <a:pt x="9987" y="7271"/>
                    <a:pt x="10428" y="7932"/>
                    <a:pt x="10428" y="8531"/>
                  </a:cubicBezTo>
                  <a:cubicBezTo>
                    <a:pt x="10405" y="9192"/>
                    <a:pt x="9707" y="9391"/>
                    <a:pt x="8988" y="9391"/>
                  </a:cubicBezTo>
                  <a:cubicBezTo>
                    <a:pt x="8713" y="9391"/>
                    <a:pt x="8435" y="9362"/>
                    <a:pt x="8191" y="9318"/>
                  </a:cubicBezTo>
                  <a:cubicBezTo>
                    <a:pt x="8286" y="8846"/>
                    <a:pt x="8412" y="8373"/>
                    <a:pt x="8443" y="7806"/>
                  </a:cubicBezTo>
                  <a:cubicBezTo>
                    <a:pt x="8853" y="7491"/>
                    <a:pt x="9294" y="7176"/>
                    <a:pt x="9641" y="6830"/>
                  </a:cubicBezTo>
                  <a:close/>
                  <a:moveTo>
                    <a:pt x="5671" y="9444"/>
                  </a:moveTo>
                  <a:cubicBezTo>
                    <a:pt x="6144" y="9633"/>
                    <a:pt x="6616" y="9822"/>
                    <a:pt x="7120" y="9948"/>
                  </a:cubicBezTo>
                  <a:cubicBezTo>
                    <a:pt x="6868" y="10453"/>
                    <a:pt x="6522" y="11177"/>
                    <a:pt x="6049" y="11429"/>
                  </a:cubicBezTo>
                  <a:cubicBezTo>
                    <a:pt x="5909" y="11527"/>
                    <a:pt x="5782" y="11569"/>
                    <a:pt x="5659" y="11569"/>
                  </a:cubicBezTo>
                  <a:cubicBezTo>
                    <a:pt x="5504" y="11569"/>
                    <a:pt x="5356" y="11503"/>
                    <a:pt x="5198" y="11398"/>
                  </a:cubicBezTo>
                  <a:cubicBezTo>
                    <a:pt x="4757" y="11083"/>
                    <a:pt x="4411" y="10453"/>
                    <a:pt x="4222" y="9948"/>
                  </a:cubicBezTo>
                  <a:cubicBezTo>
                    <a:pt x="4694" y="9822"/>
                    <a:pt x="5198" y="9633"/>
                    <a:pt x="5671" y="9444"/>
                  </a:cubicBezTo>
                  <a:close/>
                  <a:moveTo>
                    <a:pt x="5689" y="1"/>
                  </a:moveTo>
                  <a:cubicBezTo>
                    <a:pt x="5142" y="1"/>
                    <a:pt x="4663" y="283"/>
                    <a:pt x="4285" y="686"/>
                  </a:cubicBezTo>
                  <a:cubicBezTo>
                    <a:pt x="3907" y="1127"/>
                    <a:pt x="3623" y="1663"/>
                    <a:pt x="3434" y="2261"/>
                  </a:cubicBezTo>
                  <a:cubicBezTo>
                    <a:pt x="3054" y="2197"/>
                    <a:pt x="2712" y="2168"/>
                    <a:pt x="2405" y="2168"/>
                  </a:cubicBezTo>
                  <a:cubicBezTo>
                    <a:pt x="753" y="2168"/>
                    <a:pt x="126" y="3018"/>
                    <a:pt x="126" y="3868"/>
                  </a:cubicBezTo>
                  <a:cubicBezTo>
                    <a:pt x="126" y="4687"/>
                    <a:pt x="630" y="5538"/>
                    <a:pt x="1166" y="6168"/>
                  </a:cubicBezTo>
                  <a:cubicBezTo>
                    <a:pt x="788" y="6640"/>
                    <a:pt x="441" y="7176"/>
                    <a:pt x="221" y="7775"/>
                  </a:cubicBezTo>
                  <a:cubicBezTo>
                    <a:pt x="0" y="8499"/>
                    <a:pt x="126" y="9224"/>
                    <a:pt x="693" y="9696"/>
                  </a:cubicBezTo>
                  <a:cubicBezTo>
                    <a:pt x="1155" y="10078"/>
                    <a:pt x="1784" y="10204"/>
                    <a:pt x="2416" y="10204"/>
                  </a:cubicBezTo>
                  <a:cubicBezTo>
                    <a:pt x="2775" y="10204"/>
                    <a:pt x="3135" y="10163"/>
                    <a:pt x="3466" y="10106"/>
                  </a:cubicBezTo>
                  <a:lnTo>
                    <a:pt x="3812" y="10925"/>
                  </a:lnTo>
                  <a:cubicBezTo>
                    <a:pt x="4442" y="12059"/>
                    <a:pt x="5135" y="12374"/>
                    <a:pt x="5702" y="12374"/>
                  </a:cubicBezTo>
                  <a:cubicBezTo>
                    <a:pt x="6837" y="12374"/>
                    <a:pt x="7593" y="11177"/>
                    <a:pt x="8002" y="10106"/>
                  </a:cubicBezTo>
                  <a:cubicBezTo>
                    <a:pt x="8317" y="10159"/>
                    <a:pt x="8660" y="10194"/>
                    <a:pt x="9004" y="10194"/>
                  </a:cubicBezTo>
                  <a:cubicBezTo>
                    <a:pt x="9690" y="10194"/>
                    <a:pt x="10376" y="10054"/>
                    <a:pt x="10838" y="9633"/>
                  </a:cubicBezTo>
                  <a:cubicBezTo>
                    <a:pt x="11310" y="9161"/>
                    <a:pt x="11373" y="8531"/>
                    <a:pt x="11216" y="7901"/>
                  </a:cubicBezTo>
                  <a:cubicBezTo>
                    <a:pt x="10995" y="7302"/>
                    <a:pt x="10617" y="6703"/>
                    <a:pt x="10208" y="6199"/>
                  </a:cubicBezTo>
                  <a:cubicBezTo>
                    <a:pt x="10838" y="5443"/>
                    <a:pt x="11405" y="4435"/>
                    <a:pt x="11184" y="3490"/>
                  </a:cubicBezTo>
                  <a:cubicBezTo>
                    <a:pt x="10995" y="2765"/>
                    <a:pt x="10397" y="2387"/>
                    <a:pt x="9641" y="2230"/>
                  </a:cubicBezTo>
                  <a:cubicBezTo>
                    <a:pt x="9406" y="2175"/>
                    <a:pt x="9153" y="2150"/>
                    <a:pt x="8895" y="2150"/>
                  </a:cubicBezTo>
                  <a:cubicBezTo>
                    <a:pt x="8565" y="2150"/>
                    <a:pt x="8226" y="2191"/>
                    <a:pt x="7908" y="2261"/>
                  </a:cubicBezTo>
                  <a:cubicBezTo>
                    <a:pt x="7593" y="1348"/>
                    <a:pt x="6994" y="340"/>
                    <a:pt x="6112" y="56"/>
                  </a:cubicBezTo>
                  <a:cubicBezTo>
                    <a:pt x="5967" y="18"/>
                    <a:pt x="5826" y="1"/>
                    <a:pt x="5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7"/>
            <p:cNvSpPr/>
            <p:nvPr/>
          </p:nvSpPr>
          <p:spPr>
            <a:xfrm>
              <a:off x="-42667700" y="2443600"/>
              <a:ext cx="62250" cy="61475"/>
            </a:xfrm>
            <a:custGeom>
              <a:avLst/>
              <a:gdLst/>
              <a:ahLst/>
              <a:cxnLst/>
              <a:rect l="l" t="t" r="r" b="b"/>
              <a:pathLst>
                <a:path w="2490" h="2459" extrusionOk="0">
                  <a:moveTo>
                    <a:pt x="1249" y="858"/>
                  </a:moveTo>
                  <a:cubicBezTo>
                    <a:pt x="1468" y="858"/>
                    <a:pt x="1639" y="1027"/>
                    <a:pt x="1639" y="1260"/>
                  </a:cubicBezTo>
                  <a:cubicBezTo>
                    <a:pt x="1607" y="1418"/>
                    <a:pt x="1481" y="1575"/>
                    <a:pt x="1323" y="1670"/>
                  </a:cubicBezTo>
                  <a:cubicBezTo>
                    <a:pt x="1285" y="1681"/>
                    <a:pt x="1248" y="1686"/>
                    <a:pt x="1211" y="1686"/>
                  </a:cubicBezTo>
                  <a:cubicBezTo>
                    <a:pt x="1040" y="1686"/>
                    <a:pt x="897" y="1569"/>
                    <a:pt x="819" y="1386"/>
                  </a:cubicBezTo>
                  <a:cubicBezTo>
                    <a:pt x="756" y="1134"/>
                    <a:pt x="851" y="945"/>
                    <a:pt x="1103" y="882"/>
                  </a:cubicBezTo>
                  <a:cubicBezTo>
                    <a:pt x="1153" y="866"/>
                    <a:pt x="1202" y="858"/>
                    <a:pt x="1249" y="858"/>
                  </a:cubicBezTo>
                  <a:close/>
                  <a:moveTo>
                    <a:pt x="1229" y="0"/>
                  </a:moveTo>
                  <a:cubicBezTo>
                    <a:pt x="567" y="0"/>
                    <a:pt x="0" y="567"/>
                    <a:pt x="0" y="1229"/>
                  </a:cubicBezTo>
                  <a:cubicBezTo>
                    <a:pt x="0" y="1874"/>
                    <a:pt x="509" y="2459"/>
                    <a:pt x="1177" y="2459"/>
                  </a:cubicBezTo>
                  <a:cubicBezTo>
                    <a:pt x="1194" y="2459"/>
                    <a:pt x="1211" y="2458"/>
                    <a:pt x="1229" y="2458"/>
                  </a:cubicBezTo>
                  <a:cubicBezTo>
                    <a:pt x="1891" y="2458"/>
                    <a:pt x="2489" y="1891"/>
                    <a:pt x="2489" y="1229"/>
                  </a:cubicBezTo>
                  <a:cubicBezTo>
                    <a:pt x="2426" y="567"/>
                    <a:pt x="1891" y="0"/>
                    <a:pt x="1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67"/>
          <p:cNvSpPr/>
          <p:nvPr/>
        </p:nvSpPr>
        <p:spPr>
          <a:xfrm>
            <a:off x="7302195" y="2135791"/>
            <a:ext cx="593178" cy="592266"/>
          </a:xfrm>
          <a:custGeom>
            <a:avLst/>
            <a:gdLst/>
            <a:ahLst/>
            <a:cxnLst/>
            <a:rect l="l" t="t" r="r" b="b"/>
            <a:pathLst>
              <a:path w="12572" h="12660" extrusionOk="0">
                <a:moveTo>
                  <a:pt x="2773" y="840"/>
                </a:moveTo>
                <a:cubicBezTo>
                  <a:pt x="3025" y="840"/>
                  <a:pt x="3183" y="1061"/>
                  <a:pt x="3183" y="1250"/>
                </a:cubicBezTo>
                <a:lnTo>
                  <a:pt x="3183" y="2888"/>
                </a:lnTo>
                <a:cubicBezTo>
                  <a:pt x="3183" y="3140"/>
                  <a:pt x="2962" y="3298"/>
                  <a:pt x="2773" y="3298"/>
                </a:cubicBezTo>
                <a:cubicBezTo>
                  <a:pt x="2553" y="3298"/>
                  <a:pt x="2395" y="3109"/>
                  <a:pt x="2332" y="2888"/>
                </a:cubicBezTo>
                <a:lnTo>
                  <a:pt x="2332" y="1250"/>
                </a:lnTo>
                <a:cubicBezTo>
                  <a:pt x="2332" y="998"/>
                  <a:pt x="2553" y="840"/>
                  <a:pt x="2773" y="840"/>
                </a:cubicBezTo>
                <a:close/>
                <a:moveTo>
                  <a:pt x="9673" y="840"/>
                </a:moveTo>
                <a:cubicBezTo>
                  <a:pt x="9925" y="840"/>
                  <a:pt x="10082" y="1061"/>
                  <a:pt x="10082" y="1250"/>
                </a:cubicBezTo>
                <a:lnTo>
                  <a:pt x="10082" y="2888"/>
                </a:lnTo>
                <a:cubicBezTo>
                  <a:pt x="10082" y="3140"/>
                  <a:pt x="9862" y="3298"/>
                  <a:pt x="9673" y="3298"/>
                </a:cubicBezTo>
                <a:cubicBezTo>
                  <a:pt x="9452" y="3298"/>
                  <a:pt x="9295" y="3109"/>
                  <a:pt x="9232" y="2888"/>
                </a:cubicBezTo>
                <a:lnTo>
                  <a:pt x="9232" y="1250"/>
                </a:lnTo>
                <a:cubicBezTo>
                  <a:pt x="9232" y="998"/>
                  <a:pt x="9452" y="840"/>
                  <a:pt x="9673" y="840"/>
                </a:cubicBezTo>
                <a:close/>
                <a:moveTo>
                  <a:pt x="11374" y="2479"/>
                </a:moveTo>
                <a:cubicBezTo>
                  <a:pt x="11469" y="2479"/>
                  <a:pt x="11595" y="2542"/>
                  <a:pt x="11689" y="2668"/>
                </a:cubicBezTo>
                <a:cubicBezTo>
                  <a:pt x="11752" y="2794"/>
                  <a:pt x="11721" y="2857"/>
                  <a:pt x="11721" y="2983"/>
                </a:cubicBezTo>
                <a:lnTo>
                  <a:pt x="11721" y="4936"/>
                </a:lnTo>
                <a:lnTo>
                  <a:pt x="694" y="4936"/>
                </a:lnTo>
                <a:lnTo>
                  <a:pt x="694" y="2983"/>
                </a:lnTo>
                <a:cubicBezTo>
                  <a:pt x="694" y="2857"/>
                  <a:pt x="694" y="2794"/>
                  <a:pt x="725" y="2668"/>
                </a:cubicBezTo>
                <a:cubicBezTo>
                  <a:pt x="820" y="2542"/>
                  <a:pt x="946" y="2479"/>
                  <a:pt x="1040" y="2479"/>
                </a:cubicBezTo>
                <a:lnTo>
                  <a:pt x="1513" y="2479"/>
                </a:lnTo>
                <a:lnTo>
                  <a:pt x="1513" y="2888"/>
                </a:lnTo>
                <a:cubicBezTo>
                  <a:pt x="1513" y="3614"/>
                  <a:pt x="2132" y="4133"/>
                  <a:pt x="2803" y="4133"/>
                </a:cubicBezTo>
                <a:cubicBezTo>
                  <a:pt x="2919" y="4133"/>
                  <a:pt x="3036" y="4118"/>
                  <a:pt x="3151" y="4085"/>
                </a:cubicBezTo>
                <a:cubicBezTo>
                  <a:pt x="3655" y="3928"/>
                  <a:pt x="4002" y="3455"/>
                  <a:pt x="4002" y="2888"/>
                </a:cubicBezTo>
                <a:lnTo>
                  <a:pt x="4002" y="2479"/>
                </a:lnTo>
                <a:lnTo>
                  <a:pt x="8413" y="2479"/>
                </a:lnTo>
                <a:lnTo>
                  <a:pt x="8413" y="2888"/>
                </a:lnTo>
                <a:cubicBezTo>
                  <a:pt x="8413" y="3455"/>
                  <a:pt x="8759" y="3928"/>
                  <a:pt x="9263" y="4085"/>
                </a:cubicBezTo>
                <a:cubicBezTo>
                  <a:pt x="9379" y="4118"/>
                  <a:pt x="9496" y="4133"/>
                  <a:pt x="9612" y="4133"/>
                </a:cubicBezTo>
                <a:cubicBezTo>
                  <a:pt x="10282" y="4133"/>
                  <a:pt x="10902" y="3614"/>
                  <a:pt x="10902" y="2888"/>
                </a:cubicBezTo>
                <a:lnTo>
                  <a:pt x="10902" y="2479"/>
                </a:lnTo>
                <a:close/>
                <a:moveTo>
                  <a:pt x="11721" y="5787"/>
                </a:moveTo>
                <a:lnTo>
                  <a:pt x="11721" y="11457"/>
                </a:lnTo>
                <a:cubicBezTo>
                  <a:pt x="11721" y="11678"/>
                  <a:pt x="11532" y="11835"/>
                  <a:pt x="11280" y="11867"/>
                </a:cubicBezTo>
                <a:lnTo>
                  <a:pt x="1072" y="11867"/>
                </a:lnTo>
                <a:cubicBezTo>
                  <a:pt x="851" y="11867"/>
                  <a:pt x="694" y="11678"/>
                  <a:pt x="694" y="11457"/>
                </a:cubicBezTo>
                <a:lnTo>
                  <a:pt x="694" y="5787"/>
                </a:lnTo>
                <a:close/>
                <a:moveTo>
                  <a:pt x="2825" y="1"/>
                </a:moveTo>
                <a:cubicBezTo>
                  <a:pt x="2180" y="1"/>
                  <a:pt x="1608" y="526"/>
                  <a:pt x="1608" y="1250"/>
                </a:cubicBezTo>
                <a:lnTo>
                  <a:pt x="1608" y="1691"/>
                </a:lnTo>
                <a:lnTo>
                  <a:pt x="1135" y="1691"/>
                </a:lnTo>
                <a:cubicBezTo>
                  <a:pt x="851" y="1691"/>
                  <a:pt x="568" y="1785"/>
                  <a:pt x="379" y="2006"/>
                </a:cubicBezTo>
                <a:cubicBezTo>
                  <a:pt x="158" y="2227"/>
                  <a:pt x="1" y="2542"/>
                  <a:pt x="1" y="2888"/>
                </a:cubicBezTo>
                <a:lnTo>
                  <a:pt x="1" y="11457"/>
                </a:lnTo>
                <a:cubicBezTo>
                  <a:pt x="1" y="12087"/>
                  <a:pt x="486" y="12659"/>
                  <a:pt x="1102" y="12659"/>
                </a:cubicBezTo>
                <a:cubicBezTo>
                  <a:pt x="1134" y="12659"/>
                  <a:pt x="1166" y="12658"/>
                  <a:pt x="1198" y="12655"/>
                </a:cubicBezTo>
                <a:lnTo>
                  <a:pt x="11311" y="12655"/>
                </a:lnTo>
                <a:cubicBezTo>
                  <a:pt x="12004" y="12655"/>
                  <a:pt x="12571" y="12119"/>
                  <a:pt x="12571" y="11457"/>
                </a:cubicBezTo>
                <a:lnTo>
                  <a:pt x="12571" y="2888"/>
                </a:lnTo>
                <a:cubicBezTo>
                  <a:pt x="12571" y="2542"/>
                  <a:pt x="12414" y="2227"/>
                  <a:pt x="12193" y="2006"/>
                </a:cubicBezTo>
                <a:cubicBezTo>
                  <a:pt x="12004" y="1785"/>
                  <a:pt x="11721" y="1691"/>
                  <a:pt x="11437" y="1691"/>
                </a:cubicBezTo>
                <a:lnTo>
                  <a:pt x="10965" y="1691"/>
                </a:lnTo>
                <a:lnTo>
                  <a:pt x="10965" y="1250"/>
                </a:lnTo>
                <a:cubicBezTo>
                  <a:pt x="10965" y="526"/>
                  <a:pt x="10392" y="1"/>
                  <a:pt x="9747" y="1"/>
                </a:cubicBezTo>
                <a:cubicBezTo>
                  <a:pt x="9577" y="1"/>
                  <a:pt x="9402" y="37"/>
                  <a:pt x="9232" y="116"/>
                </a:cubicBezTo>
                <a:cubicBezTo>
                  <a:pt x="8759" y="305"/>
                  <a:pt x="8507" y="746"/>
                  <a:pt x="8507" y="1250"/>
                </a:cubicBezTo>
                <a:lnTo>
                  <a:pt x="8507" y="1691"/>
                </a:lnTo>
                <a:lnTo>
                  <a:pt x="4096" y="1691"/>
                </a:lnTo>
                <a:lnTo>
                  <a:pt x="4096" y="1250"/>
                </a:lnTo>
                <a:cubicBezTo>
                  <a:pt x="4096" y="746"/>
                  <a:pt x="3781" y="305"/>
                  <a:pt x="3340" y="116"/>
                </a:cubicBezTo>
                <a:cubicBezTo>
                  <a:pt x="3170" y="37"/>
                  <a:pt x="2995" y="1"/>
                  <a:pt x="28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1" name="Google Shape;1431;p67"/>
          <p:cNvGrpSpPr/>
          <p:nvPr/>
        </p:nvGrpSpPr>
        <p:grpSpPr>
          <a:xfrm>
            <a:off x="3282485" y="2268246"/>
            <a:ext cx="602049" cy="594512"/>
            <a:chOff x="-42062025" y="2316000"/>
            <a:chExt cx="319000" cy="317700"/>
          </a:xfrm>
        </p:grpSpPr>
        <p:sp>
          <p:nvSpPr>
            <p:cNvPr id="1432" name="Google Shape;1432;p67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7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67"/>
          <p:cNvGrpSpPr/>
          <p:nvPr/>
        </p:nvGrpSpPr>
        <p:grpSpPr>
          <a:xfrm>
            <a:off x="5358179" y="2182628"/>
            <a:ext cx="520329" cy="595728"/>
            <a:chOff x="-39783425" y="2337925"/>
            <a:chExt cx="275700" cy="318350"/>
          </a:xfrm>
        </p:grpSpPr>
        <p:sp>
          <p:nvSpPr>
            <p:cNvPr id="1435" name="Google Shape;1435;p67"/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7"/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486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3"/>
          <p:cNvGrpSpPr/>
          <p:nvPr/>
        </p:nvGrpSpPr>
        <p:grpSpPr>
          <a:xfrm>
            <a:off x="1022442" y="3594710"/>
            <a:ext cx="283643" cy="365756"/>
            <a:chOff x="-45998575" y="2702625"/>
            <a:chExt cx="229225" cy="298625"/>
          </a:xfrm>
        </p:grpSpPr>
        <p:sp>
          <p:nvSpPr>
            <p:cNvPr id="519" name="Google Shape;519;p43"/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43"/>
          <p:cNvGrpSpPr/>
          <p:nvPr/>
        </p:nvGrpSpPr>
        <p:grpSpPr>
          <a:xfrm>
            <a:off x="5522488" y="3594701"/>
            <a:ext cx="365774" cy="365774"/>
            <a:chOff x="-46772025" y="2701925"/>
            <a:chExt cx="300900" cy="300900"/>
          </a:xfrm>
        </p:grpSpPr>
        <p:sp>
          <p:nvSpPr>
            <p:cNvPr id="544" name="Google Shape;544;p43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3"/>
          <p:cNvSpPr/>
          <p:nvPr/>
        </p:nvSpPr>
        <p:spPr>
          <a:xfrm>
            <a:off x="2136061" y="3594701"/>
            <a:ext cx="365762" cy="36577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43"/>
          <p:cNvGrpSpPr/>
          <p:nvPr/>
        </p:nvGrpSpPr>
        <p:grpSpPr>
          <a:xfrm>
            <a:off x="3291718" y="3594709"/>
            <a:ext cx="365753" cy="365758"/>
            <a:chOff x="-47529700" y="2342000"/>
            <a:chExt cx="302450" cy="299900"/>
          </a:xfrm>
        </p:grpSpPr>
        <p:sp>
          <p:nvSpPr>
            <p:cNvPr id="548" name="Google Shape;548;p43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43"/>
          <p:cNvSpPr/>
          <p:nvPr/>
        </p:nvSpPr>
        <p:spPr>
          <a:xfrm>
            <a:off x="6625488" y="3594707"/>
            <a:ext cx="426724" cy="365762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1" name="Google Shape;551;p43"/>
          <p:cNvGrpSpPr/>
          <p:nvPr/>
        </p:nvGrpSpPr>
        <p:grpSpPr>
          <a:xfrm>
            <a:off x="7793699" y="3594716"/>
            <a:ext cx="365745" cy="365743"/>
            <a:chOff x="5053900" y="4993700"/>
            <a:chExt cx="483150" cy="483275"/>
          </a:xfrm>
        </p:grpSpPr>
        <p:sp>
          <p:nvSpPr>
            <p:cNvPr id="552" name="Google Shape;552;p43"/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4" name="Google Shape;554;p43"/>
          <p:cNvGrpSpPr/>
          <p:nvPr/>
        </p:nvGrpSpPr>
        <p:grpSpPr>
          <a:xfrm>
            <a:off x="4391961" y="3594005"/>
            <a:ext cx="359878" cy="367165"/>
            <a:chOff x="-65129950" y="2646800"/>
            <a:chExt cx="311125" cy="317425"/>
          </a:xfrm>
        </p:grpSpPr>
        <p:sp>
          <p:nvSpPr>
            <p:cNvPr id="555" name="Google Shape;555;p43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3"/>
          <p:cNvGrpSpPr/>
          <p:nvPr/>
        </p:nvGrpSpPr>
        <p:grpSpPr>
          <a:xfrm>
            <a:off x="7792078" y="2336357"/>
            <a:ext cx="368987" cy="363666"/>
            <a:chOff x="-64774725" y="1916550"/>
            <a:chExt cx="319000" cy="314400"/>
          </a:xfrm>
        </p:grpSpPr>
        <p:sp>
          <p:nvSpPr>
            <p:cNvPr id="558" name="Google Shape;558;p43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726;p78">
            <a:extLst>
              <a:ext uri="{FF2B5EF4-FFF2-40B4-BE49-F238E27FC236}">
                <a16:creationId xmlns:a16="http://schemas.microsoft.com/office/drawing/2014/main" id="{CFC8D172-6D41-4624-8D70-7AD12E4C86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2550" y="629275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32" name="Google Shape;1741;p78">
            <a:extLst>
              <a:ext uri="{FF2B5EF4-FFF2-40B4-BE49-F238E27FC236}">
                <a16:creationId xmlns:a16="http://schemas.microsoft.com/office/drawing/2014/main" id="{79C11A1B-4F6C-4418-912D-2787CDA5DBF6}"/>
              </a:ext>
            </a:extLst>
          </p:cNvPr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33" name="Google Shape;1742;p78">
              <a:extLst>
                <a:ext uri="{FF2B5EF4-FFF2-40B4-BE49-F238E27FC236}">
                  <a16:creationId xmlns:a16="http://schemas.microsoft.com/office/drawing/2014/main" id="{91F31162-CD26-4A9A-A786-CEFF0E1C4B5A}"/>
                </a:ext>
              </a:extLst>
            </p:cNvPr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43;p78">
              <a:extLst>
                <a:ext uri="{FF2B5EF4-FFF2-40B4-BE49-F238E27FC236}">
                  <a16:creationId xmlns:a16="http://schemas.microsoft.com/office/drawing/2014/main" id="{F11B62DE-C615-4875-8FD5-D027E21677C4}"/>
                </a:ext>
              </a:extLst>
            </p:cNvPr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44;p78">
              <a:extLst>
                <a:ext uri="{FF2B5EF4-FFF2-40B4-BE49-F238E27FC236}">
                  <a16:creationId xmlns:a16="http://schemas.microsoft.com/office/drawing/2014/main" id="{745C3699-BC66-4A1B-8C94-8C6E5384A71F}"/>
                </a:ext>
              </a:extLst>
            </p:cNvPr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5;p78">
              <a:extLst>
                <a:ext uri="{FF2B5EF4-FFF2-40B4-BE49-F238E27FC236}">
                  <a16:creationId xmlns:a16="http://schemas.microsoft.com/office/drawing/2014/main" id="{469626EB-D781-46D4-BB88-35049C82DA25}"/>
                </a:ext>
              </a:extLst>
            </p:cNvPr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6;p78">
              <a:extLst>
                <a:ext uri="{FF2B5EF4-FFF2-40B4-BE49-F238E27FC236}">
                  <a16:creationId xmlns:a16="http://schemas.microsoft.com/office/drawing/2014/main" id="{2674BE59-CDCF-4DA2-A671-9691F57964DB}"/>
                </a:ext>
              </a:extLst>
            </p:cNvPr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7;p78">
              <a:extLst>
                <a:ext uri="{FF2B5EF4-FFF2-40B4-BE49-F238E27FC236}">
                  <a16:creationId xmlns:a16="http://schemas.microsoft.com/office/drawing/2014/main" id="{D33FC599-585F-42DF-9BA9-40B5E7ACCCD0}"/>
                </a:ext>
              </a:extLst>
            </p:cNvPr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8;p78">
              <a:extLst>
                <a:ext uri="{FF2B5EF4-FFF2-40B4-BE49-F238E27FC236}">
                  <a16:creationId xmlns:a16="http://schemas.microsoft.com/office/drawing/2014/main" id="{FF84D3FC-8C51-447D-85D4-93481C177AF4}"/>
                </a:ext>
              </a:extLst>
            </p:cNvPr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9;p78">
              <a:extLst>
                <a:ext uri="{FF2B5EF4-FFF2-40B4-BE49-F238E27FC236}">
                  <a16:creationId xmlns:a16="http://schemas.microsoft.com/office/drawing/2014/main" id="{E52F2E57-3BD0-4713-85D6-F6034D6952F3}"/>
                </a:ext>
              </a:extLst>
            </p:cNvPr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0;p78">
              <a:extLst>
                <a:ext uri="{FF2B5EF4-FFF2-40B4-BE49-F238E27FC236}">
                  <a16:creationId xmlns:a16="http://schemas.microsoft.com/office/drawing/2014/main" id="{BC7E2CBD-DA9C-42F4-8562-4413182EBD60}"/>
                </a:ext>
              </a:extLst>
            </p:cNvPr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1;p78">
              <a:extLst>
                <a:ext uri="{FF2B5EF4-FFF2-40B4-BE49-F238E27FC236}">
                  <a16:creationId xmlns:a16="http://schemas.microsoft.com/office/drawing/2014/main" id="{C5DD0F94-0C5E-4CF6-8EFA-484257F72906}"/>
                </a:ext>
              </a:extLst>
            </p:cNvPr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rgbClr val="DB464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2;p78">
              <a:extLst>
                <a:ext uri="{FF2B5EF4-FFF2-40B4-BE49-F238E27FC236}">
                  <a16:creationId xmlns:a16="http://schemas.microsoft.com/office/drawing/2014/main" id="{F82067FE-019E-482F-ADE2-D35C8647B574}"/>
                </a:ext>
              </a:extLst>
            </p:cNvPr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3;p78">
              <a:extLst>
                <a:ext uri="{FF2B5EF4-FFF2-40B4-BE49-F238E27FC236}">
                  <a16:creationId xmlns:a16="http://schemas.microsoft.com/office/drawing/2014/main" id="{0332DCD6-C6F6-4756-972B-25A333DB31AA}"/>
                </a:ext>
              </a:extLst>
            </p:cNvPr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4;p78">
              <a:extLst>
                <a:ext uri="{FF2B5EF4-FFF2-40B4-BE49-F238E27FC236}">
                  <a16:creationId xmlns:a16="http://schemas.microsoft.com/office/drawing/2014/main" id="{2CAA1B99-4446-4E59-BE6D-D88443848B3E}"/>
                </a:ext>
              </a:extLst>
            </p:cNvPr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5;p78">
              <a:extLst>
                <a:ext uri="{FF2B5EF4-FFF2-40B4-BE49-F238E27FC236}">
                  <a16:creationId xmlns:a16="http://schemas.microsoft.com/office/drawing/2014/main" id="{10F9137F-75C5-47A1-A712-DEBD7C2328DE}"/>
                </a:ext>
              </a:extLst>
            </p:cNvPr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6;p78">
              <a:extLst>
                <a:ext uri="{FF2B5EF4-FFF2-40B4-BE49-F238E27FC236}">
                  <a16:creationId xmlns:a16="http://schemas.microsoft.com/office/drawing/2014/main" id="{18EB18E4-FBC3-41F7-9453-2F53B41AC299}"/>
                </a:ext>
              </a:extLst>
            </p:cNvPr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7;p78">
              <a:extLst>
                <a:ext uri="{FF2B5EF4-FFF2-40B4-BE49-F238E27FC236}">
                  <a16:creationId xmlns:a16="http://schemas.microsoft.com/office/drawing/2014/main" id="{81EBF695-948A-4F26-93EE-49C9C24C551B}"/>
                </a:ext>
              </a:extLst>
            </p:cNvPr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8;p78">
              <a:extLst>
                <a:ext uri="{FF2B5EF4-FFF2-40B4-BE49-F238E27FC236}">
                  <a16:creationId xmlns:a16="http://schemas.microsoft.com/office/drawing/2014/main" id="{7AD5F22D-427D-45E6-8410-0E89E02DC408}"/>
                </a:ext>
              </a:extLst>
            </p:cNvPr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9;p78">
              <a:extLst>
                <a:ext uri="{FF2B5EF4-FFF2-40B4-BE49-F238E27FC236}">
                  <a16:creationId xmlns:a16="http://schemas.microsoft.com/office/drawing/2014/main" id="{9E0F820B-2F3C-42D9-B105-C584EB1C4DC6}"/>
                </a:ext>
              </a:extLst>
            </p:cNvPr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60;p78">
              <a:extLst>
                <a:ext uri="{FF2B5EF4-FFF2-40B4-BE49-F238E27FC236}">
                  <a16:creationId xmlns:a16="http://schemas.microsoft.com/office/drawing/2014/main" id="{50BB16E5-F1E6-418D-96FF-2CBA896AF9AF}"/>
                </a:ext>
              </a:extLst>
            </p:cNvPr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1;p78">
              <a:extLst>
                <a:ext uri="{FF2B5EF4-FFF2-40B4-BE49-F238E27FC236}">
                  <a16:creationId xmlns:a16="http://schemas.microsoft.com/office/drawing/2014/main" id="{708FF1A2-C1A4-4AD8-A7E5-4838353D3983}"/>
                </a:ext>
              </a:extLst>
            </p:cNvPr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rgbClr val="FFF0DE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2;p78">
              <a:extLst>
                <a:ext uri="{FF2B5EF4-FFF2-40B4-BE49-F238E27FC236}">
                  <a16:creationId xmlns:a16="http://schemas.microsoft.com/office/drawing/2014/main" id="{CD3C10CF-AE21-4142-8C39-BC819E75EA7C}"/>
                </a:ext>
              </a:extLst>
            </p:cNvPr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3;p78">
              <a:extLst>
                <a:ext uri="{FF2B5EF4-FFF2-40B4-BE49-F238E27FC236}">
                  <a16:creationId xmlns:a16="http://schemas.microsoft.com/office/drawing/2014/main" id="{3A350C68-DC45-41A5-B985-6B5B3AA3D8D6}"/>
                </a:ext>
              </a:extLst>
            </p:cNvPr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4;p78">
              <a:extLst>
                <a:ext uri="{FF2B5EF4-FFF2-40B4-BE49-F238E27FC236}">
                  <a16:creationId xmlns:a16="http://schemas.microsoft.com/office/drawing/2014/main" id="{9AE7DC3A-109F-4797-A024-2671BC892C65}"/>
                </a:ext>
              </a:extLst>
            </p:cNvPr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5;p78">
              <a:extLst>
                <a:ext uri="{FF2B5EF4-FFF2-40B4-BE49-F238E27FC236}">
                  <a16:creationId xmlns:a16="http://schemas.microsoft.com/office/drawing/2014/main" id="{45270395-ED8F-4293-8C5E-66DD3925378B}"/>
                </a:ext>
              </a:extLst>
            </p:cNvPr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6;p78">
              <a:extLst>
                <a:ext uri="{FF2B5EF4-FFF2-40B4-BE49-F238E27FC236}">
                  <a16:creationId xmlns:a16="http://schemas.microsoft.com/office/drawing/2014/main" id="{1F145820-E598-4C86-8499-15258DD97E1D}"/>
                </a:ext>
              </a:extLst>
            </p:cNvPr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7;p78">
              <a:extLst>
                <a:ext uri="{FF2B5EF4-FFF2-40B4-BE49-F238E27FC236}">
                  <a16:creationId xmlns:a16="http://schemas.microsoft.com/office/drawing/2014/main" id="{BAD13CF1-9E13-4933-BA94-33544A8BCEE8}"/>
                </a:ext>
              </a:extLst>
            </p:cNvPr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8;p78">
              <a:extLst>
                <a:ext uri="{FF2B5EF4-FFF2-40B4-BE49-F238E27FC236}">
                  <a16:creationId xmlns:a16="http://schemas.microsoft.com/office/drawing/2014/main" id="{C1B5643A-A957-46DE-B999-F8FC9098DF73}"/>
                </a:ext>
              </a:extLst>
            </p:cNvPr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9;p78">
              <a:extLst>
                <a:ext uri="{FF2B5EF4-FFF2-40B4-BE49-F238E27FC236}">
                  <a16:creationId xmlns:a16="http://schemas.microsoft.com/office/drawing/2014/main" id="{D18760A4-93E3-461C-A815-5CD5ADE1D4CC}"/>
                </a:ext>
              </a:extLst>
            </p:cNvPr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70;p78">
              <a:extLst>
                <a:ext uri="{FF2B5EF4-FFF2-40B4-BE49-F238E27FC236}">
                  <a16:creationId xmlns:a16="http://schemas.microsoft.com/office/drawing/2014/main" id="{AD323C6E-79DF-415E-8F9B-4421D59CC1B5}"/>
                </a:ext>
              </a:extLst>
            </p:cNvPr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rgbClr val="DB464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71;p78">
              <a:extLst>
                <a:ext uri="{FF2B5EF4-FFF2-40B4-BE49-F238E27FC236}">
                  <a16:creationId xmlns:a16="http://schemas.microsoft.com/office/drawing/2014/main" id="{A9BAA29F-A8BC-4FDE-B24D-4DA979FEEDF6}"/>
                </a:ext>
              </a:extLst>
            </p:cNvPr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rgbClr val="DB464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72;p78">
              <a:extLst>
                <a:ext uri="{FF2B5EF4-FFF2-40B4-BE49-F238E27FC236}">
                  <a16:creationId xmlns:a16="http://schemas.microsoft.com/office/drawing/2014/main" id="{150B111D-7541-499B-A7DE-C6011AAB25A5}"/>
                </a:ext>
              </a:extLst>
            </p:cNvPr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73;p78">
              <a:extLst>
                <a:ext uri="{FF2B5EF4-FFF2-40B4-BE49-F238E27FC236}">
                  <a16:creationId xmlns:a16="http://schemas.microsoft.com/office/drawing/2014/main" id="{4293489E-69DB-4A7D-B1D2-14A4AC10CA9E}"/>
                </a:ext>
              </a:extLst>
            </p:cNvPr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74;p78">
              <a:extLst>
                <a:ext uri="{FF2B5EF4-FFF2-40B4-BE49-F238E27FC236}">
                  <a16:creationId xmlns:a16="http://schemas.microsoft.com/office/drawing/2014/main" id="{DBE50D34-6A1C-452E-AAAB-6D8813FBDCAE}"/>
                </a:ext>
              </a:extLst>
            </p:cNvPr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75;p78">
              <a:extLst>
                <a:ext uri="{FF2B5EF4-FFF2-40B4-BE49-F238E27FC236}">
                  <a16:creationId xmlns:a16="http://schemas.microsoft.com/office/drawing/2014/main" id="{939B3AC1-82F9-4308-8925-2D06ABD9A8BA}"/>
                </a:ext>
              </a:extLst>
            </p:cNvPr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76;p78">
              <a:extLst>
                <a:ext uri="{FF2B5EF4-FFF2-40B4-BE49-F238E27FC236}">
                  <a16:creationId xmlns:a16="http://schemas.microsoft.com/office/drawing/2014/main" id="{C9EAA3C4-8098-4D28-9674-A6E6F6E287FE}"/>
                </a:ext>
              </a:extLst>
            </p:cNvPr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77;p78">
              <a:extLst>
                <a:ext uri="{FF2B5EF4-FFF2-40B4-BE49-F238E27FC236}">
                  <a16:creationId xmlns:a16="http://schemas.microsoft.com/office/drawing/2014/main" id="{3E70C25F-E4C3-48BA-9D8B-0BBF89B76298}"/>
                </a:ext>
              </a:extLst>
            </p:cNvPr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78;p78">
              <a:extLst>
                <a:ext uri="{FF2B5EF4-FFF2-40B4-BE49-F238E27FC236}">
                  <a16:creationId xmlns:a16="http://schemas.microsoft.com/office/drawing/2014/main" id="{60975469-793B-4D0F-A3AF-B7F7235CDF09}"/>
                </a:ext>
              </a:extLst>
            </p:cNvPr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rgbClr val="FFF0DE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79;p78">
              <a:extLst>
                <a:ext uri="{FF2B5EF4-FFF2-40B4-BE49-F238E27FC236}">
                  <a16:creationId xmlns:a16="http://schemas.microsoft.com/office/drawing/2014/main" id="{E93BD3CD-6F23-4CDC-B368-41C0155CA9BB}"/>
                </a:ext>
              </a:extLst>
            </p:cNvPr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rgbClr val="FFF0DE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80;p78">
              <a:extLst>
                <a:ext uri="{FF2B5EF4-FFF2-40B4-BE49-F238E27FC236}">
                  <a16:creationId xmlns:a16="http://schemas.microsoft.com/office/drawing/2014/main" id="{837CF51C-D4AF-465F-8EE8-41DC89362DF2}"/>
                </a:ext>
              </a:extLst>
            </p:cNvPr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rgbClr val="FFF0DE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81;p78">
              <a:extLst>
                <a:ext uri="{FF2B5EF4-FFF2-40B4-BE49-F238E27FC236}">
                  <a16:creationId xmlns:a16="http://schemas.microsoft.com/office/drawing/2014/main" id="{E8A5AAB9-FD8E-489D-A044-940EC15E023B}"/>
                </a:ext>
              </a:extLst>
            </p:cNvPr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rgbClr val="FFF0DE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782;p78">
            <a:extLst>
              <a:ext uri="{FF2B5EF4-FFF2-40B4-BE49-F238E27FC236}">
                <a16:creationId xmlns:a16="http://schemas.microsoft.com/office/drawing/2014/main" id="{33AF3E7E-3637-4F0F-8502-443E8B0406D1}"/>
              </a:ext>
            </a:extLst>
          </p:cNvPr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74" name="Google Shape;1783;p78">
              <a:extLst>
                <a:ext uri="{FF2B5EF4-FFF2-40B4-BE49-F238E27FC236}">
                  <a16:creationId xmlns:a16="http://schemas.microsoft.com/office/drawing/2014/main" id="{AC623D76-3FBD-4FC2-889A-8BD3EB96BAE3}"/>
                </a:ext>
              </a:extLst>
            </p:cNvPr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84;p78">
              <a:extLst>
                <a:ext uri="{FF2B5EF4-FFF2-40B4-BE49-F238E27FC236}">
                  <a16:creationId xmlns:a16="http://schemas.microsoft.com/office/drawing/2014/main" id="{43C25354-F66E-4038-B8E3-6BC7D2056948}"/>
                </a:ext>
              </a:extLst>
            </p:cNvPr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85;p78">
              <a:extLst>
                <a:ext uri="{FF2B5EF4-FFF2-40B4-BE49-F238E27FC236}">
                  <a16:creationId xmlns:a16="http://schemas.microsoft.com/office/drawing/2014/main" id="{13EF9C0A-D34F-4531-A1EC-74DBDA34BB12}"/>
                </a:ext>
              </a:extLst>
            </p:cNvPr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86;p78">
              <a:extLst>
                <a:ext uri="{FF2B5EF4-FFF2-40B4-BE49-F238E27FC236}">
                  <a16:creationId xmlns:a16="http://schemas.microsoft.com/office/drawing/2014/main" id="{7CFD3974-C7B5-434D-B495-2318997988E0}"/>
                </a:ext>
              </a:extLst>
            </p:cNvPr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87;p78">
              <a:extLst>
                <a:ext uri="{FF2B5EF4-FFF2-40B4-BE49-F238E27FC236}">
                  <a16:creationId xmlns:a16="http://schemas.microsoft.com/office/drawing/2014/main" id="{516FDC9F-02D1-43E0-9374-1640937ECFCC}"/>
                </a:ext>
              </a:extLst>
            </p:cNvPr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88;p78">
              <a:extLst>
                <a:ext uri="{FF2B5EF4-FFF2-40B4-BE49-F238E27FC236}">
                  <a16:creationId xmlns:a16="http://schemas.microsoft.com/office/drawing/2014/main" id="{DA078180-5117-4B90-96E2-8FD4AC4DE466}"/>
                </a:ext>
              </a:extLst>
            </p:cNvPr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89;p78">
              <a:extLst>
                <a:ext uri="{FF2B5EF4-FFF2-40B4-BE49-F238E27FC236}">
                  <a16:creationId xmlns:a16="http://schemas.microsoft.com/office/drawing/2014/main" id="{0F91FF0C-D18B-41FC-957E-3B995FE3CA19}"/>
                </a:ext>
              </a:extLst>
            </p:cNvPr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90;p78">
              <a:extLst>
                <a:ext uri="{FF2B5EF4-FFF2-40B4-BE49-F238E27FC236}">
                  <a16:creationId xmlns:a16="http://schemas.microsoft.com/office/drawing/2014/main" id="{F4605370-4D5D-4FD6-8A64-B420E9CC3540}"/>
                </a:ext>
              </a:extLst>
            </p:cNvPr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91;p78">
              <a:extLst>
                <a:ext uri="{FF2B5EF4-FFF2-40B4-BE49-F238E27FC236}">
                  <a16:creationId xmlns:a16="http://schemas.microsoft.com/office/drawing/2014/main" id="{A6736942-EAB6-4AE5-81F6-A3FE470C418A}"/>
                </a:ext>
              </a:extLst>
            </p:cNvPr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92;p78">
              <a:extLst>
                <a:ext uri="{FF2B5EF4-FFF2-40B4-BE49-F238E27FC236}">
                  <a16:creationId xmlns:a16="http://schemas.microsoft.com/office/drawing/2014/main" id="{67C04CAA-75D9-488C-90AD-5EC9B3687C1A}"/>
                </a:ext>
              </a:extLst>
            </p:cNvPr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93;p78">
              <a:extLst>
                <a:ext uri="{FF2B5EF4-FFF2-40B4-BE49-F238E27FC236}">
                  <a16:creationId xmlns:a16="http://schemas.microsoft.com/office/drawing/2014/main" id="{343C8720-9DA4-4C0D-AE27-722CA6286DFE}"/>
                </a:ext>
              </a:extLst>
            </p:cNvPr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94;p78">
              <a:extLst>
                <a:ext uri="{FF2B5EF4-FFF2-40B4-BE49-F238E27FC236}">
                  <a16:creationId xmlns:a16="http://schemas.microsoft.com/office/drawing/2014/main" id="{272E4176-2759-42C6-A699-BC71A37B1D42}"/>
                </a:ext>
              </a:extLst>
            </p:cNvPr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95;p78">
              <a:extLst>
                <a:ext uri="{FF2B5EF4-FFF2-40B4-BE49-F238E27FC236}">
                  <a16:creationId xmlns:a16="http://schemas.microsoft.com/office/drawing/2014/main" id="{D1FF8D80-7B13-448D-8AD7-17B9681D1F34}"/>
                </a:ext>
              </a:extLst>
            </p:cNvPr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96;p78">
              <a:extLst>
                <a:ext uri="{FF2B5EF4-FFF2-40B4-BE49-F238E27FC236}">
                  <a16:creationId xmlns:a16="http://schemas.microsoft.com/office/drawing/2014/main" id="{A10E24D1-C0FA-4A76-861F-8728584DF376}"/>
                </a:ext>
              </a:extLst>
            </p:cNvPr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97;p78">
              <a:extLst>
                <a:ext uri="{FF2B5EF4-FFF2-40B4-BE49-F238E27FC236}">
                  <a16:creationId xmlns:a16="http://schemas.microsoft.com/office/drawing/2014/main" id="{088F7CF5-7D2A-413B-8E71-B3D5D59B8825}"/>
                </a:ext>
              </a:extLst>
            </p:cNvPr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98;p78">
              <a:extLst>
                <a:ext uri="{FF2B5EF4-FFF2-40B4-BE49-F238E27FC236}">
                  <a16:creationId xmlns:a16="http://schemas.microsoft.com/office/drawing/2014/main" id="{760CD090-3B17-45CA-A787-69F85A99B489}"/>
                </a:ext>
              </a:extLst>
            </p:cNvPr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99;p78">
              <a:extLst>
                <a:ext uri="{FF2B5EF4-FFF2-40B4-BE49-F238E27FC236}">
                  <a16:creationId xmlns:a16="http://schemas.microsoft.com/office/drawing/2014/main" id="{A3B19582-825F-4771-92EE-4D0C7077E635}"/>
                </a:ext>
              </a:extLst>
            </p:cNvPr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00;p78">
              <a:extLst>
                <a:ext uri="{FF2B5EF4-FFF2-40B4-BE49-F238E27FC236}">
                  <a16:creationId xmlns:a16="http://schemas.microsoft.com/office/drawing/2014/main" id="{923DCC53-E99E-4606-A7E5-F73B032B04A4}"/>
                </a:ext>
              </a:extLst>
            </p:cNvPr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01;p78">
              <a:extLst>
                <a:ext uri="{FF2B5EF4-FFF2-40B4-BE49-F238E27FC236}">
                  <a16:creationId xmlns:a16="http://schemas.microsoft.com/office/drawing/2014/main" id="{800481AE-9D95-4A9A-808F-72647FFE30B9}"/>
                </a:ext>
              </a:extLst>
            </p:cNvPr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02;p78">
              <a:extLst>
                <a:ext uri="{FF2B5EF4-FFF2-40B4-BE49-F238E27FC236}">
                  <a16:creationId xmlns:a16="http://schemas.microsoft.com/office/drawing/2014/main" id="{6AE11E7E-576B-4ACE-8B34-168365418F3D}"/>
                </a:ext>
              </a:extLst>
            </p:cNvPr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03;p78">
              <a:extLst>
                <a:ext uri="{FF2B5EF4-FFF2-40B4-BE49-F238E27FC236}">
                  <a16:creationId xmlns:a16="http://schemas.microsoft.com/office/drawing/2014/main" id="{DDE5BE04-8408-48DE-AC16-72EDBB0FAAAB}"/>
                </a:ext>
              </a:extLst>
            </p:cNvPr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04;p78">
              <a:extLst>
                <a:ext uri="{FF2B5EF4-FFF2-40B4-BE49-F238E27FC236}">
                  <a16:creationId xmlns:a16="http://schemas.microsoft.com/office/drawing/2014/main" id="{DCDD0F9E-6B4D-4D18-BACB-2A5FEB569C1D}"/>
                </a:ext>
              </a:extLst>
            </p:cNvPr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05;p78">
              <a:extLst>
                <a:ext uri="{FF2B5EF4-FFF2-40B4-BE49-F238E27FC236}">
                  <a16:creationId xmlns:a16="http://schemas.microsoft.com/office/drawing/2014/main" id="{0686B2DF-E658-4EF5-A85A-C49FBA0C2078}"/>
                </a:ext>
              </a:extLst>
            </p:cNvPr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06;p78">
              <a:extLst>
                <a:ext uri="{FF2B5EF4-FFF2-40B4-BE49-F238E27FC236}">
                  <a16:creationId xmlns:a16="http://schemas.microsoft.com/office/drawing/2014/main" id="{B812A05B-642A-4550-BB86-84DF40B5FB7A}"/>
                </a:ext>
              </a:extLst>
            </p:cNvPr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07;p78">
              <a:extLst>
                <a:ext uri="{FF2B5EF4-FFF2-40B4-BE49-F238E27FC236}">
                  <a16:creationId xmlns:a16="http://schemas.microsoft.com/office/drawing/2014/main" id="{1B0332A3-509F-44CC-863F-C641ADBA4C60}"/>
                </a:ext>
              </a:extLst>
            </p:cNvPr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08;p78">
              <a:extLst>
                <a:ext uri="{FF2B5EF4-FFF2-40B4-BE49-F238E27FC236}">
                  <a16:creationId xmlns:a16="http://schemas.microsoft.com/office/drawing/2014/main" id="{EF0C76C6-666E-4EFC-8913-D029F92EE751}"/>
                </a:ext>
              </a:extLst>
            </p:cNvPr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09;p78">
              <a:extLst>
                <a:ext uri="{FF2B5EF4-FFF2-40B4-BE49-F238E27FC236}">
                  <a16:creationId xmlns:a16="http://schemas.microsoft.com/office/drawing/2014/main" id="{462CF457-E279-4DDA-BB0C-D23733D64C43}"/>
                </a:ext>
              </a:extLst>
            </p:cNvPr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10;p78">
              <a:extLst>
                <a:ext uri="{FF2B5EF4-FFF2-40B4-BE49-F238E27FC236}">
                  <a16:creationId xmlns:a16="http://schemas.microsoft.com/office/drawing/2014/main" id="{2BE12EF9-1FA9-4C53-BB7B-7B3CCC0FB3B9}"/>
                </a:ext>
              </a:extLst>
            </p:cNvPr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11;p78">
              <a:extLst>
                <a:ext uri="{FF2B5EF4-FFF2-40B4-BE49-F238E27FC236}">
                  <a16:creationId xmlns:a16="http://schemas.microsoft.com/office/drawing/2014/main" id="{211F8F24-7D7F-4458-83FF-C55680E22C42}"/>
                </a:ext>
              </a:extLst>
            </p:cNvPr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12;p78">
              <a:extLst>
                <a:ext uri="{FF2B5EF4-FFF2-40B4-BE49-F238E27FC236}">
                  <a16:creationId xmlns:a16="http://schemas.microsoft.com/office/drawing/2014/main" id="{96668E1F-4E87-4CEA-8AC7-E24FE99B41A8}"/>
                </a:ext>
              </a:extLst>
            </p:cNvPr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13;p78">
              <a:extLst>
                <a:ext uri="{FF2B5EF4-FFF2-40B4-BE49-F238E27FC236}">
                  <a16:creationId xmlns:a16="http://schemas.microsoft.com/office/drawing/2014/main" id="{6B671BE1-3011-4187-90FA-C439ABA2B218}"/>
                </a:ext>
              </a:extLst>
            </p:cNvPr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14;p78">
              <a:extLst>
                <a:ext uri="{FF2B5EF4-FFF2-40B4-BE49-F238E27FC236}">
                  <a16:creationId xmlns:a16="http://schemas.microsoft.com/office/drawing/2014/main" id="{BA815460-DA82-469B-8E98-89A9CA086F1C}"/>
                </a:ext>
              </a:extLst>
            </p:cNvPr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15;p78">
              <a:extLst>
                <a:ext uri="{FF2B5EF4-FFF2-40B4-BE49-F238E27FC236}">
                  <a16:creationId xmlns:a16="http://schemas.microsoft.com/office/drawing/2014/main" id="{7745E1F4-2A54-458B-8809-2B07988203AE}"/>
                </a:ext>
              </a:extLst>
            </p:cNvPr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16;p78">
              <a:extLst>
                <a:ext uri="{FF2B5EF4-FFF2-40B4-BE49-F238E27FC236}">
                  <a16:creationId xmlns:a16="http://schemas.microsoft.com/office/drawing/2014/main" id="{89DFD629-C7EF-475D-886C-6F4935F88707}"/>
                </a:ext>
              </a:extLst>
            </p:cNvPr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17;p78">
              <a:extLst>
                <a:ext uri="{FF2B5EF4-FFF2-40B4-BE49-F238E27FC236}">
                  <a16:creationId xmlns:a16="http://schemas.microsoft.com/office/drawing/2014/main" id="{8A5BF1A2-6803-471A-98A6-F318B74A6072}"/>
                </a:ext>
              </a:extLst>
            </p:cNvPr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18;p78">
              <a:extLst>
                <a:ext uri="{FF2B5EF4-FFF2-40B4-BE49-F238E27FC236}">
                  <a16:creationId xmlns:a16="http://schemas.microsoft.com/office/drawing/2014/main" id="{FA69336C-3A68-4A33-BA5B-AE1A54FEB4E7}"/>
                </a:ext>
              </a:extLst>
            </p:cNvPr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19;p78">
              <a:extLst>
                <a:ext uri="{FF2B5EF4-FFF2-40B4-BE49-F238E27FC236}">
                  <a16:creationId xmlns:a16="http://schemas.microsoft.com/office/drawing/2014/main" id="{E3694C69-DEEF-446F-8EC6-5D17E1FCBCA9}"/>
                </a:ext>
              </a:extLst>
            </p:cNvPr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20;p78">
              <a:extLst>
                <a:ext uri="{FF2B5EF4-FFF2-40B4-BE49-F238E27FC236}">
                  <a16:creationId xmlns:a16="http://schemas.microsoft.com/office/drawing/2014/main" id="{311D997C-11DA-44CC-B1F4-99B34DFD44E6}"/>
                </a:ext>
              </a:extLst>
            </p:cNvPr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21;p78">
              <a:extLst>
                <a:ext uri="{FF2B5EF4-FFF2-40B4-BE49-F238E27FC236}">
                  <a16:creationId xmlns:a16="http://schemas.microsoft.com/office/drawing/2014/main" id="{418885AD-4E7C-4769-8D6A-71C843E877D1}"/>
                </a:ext>
              </a:extLst>
            </p:cNvPr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22;p78">
              <a:extLst>
                <a:ext uri="{FF2B5EF4-FFF2-40B4-BE49-F238E27FC236}">
                  <a16:creationId xmlns:a16="http://schemas.microsoft.com/office/drawing/2014/main" id="{1CD314E5-AFBD-4470-B383-41F4B3CDB562}"/>
                </a:ext>
              </a:extLst>
            </p:cNvPr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23;p78">
              <a:extLst>
                <a:ext uri="{FF2B5EF4-FFF2-40B4-BE49-F238E27FC236}">
                  <a16:creationId xmlns:a16="http://schemas.microsoft.com/office/drawing/2014/main" id="{D1561A1B-313E-4768-92EF-0209A19234B5}"/>
                </a:ext>
              </a:extLst>
            </p:cNvPr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297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/>
          <p:nvPr/>
        </p:nvSpPr>
        <p:spPr>
          <a:xfrm>
            <a:off x="4435500" y="1659369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4379837" y="2693331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4435500" y="3727319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4435500" y="625382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title" idx="15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26" name="Google Shape;326;p37"/>
          <p:cNvSpPr/>
          <p:nvPr/>
        </p:nvSpPr>
        <p:spPr>
          <a:xfrm>
            <a:off x="2300739" y="1273517"/>
            <a:ext cx="1299012" cy="2597543"/>
          </a:xfrm>
          <a:custGeom>
            <a:avLst/>
            <a:gdLst/>
            <a:ahLst/>
            <a:cxnLst/>
            <a:rect l="l" t="t" r="r" b="b"/>
            <a:pathLst>
              <a:path w="15892" h="31782" fill="none" extrusionOk="0">
                <a:moveTo>
                  <a:pt x="1" y="1"/>
                </a:moveTo>
                <a:cubicBezTo>
                  <a:pt x="8768" y="1"/>
                  <a:pt x="15891" y="7110"/>
                  <a:pt x="15891" y="15891"/>
                </a:cubicBezTo>
                <a:cubicBezTo>
                  <a:pt x="15891" y="24659"/>
                  <a:pt x="8768" y="31782"/>
                  <a:pt x="1" y="31782"/>
                </a:cubicBezTo>
              </a:path>
            </a:pathLst>
          </a:custGeom>
          <a:noFill/>
          <a:ln w="33150" cap="flat" cmpd="sng">
            <a:solidFill>
              <a:schemeClr val="dk1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7"/>
          <p:cNvGrpSpPr/>
          <p:nvPr/>
        </p:nvGrpSpPr>
        <p:grpSpPr>
          <a:xfrm>
            <a:off x="3080825" y="3429675"/>
            <a:ext cx="2050931" cy="1132692"/>
            <a:chOff x="3080825" y="3429675"/>
            <a:chExt cx="2050931" cy="1132692"/>
          </a:xfrm>
        </p:grpSpPr>
        <p:sp>
          <p:nvSpPr>
            <p:cNvPr id="328" name="Google Shape;328;p37"/>
            <p:cNvSpPr/>
            <p:nvPr/>
          </p:nvSpPr>
          <p:spPr>
            <a:xfrm>
              <a:off x="4231600" y="368307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29" name="Google Shape;329;p37"/>
            <p:cNvCxnSpPr/>
            <p:nvPr/>
          </p:nvCxnSpPr>
          <p:spPr>
            <a:xfrm rot="10800000">
              <a:off x="3176225" y="3524898"/>
              <a:ext cx="1099200" cy="596400"/>
            </a:xfrm>
            <a:prstGeom prst="bentConnector3">
              <a:avLst>
                <a:gd name="adj1" fmla="val 4133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37"/>
            <p:cNvSpPr/>
            <p:nvPr/>
          </p:nvSpPr>
          <p:spPr>
            <a:xfrm>
              <a:off x="3080825" y="3429675"/>
              <a:ext cx="186600" cy="1866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7"/>
          <p:cNvGrpSpPr/>
          <p:nvPr/>
        </p:nvGrpSpPr>
        <p:grpSpPr>
          <a:xfrm>
            <a:off x="3393175" y="2649096"/>
            <a:ext cx="1738581" cy="879296"/>
            <a:chOff x="3393175" y="2649096"/>
            <a:chExt cx="1738581" cy="879296"/>
          </a:xfrm>
        </p:grpSpPr>
        <p:sp>
          <p:nvSpPr>
            <p:cNvPr id="332" name="Google Shape;332;p37"/>
            <p:cNvSpPr/>
            <p:nvPr/>
          </p:nvSpPr>
          <p:spPr>
            <a:xfrm>
              <a:off x="4231600" y="2649096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33" name="Google Shape;333;p37"/>
            <p:cNvCxnSpPr/>
            <p:nvPr/>
          </p:nvCxnSpPr>
          <p:spPr>
            <a:xfrm rot="10800000">
              <a:off x="3488525" y="3082848"/>
              <a:ext cx="78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37"/>
            <p:cNvSpPr/>
            <p:nvPr/>
          </p:nvSpPr>
          <p:spPr>
            <a:xfrm>
              <a:off x="3393175" y="2993013"/>
              <a:ext cx="186600" cy="186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7"/>
          <p:cNvGrpSpPr/>
          <p:nvPr/>
        </p:nvGrpSpPr>
        <p:grpSpPr>
          <a:xfrm>
            <a:off x="3393175" y="1615121"/>
            <a:ext cx="1738581" cy="879296"/>
            <a:chOff x="3393175" y="1615121"/>
            <a:chExt cx="1738581" cy="879296"/>
          </a:xfrm>
        </p:grpSpPr>
        <p:sp>
          <p:nvSpPr>
            <p:cNvPr id="336" name="Google Shape;336;p37"/>
            <p:cNvSpPr/>
            <p:nvPr/>
          </p:nvSpPr>
          <p:spPr>
            <a:xfrm>
              <a:off x="4231600" y="161512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37" name="Google Shape;337;p37"/>
            <p:cNvCxnSpPr/>
            <p:nvPr/>
          </p:nvCxnSpPr>
          <p:spPr>
            <a:xfrm rot="10800000">
              <a:off x="3504725" y="2052525"/>
              <a:ext cx="770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Google Shape;338;p37"/>
            <p:cNvSpPr/>
            <p:nvPr/>
          </p:nvSpPr>
          <p:spPr>
            <a:xfrm>
              <a:off x="3393175" y="1961463"/>
              <a:ext cx="186600" cy="18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7"/>
          <p:cNvGrpSpPr/>
          <p:nvPr/>
        </p:nvGrpSpPr>
        <p:grpSpPr>
          <a:xfrm>
            <a:off x="3080825" y="581133"/>
            <a:ext cx="2050931" cy="1077409"/>
            <a:chOff x="3080825" y="581133"/>
            <a:chExt cx="2050931" cy="1077409"/>
          </a:xfrm>
        </p:grpSpPr>
        <p:grpSp>
          <p:nvGrpSpPr>
            <p:cNvPr id="340" name="Google Shape;340;p37"/>
            <p:cNvGrpSpPr/>
            <p:nvPr/>
          </p:nvGrpSpPr>
          <p:grpSpPr>
            <a:xfrm>
              <a:off x="3109325" y="581133"/>
              <a:ext cx="2022431" cy="982568"/>
              <a:chOff x="3109325" y="581133"/>
              <a:chExt cx="2022431" cy="982568"/>
            </a:xfrm>
          </p:grpSpPr>
          <p:sp>
            <p:nvSpPr>
              <p:cNvPr id="341" name="Google Shape;341;p37"/>
              <p:cNvSpPr/>
              <p:nvPr/>
            </p:nvSpPr>
            <p:spPr>
              <a:xfrm>
                <a:off x="4231600" y="581133"/>
                <a:ext cx="900156" cy="879296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26599" extrusionOk="0">
                    <a:moveTo>
                      <a:pt x="13614" y="0"/>
                    </a:moveTo>
                    <a:cubicBezTo>
                      <a:pt x="12791" y="0"/>
                      <a:pt x="11966" y="316"/>
                      <a:pt x="11335" y="947"/>
                    </a:cubicBezTo>
                    <a:lnTo>
                      <a:pt x="1262" y="11019"/>
                    </a:lnTo>
                    <a:cubicBezTo>
                      <a:pt x="0" y="12281"/>
                      <a:pt x="0" y="14317"/>
                      <a:pt x="1262" y="15567"/>
                    </a:cubicBezTo>
                    <a:lnTo>
                      <a:pt x="11335" y="25652"/>
                    </a:lnTo>
                    <a:cubicBezTo>
                      <a:pt x="11966" y="26283"/>
                      <a:pt x="12791" y="26599"/>
                      <a:pt x="13614" y="26599"/>
                    </a:cubicBezTo>
                    <a:cubicBezTo>
                      <a:pt x="14437" y="26599"/>
                      <a:pt x="15258" y="26283"/>
                      <a:pt x="15883" y="25652"/>
                    </a:cubicBezTo>
                    <a:lnTo>
                      <a:pt x="25968" y="15567"/>
                    </a:lnTo>
                    <a:cubicBezTo>
                      <a:pt x="27230" y="14317"/>
                      <a:pt x="27230" y="12281"/>
                      <a:pt x="25968" y="11019"/>
                    </a:cubicBezTo>
                    <a:lnTo>
                      <a:pt x="15883" y="947"/>
                    </a:lnTo>
                    <a:cubicBezTo>
                      <a:pt x="15258" y="316"/>
                      <a:pt x="14437" y="0"/>
                      <a:pt x="13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342" name="Google Shape;342;p37"/>
              <p:cNvCxnSpPr/>
              <p:nvPr/>
            </p:nvCxnSpPr>
            <p:spPr>
              <a:xfrm flipH="1">
                <a:off x="3109325" y="1014101"/>
                <a:ext cx="1166100" cy="549600"/>
              </a:xfrm>
              <a:prstGeom prst="bentConnector3">
                <a:avLst>
                  <a:gd name="adj1" fmla="val 38959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3" name="Google Shape;343;p37"/>
            <p:cNvSpPr/>
            <p:nvPr/>
          </p:nvSpPr>
          <p:spPr>
            <a:xfrm>
              <a:off x="3080825" y="1471942"/>
              <a:ext cx="186600" cy="186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7"/>
          <p:cNvSpPr txBox="1">
            <a:spLocks noGrp="1"/>
          </p:cNvSpPr>
          <p:nvPr>
            <p:ph type="title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 idx="2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37"/>
          <p:cNvSpPr txBox="1">
            <a:spLocks noGrp="1"/>
          </p:cNvSpPr>
          <p:nvPr>
            <p:ph type="title" idx="3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4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1"/>
          </p:nvPr>
        </p:nvSpPr>
        <p:spPr>
          <a:xfrm>
            <a:off x="5177225" y="891701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Problems</a:t>
            </a:r>
            <a:endParaRPr dirty="0"/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6"/>
          </p:nvPr>
        </p:nvSpPr>
        <p:spPr>
          <a:xfrm>
            <a:off x="5175668" y="1903263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8"/>
          </p:nvPr>
        </p:nvSpPr>
        <p:spPr>
          <a:xfrm>
            <a:off x="5131600" y="2934813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&amp; Results</a:t>
            </a:r>
            <a:endParaRPr dirty="0"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13"/>
          </p:nvPr>
        </p:nvSpPr>
        <p:spPr>
          <a:xfrm>
            <a:off x="5175668" y="3998899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473" name="Google Shape;473;p42"/>
          <p:cNvSpPr/>
          <p:nvPr/>
        </p:nvSpPr>
        <p:spPr>
          <a:xfrm>
            <a:off x="3269150" y="1529586"/>
            <a:ext cx="2605800" cy="2606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3734500" y="1995080"/>
            <a:ext cx="1675200" cy="1675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2"/>
          <p:cNvSpPr/>
          <p:nvPr/>
        </p:nvSpPr>
        <p:spPr>
          <a:xfrm>
            <a:off x="4143200" y="2404050"/>
            <a:ext cx="857700" cy="8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716894" y="1884941"/>
            <a:ext cx="20565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Customers do not answer the phone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678468" y="1544005"/>
            <a:ext cx="2970101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Sales representative are underutilized</a:t>
            </a:r>
            <a:endParaRPr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710263" y="3133901"/>
            <a:ext cx="1884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Sales revenue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710276" y="3405750"/>
            <a:ext cx="20565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Unable to identify potential customers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6549237" y="3170719"/>
            <a:ext cx="1884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Trust Issues</a:t>
            </a:r>
            <a:endParaRPr sz="18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42"/>
          <p:cNvSpPr txBox="1"/>
          <p:nvPr/>
        </p:nvSpPr>
        <p:spPr>
          <a:xfrm>
            <a:off x="6377300" y="3405750"/>
            <a:ext cx="20565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Start-up company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6239251" y="1495000"/>
            <a:ext cx="259042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Operational process</a:t>
            </a:r>
            <a:endParaRPr sz="1800" b="1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6377300" y="1766850"/>
            <a:ext cx="20565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Longer to proceed customer’s request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84" name="Google Shape;484;p42"/>
          <p:cNvGrpSpPr/>
          <p:nvPr/>
        </p:nvGrpSpPr>
        <p:grpSpPr>
          <a:xfrm>
            <a:off x="2709825" y="1760450"/>
            <a:ext cx="1692186" cy="658335"/>
            <a:chOff x="2709825" y="1760450"/>
            <a:chExt cx="1692186" cy="658335"/>
          </a:xfrm>
        </p:grpSpPr>
        <p:sp>
          <p:nvSpPr>
            <p:cNvPr id="485" name="Google Shape;485;p42"/>
            <p:cNvSpPr/>
            <p:nvPr/>
          </p:nvSpPr>
          <p:spPr>
            <a:xfrm>
              <a:off x="3734507" y="1760450"/>
              <a:ext cx="667504" cy="658335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4078875" y="2062517"/>
              <a:ext cx="18272" cy="18308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cxnSp>
          <p:nvCxnSpPr>
            <p:cNvPr id="490" name="Google Shape;490;p42"/>
            <p:cNvCxnSpPr/>
            <p:nvPr/>
          </p:nvCxnSpPr>
          <p:spPr>
            <a:xfrm rot="10800000">
              <a:off x="2709825" y="2013425"/>
              <a:ext cx="1124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91" name="Google Shape;491;p42"/>
          <p:cNvGrpSpPr/>
          <p:nvPr/>
        </p:nvGrpSpPr>
        <p:grpSpPr>
          <a:xfrm>
            <a:off x="2709625" y="3170719"/>
            <a:ext cx="1692375" cy="658403"/>
            <a:chOff x="2709625" y="3170719"/>
            <a:chExt cx="1692375" cy="658403"/>
          </a:xfrm>
        </p:grpSpPr>
        <p:sp>
          <p:nvSpPr>
            <p:cNvPr id="492" name="Google Shape;492;p42"/>
            <p:cNvSpPr/>
            <p:nvPr/>
          </p:nvSpPr>
          <p:spPr>
            <a:xfrm>
              <a:off x="3734488" y="3170719"/>
              <a:ext cx="667512" cy="658403"/>
            </a:xfrm>
            <a:custGeom>
              <a:avLst/>
              <a:gdLst/>
              <a:ahLst/>
              <a:cxnLst/>
              <a:rect l="l" t="t" r="r" b="b"/>
              <a:pathLst>
                <a:path w="29076" h="28811" extrusionOk="0">
                  <a:moveTo>
                    <a:pt x="14533" y="1"/>
                  </a:moveTo>
                  <a:cubicBezTo>
                    <a:pt x="14196" y="1"/>
                    <a:pt x="13861" y="127"/>
                    <a:pt x="13609" y="379"/>
                  </a:cubicBezTo>
                  <a:lnTo>
                    <a:pt x="518" y="13470"/>
                  </a:lnTo>
                  <a:cubicBezTo>
                    <a:pt x="0" y="13988"/>
                    <a:pt x="0" y="14823"/>
                    <a:pt x="518" y="15341"/>
                  </a:cubicBezTo>
                  <a:lnTo>
                    <a:pt x="13609" y="28432"/>
                  </a:lnTo>
                  <a:cubicBezTo>
                    <a:pt x="13861" y="28684"/>
                    <a:pt x="14196" y="28810"/>
                    <a:pt x="14533" y="28810"/>
                  </a:cubicBezTo>
                  <a:cubicBezTo>
                    <a:pt x="14869" y="28810"/>
                    <a:pt x="15208" y="28684"/>
                    <a:pt x="15466" y="28432"/>
                  </a:cubicBezTo>
                  <a:lnTo>
                    <a:pt x="28558" y="15341"/>
                  </a:lnTo>
                  <a:cubicBezTo>
                    <a:pt x="29075" y="14823"/>
                    <a:pt x="29075" y="13988"/>
                    <a:pt x="28558" y="13470"/>
                  </a:cubicBezTo>
                  <a:lnTo>
                    <a:pt x="15466" y="379"/>
                  </a:lnTo>
                  <a:cubicBezTo>
                    <a:pt x="15208" y="127"/>
                    <a:pt x="14869" y="1"/>
                    <a:pt x="14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3986555" y="3425765"/>
              <a:ext cx="18032" cy="18314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cxnSp>
          <p:nvCxnSpPr>
            <p:cNvPr id="497" name="Google Shape;497;p42"/>
            <p:cNvCxnSpPr/>
            <p:nvPr/>
          </p:nvCxnSpPr>
          <p:spPr>
            <a:xfrm rot="10800000">
              <a:off x="2709625" y="3652325"/>
              <a:ext cx="1325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98" name="Google Shape;498;p42"/>
          <p:cNvGrpSpPr/>
          <p:nvPr/>
        </p:nvGrpSpPr>
        <p:grpSpPr>
          <a:xfrm>
            <a:off x="4742198" y="3170719"/>
            <a:ext cx="1700002" cy="658403"/>
            <a:chOff x="4742198" y="3170719"/>
            <a:chExt cx="1700002" cy="658403"/>
          </a:xfrm>
        </p:grpSpPr>
        <p:sp>
          <p:nvSpPr>
            <p:cNvPr id="499" name="Google Shape;499;p42"/>
            <p:cNvSpPr/>
            <p:nvPr/>
          </p:nvSpPr>
          <p:spPr>
            <a:xfrm>
              <a:off x="4742198" y="3170719"/>
              <a:ext cx="667504" cy="658403"/>
            </a:xfrm>
            <a:custGeom>
              <a:avLst/>
              <a:gdLst/>
              <a:ahLst/>
              <a:cxnLst/>
              <a:rect l="l" t="t" r="r" b="b"/>
              <a:pathLst>
                <a:path w="29063" h="28811" extrusionOk="0">
                  <a:moveTo>
                    <a:pt x="14530" y="1"/>
                  </a:moveTo>
                  <a:cubicBezTo>
                    <a:pt x="14194" y="1"/>
                    <a:pt x="13855" y="127"/>
                    <a:pt x="13597" y="379"/>
                  </a:cubicBezTo>
                  <a:lnTo>
                    <a:pt x="505" y="13470"/>
                  </a:lnTo>
                  <a:cubicBezTo>
                    <a:pt x="1" y="13988"/>
                    <a:pt x="1" y="14823"/>
                    <a:pt x="505" y="15341"/>
                  </a:cubicBezTo>
                  <a:lnTo>
                    <a:pt x="13597" y="28432"/>
                  </a:lnTo>
                  <a:cubicBezTo>
                    <a:pt x="13855" y="28684"/>
                    <a:pt x="14194" y="28810"/>
                    <a:pt x="14530" y="28810"/>
                  </a:cubicBezTo>
                  <a:cubicBezTo>
                    <a:pt x="14867" y="28810"/>
                    <a:pt x="15202" y="28684"/>
                    <a:pt x="15454" y="28432"/>
                  </a:cubicBezTo>
                  <a:lnTo>
                    <a:pt x="28545" y="15341"/>
                  </a:lnTo>
                  <a:cubicBezTo>
                    <a:pt x="29063" y="14823"/>
                    <a:pt x="29063" y="13988"/>
                    <a:pt x="28545" y="13470"/>
                  </a:cubicBezTo>
                  <a:lnTo>
                    <a:pt x="15454" y="379"/>
                  </a:lnTo>
                  <a:cubicBezTo>
                    <a:pt x="15202" y="127"/>
                    <a:pt x="14867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03" name="Google Shape;503;p42"/>
            <p:cNvCxnSpPr/>
            <p:nvPr/>
          </p:nvCxnSpPr>
          <p:spPr>
            <a:xfrm rot="10800000">
              <a:off x="5235900" y="3644625"/>
              <a:ext cx="120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504" name="Google Shape;504;p42"/>
          <p:cNvGrpSpPr/>
          <p:nvPr/>
        </p:nvGrpSpPr>
        <p:grpSpPr>
          <a:xfrm>
            <a:off x="4742205" y="1760450"/>
            <a:ext cx="1699995" cy="658335"/>
            <a:chOff x="4742205" y="1760450"/>
            <a:chExt cx="1699995" cy="658335"/>
          </a:xfrm>
        </p:grpSpPr>
        <p:sp>
          <p:nvSpPr>
            <p:cNvPr id="505" name="Google Shape;505;p42"/>
            <p:cNvSpPr/>
            <p:nvPr/>
          </p:nvSpPr>
          <p:spPr>
            <a:xfrm>
              <a:off x="4742205" y="1760450"/>
              <a:ext cx="667504" cy="658335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7" name="Google Shape;507;p42"/>
            <p:cNvCxnSpPr/>
            <p:nvPr/>
          </p:nvCxnSpPr>
          <p:spPr>
            <a:xfrm rot="10800000">
              <a:off x="5297400" y="2013425"/>
              <a:ext cx="1144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pic>
        <p:nvPicPr>
          <p:cNvPr id="5" name="Graphic 4" descr="Coins outline">
            <a:extLst>
              <a:ext uri="{FF2B5EF4-FFF2-40B4-BE49-F238E27FC236}">
                <a16:creationId xmlns:a16="http://schemas.microsoft.com/office/drawing/2014/main" id="{6C167619-32C2-40B6-9DA4-2F462E14D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8780" y="1882459"/>
            <a:ext cx="396731" cy="396731"/>
          </a:xfrm>
          <a:prstGeom prst="rect">
            <a:avLst/>
          </a:prstGeom>
        </p:spPr>
      </p:pic>
      <p:pic>
        <p:nvPicPr>
          <p:cNvPr id="7" name="Graphic 6" descr="Circular flowchart outline">
            <a:extLst>
              <a:ext uri="{FF2B5EF4-FFF2-40B4-BE49-F238E27FC236}">
                <a16:creationId xmlns:a16="http://schemas.microsoft.com/office/drawing/2014/main" id="{9D5C72BD-5C72-4B35-B52B-8A0188D35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7511" y="1784394"/>
            <a:ext cx="528784" cy="528784"/>
          </a:xfrm>
          <a:prstGeom prst="rect">
            <a:avLst/>
          </a:prstGeom>
        </p:spPr>
      </p:pic>
      <p:pic>
        <p:nvPicPr>
          <p:cNvPr id="11" name="Graphic 10" descr="Money outline">
            <a:extLst>
              <a:ext uri="{FF2B5EF4-FFF2-40B4-BE49-F238E27FC236}">
                <a16:creationId xmlns:a16="http://schemas.microsoft.com/office/drawing/2014/main" id="{5EAA4D2E-BB89-4B69-9B92-C5D45273AE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9749" y="3224581"/>
            <a:ext cx="457199" cy="457199"/>
          </a:xfrm>
          <a:prstGeom prst="rect">
            <a:avLst/>
          </a:prstGeom>
        </p:spPr>
      </p:pic>
      <p:pic>
        <p:nvPicPr>
          <p:cNvPr id="13" name="Graphic 12" descr="Shield Tick outline">
            <a:extLst>
              <a:ext uri="{FF2B5EF4-FFF2-40B4-BE49-F238E27FC236}">
                <a16:creationId xmlns:a16="http://schemas.microsoft.com/office/drawing/2014/main" id="{2F78E571-24E7-4226-B20D-307FB1B63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52785" y="3267239"/>
            <a:ext cx="465361" cy="4653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/>
          <p:nvPr/>
        </p:nvSpPr>
        <p:spPr>
          <a:xfrm>
            <a:off x="639897" y="1447320"/>
            <a:ext cx="870934" cy="808865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subTitle" idx="3"/>
          </p:nvPr>
        </p:nvSpPr>
        <p:spPr>
          <a:xfrm>
            <a:off x="-99504" y="2247227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Management </a:t>
            </a:r>
            <a:endParaRPr sz="1600" b="1" dirty="0">
              <a:solidFill>
                <a:schemeClr val="tx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</a:t>
            </a:r>
            <a:endParaRPr dirty="0"/>
          </a:p>
        </p:txBody>
      </p:sp>
      <p:pic>
        <p:nvPicPr>
          <p:cNvPr id="3" name="Graphic 2" descr="Board Of Directors outline">
            <a:extLst>
              <a:ext uri="{FF2B5EF4-FFF2-40B4-BE49-F238E27FC236}">
                <a16:creationId xmlns:a16="http://schemas.microsoft.com/office/drawing/2014/main" id="{58580E82-71EA-42FE-91AE-908CB2BAC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50" y="1553576"/>
            <a:ext cx="572700" cy="572700"/>
          </a:xfrm>
          <a:prstGeom prst="rect">
            <a:avLst/>
          </a:prstGeom>
        </p:spPr>
      </p:pic>
      <p:sp>
        <p:nvSpPr>
          <p:cNvPr id="19" name="Google Shape;457;p41">
            <a:extLst>
              <a:ext uri="{FF2B5EF4-FFF2-40B4-BE49-F238E27FC236}">
                <a16:creationId xmlns:a16="http://schemas.microsoft.com/office/drawing/2014/main" id="{56F96907-8053-4A67-A655-D98EE936ACFF}"/>
              </a:ext>
            </a:extLst>
          </p:cNvPr>
          <p:cNvSpPr/>
          <p:nvPr/>
        </p:nvSpPr>
        <p:spPr>
          <a:xfrm>
            <a:off x="3761528" y="1486747"/>
            <a:ext cx="870934" cy="808865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raphic 6" descr="Office worker female outline">
            <a:extLst>
              <a:ext uri="{FF2B5EF4-FFF2-40B4-BE49-F238E27FC236}">
                <a16:creationId xmlns:a16="http://schemas.microsoft.com/office/drawing/2014/main" id="{E44BB5B8-6A2C-4469-B0A3-C28617F02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5111" y="1569620"/>
            <a:ext cx="540613" cy="540613"/>
          </a:xfrm>
          <a:prstGeom prst="rect">
            <a:avLst/>
          </a:prstGeom>
        </p:spPr>
      </p:pic>
      <p:sp>
        <p:nvSpPr>
          <p:cNvPr id="22" name="Google Shape;461;p41">
            <a:extLst>
              <a:ext uri="{FF2B5EF4-FFF2-40B4-BE49-F238E27FC236}">
                <a16:creationId xmlns:a16="http://schemas.microsoft.com/office/drawing/2014/main" id="{657EBB0A-6C60-468E-B4C0-315F86C59E41}"/>
              </a:ext>
            </a:extLst>
          </p:cNvPr>
          <p:cNvSpPr txBox="1">
            <a:spLocks/>
          </p:cNvSpPr>
          <p:nvPr/>
        </p:nvSpPr>
        <p:spPr>
          <a:xfrm>
            <a:off x="3004195" y="2378485"/>
            <a:ext cx="23856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 b="0" i="0" u="none" strike="noStrike" cap="non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Sales representatives</a:t>
            </a:r>
          </a:p>
          <a:p>
            <a:pPr marL="0" indent="0"/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and Staff</a:t>
            </a:r>
          </a:p>
        </p:txBody>
      </p:sp>
      <p:sp>
        <p:nvSpPr>
          <p:cNvPr id="23" name="Google Shape;457;p41">
            <a:extLst>
              <a:ext uri="{FF2B5EF4-FFF2-40B4-BE49-F238E27FC236}">
                <a16:creationId xmlns:a16="http://schemas.microsoft.com/office/drawing/2014/main" id="{6A67CD1B-2F0F-4A36-BF8D-1776E4CCF3C0}"/>
              </a:ext>
            </a:extLst>
          </p:cNvPr>
          <p:cNvSpPr/>
          <p:nvPr/>
        </p:nvSpPr>
        <p:spPr>
          <a:xfrm>
            <a:off x="6659980" y="1402086"/>
            <a:ext cx="870934" cy="808865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aphic 8" descr="Target Audience outline">
            <a:extLst>
              <a:ext uri="{FF2B5EF4-FFF2-40B4-BE49-F238E27FC236}">
                <a16:creationId xmlns:a16="http://schemas.microsoft.com/office/drawing/2014/main" id="{7B9ADB43-B2F3-4035-8090-0222A855E7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7379" y="1517388"/>
            <a:ext cx="592845" cy="592845"/>
          </a:xfrm>
          <a:prstGeom prst="rect">
            <a:avLst/>
          </a:prstGeom>
        </p:spPr>
      </p:pic>
      <p:sp>
        <p:nvSpPr>
          <p:cNvPr id="26" name="Google Shape;461;p41">
            <a:extLst>
              <a:ext uri="{FF2B5EF4-FFF2-40B4-BE49-F238E27FC236}">
                <a16:creationId xmlns:a16="http://schemas.microsoft.com/office/drawing/2014/main" id="{88A978BB-259B-4DBA-88F4-5D956D54DAC9}"/>
              </a:ext>
            </a:extLst>
          </p:cNvPr>
          <p:cNvSpPr txBox="1">
            <a:spLocks/>
          </p:cNvSpPr>
          <p:nvPr/>
        </p:nvSpPr>
        <p:spPr>
          <a:xfrm>
            <a:off x="5922338" y="2262482"/>
            <a:ext cx="23856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 b="0" i="0" u="none" strike="noStrike" cap="non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Target customers</a:t>
            </a:r>
          </a:p>
        </p:txBody>
      </p:sp>
      <p:sp>
        <p:nvSpPr>
          <p:cNvPr id="31" name="Google Shape;457;p41">
            <a:extLst>
              <a:ext uri="{FF2B5EF4-FFF2-40B4-BE49-F238E27FC236}">
                <a16:creationId xmlns:a16="http://schemas.microsoft.com/office/drawing/2014/main" id="{E3372623-765A-4D83-BCFC-E5733313F7F2}"/>
              </a:ext>
            </a:extLst>
          </p:cNvPr>
          <p:cNvSpPr/>
          <p:nvPr/>
        </p:nvSpPr>
        <p:spPr>
          <a:xfrm>
            <a:off x="2006734" y="3087301"/>
            <a:ext cx="870934" cy="808865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raphic 14" descr="Building outline">
            <a:extLst>
              <a:ext uri="{FF2B5EF4-FFF2-40B4-BE49-F238E27FC236}">
                <a16:creationId xmlns:a16="http://schemas.microsoft.com/office/drawing/2014/main" id="{80BAB48D-141C-4017-9F24-397BD3913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46944" y="3140110"/>
            <a:ext cx="590513" cy="590513"/>
          </a:xfrm>
          <a:prstGeom prst="rect">
            <a:avLst/>
          </a:prstGeom>
        </p:spPr>
      </p:pic>
      <p:sp>
        <p:nvSpPr>
          <p:cNvPr id="34" name="Google Shape;461;p41">
            <a:extLst>
              <a:ext uri="{FF2B5EF4-FFF2-40B4-BE49-F238E27FC236}">
                <a16:creationId xmlns:a16="http://schemas.microsoft.com/office/drawing/2014/main" id="{8EE72AC3-D1B5-450A-9DF4-4779BFC03CCF}"/>
              </a:ext>
            </a:extLst>
          </p:cNvPr>
          <p:cNvSpPr txBox="1">
            <a:spLocks/>
          </p:cNvSpPr>
          <p:nvPr/>
        </p:nvSpPr>
        <p:spPr>
          <a:xfrm>
            <a:off x="1249400" y="3932955"/>
            <a:ext cx="23856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 b="0" i="0" u="none" strike="noStrike" cap="non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Financial Institutions</a:t>
            </a:r>
          </a:p>
        </p:txBody>
      </p:sp>
      <p:sp>
        <p:nvSpPr>
          <p:cNvPr id="35" name="Google Shape;457;p41">
            <a:extLst>
              <a:ext uri="{FF2B5EF4-FFF2-40B4-BE49-F238E27FC236}">
                <a16:creationId xmlns:a16="http://schemas.microsoft.com/office/drawing/2014/main" id="{32D764E9-109C-4106-B759-279B522F3C07}"/>
              </a:ext>
            </a:extLst>
          </p:cNvPr>
          <p:cNvSpPr/>
          <p:nvPr/>
        </p:nvSpPr>
        <p:spPr>
          <a:xfrm>
            <a:off x="5389795" y="3048310"/>
            <a:ext cx="870934" cy="808865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1;p41">
            <a:extLst>
              <a:ext uri="{FF2B5EF4-FFF2-40B4-BE49-F238E27FC236}">
                <a16:creationId xmlns:a16="http://schemas.microsoft.com/office/drawing/2014/main" id="{4FB12B2B-FA7E-4270-8560-9B424B008243}"/>
              </a:ext>
            </a:extLst>
          </p:cNvPr>
          <p:cNvSpPr txBox="1">
            <a:spLocks/>
          </p:cNvSpPr>
          <p:nvPr/>
        </p:nvSpPr>
        <p:spPr>
          <a:xfrm>
            <a:off x="4751666" y="3918518"/>
            <a:ext cx="23856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 b="0" i="0" u="none" strike="noStrike" cap="non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Font typeface="Open Sans"/>
              <a:buNone/>
              <a:defRPr sz="2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Data Analyst</a:t>
            </a:r>
          </a:p>
        </p:txBody>
      </p:sp>
      <p:pic>
        <p:nvPicPr>
          <p:cNvPr id="17" name="Graphic 16" descr="Good Idea outline">
            <a:extLst>
              <a:ext uri="{FF2B5EF4-FFF2-40B4-BE49-F238E27FC236}">
                <a16:creationId xmlns:a16="http://schemas.microsoft.com/office/drawing/2014/main" id="{9E7FF72B-0814-4689-8383-189020FEB9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78371" y="3228975"/>
            <a:ext cx="523804" cy="5238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9A2771-1A67-459A-A4DF-C2EF5DB47B9C}"/>
              </a:ext>
            </a:extLst>
          </p:cNvPr>
          <p:cNvCxnSpPr>
            <a:cxnSpLocks/>
          </p:cNvCxnSpPr>
          <p:nvPr/>
        </p:nvCxnSpPr>
        <p:spPr>
          <a:xfrm>
            <a:off x="2693458" y="999607"/>
            <a:ext cx="354732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9584EC-0EC9-4194-B9A8-C8BEB58AACA5}"/>
              </a:ext>
            </a:extLst>
          </p:cNvPr>
          <p:cNvSpPr txBox="1"/>
          <p:nvPr/>
        </p:nvSpPr>
        <p:spPr>
          <a:xfrm>
            <a:off x="904769" y="1127760"/>
            <a:ext cx="7124700" cy="380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Optimizing employee schedule to resolve underutilization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Improving customer onboard processing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Identifying potential customers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Improving operational process to enhance customers’ satisfaction</a:t>
            </a:r>
          </a:p>
        </p:txBody>
      </p:sp>
      <p:pic>
        <p:nvPicPr>
          <p:cNvPr id="12" name="Graphic 11" descr="Presentation with checklist outline">
            <a:extLst>
              <a:ext uri="{FF2B5EF4-FFF2-40B4-BE49-F238E27FC236}">
                <a16:creationId xmlns:a16="http://schemas.microsoft.com/office/drawing/2014/main" id="{66F43726-3B00-49B9-B3FF-3FF808F42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3458" y="4436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4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3"/>
          <p:cNvGrpSpPr/>
          <p:nvPr/>
        </p:nvGrpSpPr>
        <p:grpSpPr>
          <a:xfrm>
            <a:off x="1022442" y="3594710"/>
            <a:ext cx="283643" cy="365756"/>
            <a:chOff x="-45998575" y="2702625"/>
            <a:chExt cx="229225" cy="298625"/>
          </a:xfrm>
        </p:grpSpPr>
        <p:sp>
          <p:nvSpPr>
            <p:cNvPr id="519" name="Google Shape;519;p43"/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710325" y="1207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&amp; Results</a:t>
            </a:r>
            <a:endParaRPr dirty="0"/>
          </a:p>
        </p:txBody>
      </p:sp>
      <p:grpSp>
        <p:nvGrpSpPr>
          <p:cNvPr id="543" name="Google Shape;543;p43"/>
          <p:cNvGrpSpPr/>
          <p:nvPr/>
        </p:nvGrpSpPr>
        <p:grpSpPr>
          <a:xfrm>
            <a:off x="5522488" y="3594701"/>
            <a:ext cx="365774" cy="365774"/>
            <a:chOff x="-46772025" y="2701925"/>
            <a:chExt cx="300900" cy="300900"/>
          </a:xfrm>
        </p:grpSpPr>
        <p:sp>
          <p:nvSpPr>
            <p:cNvPr id="544" name="Google Shape;544;p43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3"/>
          <p:cNvSpPr/>
          <p:nvPr/>
        </p:nvSpPr>
        <p:spPr>
          <a:xfrm>
            <a:off x="2136061" y="3594701"/>
            <a:ext cx="365762" cy="36577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43"/>
          <p:cNvGrpSpPr/>
          <p:nvPr/>
        </p:nvGrpSpPr>
        <p:grpSpPr>
          <a:xfrm>
            <a:off x="3291718" y="3594709"/>
            <a:ext cx="365753" cy="365758"/>
            <a:chOff x="-47529700" y="2342000"/>
            <a:chExt cx="302450" cy="299900"/>
          </a:xfrm>
        </p:grpSpPr>
        <p:sp>
          <p:nvSpPr>
            <p:cNvPr id="548" name="Google Shape;548;p43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43"/>
          <p:cNvSpPr/>
          <p:nvPr/>
        </p:nvSpPr>
        <p:spPr>
          <a:xfrm>
            <a:off x="6625488" y="3594707"/>
            <a:ext cx="426724" cy="365762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1" name="Google Shape;551;p43"/>
          <p:cNvGrpSpPr/>
          <p:nvPr/>
        </p:nvGrpSpPr>
        <p:grpSpPr>
          <a:xfrm>
            <a:off x="7793699" y="3594716"/>
            <a:ext cx="365745" cy="365743"/>
            <a:chOff x="5053900" y="4993700"/>
            <a:chExt cx="483150" cy="483275"/>
          </a:xfrm>
        </p:grpSpPr>
        <p:sp>
          <p:nvSpPr>
            <p:cNvPr id="552" name="Google Shape;552;p43"/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4" name="Google Shape;554;p43"/>
          <p:cNvGrpSpPr/>
          <p:nvPr/>
        </p:nvGrpSpPr>
        <p:grpSpPr>
          <a:xfrm>
            <a:off x="4391961" y="3594005"/>
            <a:ext cx="359878" cy="367165"/>
            <a:chOff x="-65129950" y="2646800"/>
            <a:chExt cx="311125" cy="317425"/>
          </a:xfrm>
        </p:grpSpPr>
        <p:sp>
          <p:nvSpPr>
            <p:cNvPr id="555" name="Google Shape;555;p43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3"/>
          <p:cNvGrpSpPr/>
          <p:nvPr/>
        </p:nvGrpSpPr>
        <p:grpSpPr>
          <a:xfrm>
            <a:off x="7792078" y="2336357"/>
            <a:ext cx="368987" cy="363666"/>
            <a:chOff x="-64774725" y="1916550"/>
            <a:chExt cx="319000" cy="314400"/>
          </a:xfrm>
        </p:grpSpPr>
        <p:sp>
          <p:nvSpPr>
            <p:cNvPr id="558" name="Google Shape;558;p43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D3C78-6C22-4CEC-B1FE-475150FE7BAB}"/>
              </a:ext>
            </a:extLst>
          </p:cNvPr>
          <p:cNvSpPr txBox="1"/>
          <p:nvPr/>
        </p:nvSpPr>
        <p:spPr>
          <a:xfrm>
            <a:off x="292894" y="584776"/>
            <a:ext cx="249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Customers’</a:t>
            </a:r>
            <a:r>
              <a:rPr lang="en-US" b="1" dirty="0"/>
              <a:t> demography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90C1D4-519F-477C-9244-28F6E45844E9}"/>
              </a:ext>
            </a:extLst>
          </p:cNvPr>
          <p:cNvCxnSpPr/>
          <p:nvPr/>
        </p:nvCxnSpPr>
        <p:spPr>
          <a:xfrm>
            <a:off x="292894" y="892553"/>
            <a:ext cx="2350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4BBC35E-B5EB-44EA-9E28-B84823DFC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3" y="978014"/>
            <a:ext cx="3880116" cy="1840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F43FB5-2071-45A5-B09A-E7FB221F4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113" y="968803"/>
            <a:ext cx="4200525" cy="1849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FF7EAF-5684-4DB9-B758-4FDDC8D91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73" y="2978944"/>
            <a:ext cx="3876306" cy="1803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0EC4F9-ED1E-4BB8-982C-BA8126A02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910" y="2933434"/>
            <a:ext cx="4168727" cy="18494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3"/>
          <p:cNvGrpSpPr/>
          <p:nvPr/>
        </p:nvGrpSpPr>
        <p:grpSpPr>
          <a:xfrm>
            <a:off x="1022442" y="3594710"/>
            <a:ext cx="283643" cy="365756"/>
            <a:chOff x="-45998575" y="2702625"/>
            <a:chExt cx="229225" cy="298625"/>
          </a:xfrm>
        </p:grpSpPr>
        <p:sp>
          <p:nvSpPr>
            <p:cNvPr id="519" name="Google Shape;519;p43"/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710325" y="1207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&amp; Results</a:t>
            </a:r>
            <a:endParaRPr dirty="0"/>
          </a:p>
        </p:txBody>
      </p:sp>
      <p:grpSp>
        <p:nvGrpSpPr>
          <p:cNvPr id="543" name="Google Shape;543;p43"/>
          <p:cNvGrpSpPr/>
          <p:nvPr/>
        </p:nvGrpSpPr>
        <p:grpSpPr>
          <a:xfrm>
            <a:off x="5522488" y="3594701"/>
            <a:ext cx="365774" cy="365774"/>
            <a:chOff x="-46772025" y="2701925"/>
            <a:chExt cx="300900" cy="300900"/>
          </a:xfrm>
        </p:grpSpPr>
        <p:sp>
          <p:nvSpPr>
            <p:cNvPr id="544" name="Google Shape;544;p43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3"/>
          <p:cNvSpPr/>
          <p:nvPr/>
        </p:nvSpPr>
        <p:spPr>
          <a:xfrm>
            <a:off x="2136061" y="3594701"/>
            <a:ext cx="365762" cy="36577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43"/>
          <p:cNvGrpSpPr/>
          <p:nvPr/>
        </p:nvGrpSpPr>
        <p:grpSpPr>
          <a:xfrm>
            <a:off x="3291718" y="3594709"/>
            <a:ext cx="365753" cy="365758"/>
            <a:chOff x="-47529700" y="2342000"/>
            <a:chExt cx="302450" cy="299900"/>
          </a:xfrm>
        </p:grpSpPr>
        <p:sp>
          <p:nvSpPr>
            <p:cNvPr id="548" name="Google Shape;548;p43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43"/>
          <p:cNvSpPr/>
          <p:nvPr/>
        </p:nvSpPr>
        <p:spPr>
          <a:xfrm>
            <a:off x="6625488" y="3594707"/>
            <a:ext cx="426724" cy="365762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1" name="Google Shape;551;p43"/>
          <p:cNvGrpSpPr/>
          <p:nvPr/>
        </p:nvGrpSpPr>
        <p:grpSpPr>
          <a:xfrm>
            <a:off x="7793699" y="3594716"/>
            <a:ext cx="365745" cy="365743"/>
            <a:chOff x="5053900" y="4993700"/>
            <a:chExt cx="483150" cy="483275"/>
          </a:xfrm>
        </p:grpSpPr>
        <p:sp>
          <p:nvSpPr>
            <p:cNvPr id="552" name="Google Shape;552;p43"/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4" name="Google Shape;554;p43"/>
          <p:cNvGrpSpPr/>
          <p:nvPr/>
        </p:nvGrpSpPr>
        <p:grpSpPr>
          <a:xfrm>
            <a:off x="4391961" y="3594005"/>
            <a:ext cx="359878" cy="367165"/>
            <a:chOff x="-65129950" y="2646800"/>
            <a:chExt cx="311125" cy="317425"/>
          </a:xfrm>
        </p:grpSpPr>
        <p:sp>
          <p:nvSpPr>
            <p:cNvPr id="555" name="Google Shape;555;p43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3"/>
          <p:cNvGrpSpPr/>
          <p:nvPr/>
        </p:nvGrpSpPr>
        <p:grpSpPr>
          <a:xfrm>
            <a:off x="7792078" y="2336357"/>
            <a:ext cx="368987" cy="363666"/>
            <a:chOff x="-64774725" y="1916550"/>
            <a:chExt cx="319000" cy="314400"/>
          </a:xfrm>
        </p:grpSpPr>
        <p:sp>
          <p:nvSpPr>
            <p:cNvPr id="558" name="Google Shape;558;p43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D3C78-6C22-4CEC-B1FE-475150FE7BAB}"/>
              </a:ext>
            </a:extLst>
          </p:cNvPr>
          <p:cNvSpPr txBox="1"/>
          <p:nvPr/>
        </p:nvSpPr>
        <p:spPr>
          <a:xfrm>
            <a:off x="292894" y="584776"/>
            <a:ext cx="249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Customers’</a:t>
            </a:r>
            <a:r>
              <a:rPr lang="en-US" b="1" dirty="0"/>
              <a:t> behaviors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90C1D4-519F-477C-9244-28F6E45844E9}"/>
              </a:ext>
            </a:extLst>
          </p:cNvPr>
          <p:cNvCxnSpPr/>
          <p:nvPr/>
        </p:nvCxnSpPr>
        <p:spPr>
          <a:xfrm>
            <a:off x="292894" y="892553"/>
            <a:ext cx="2350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14DC3D1-F4D1-4A10-AC42-63A698179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60" y="1015650"/>
            <a:ext cx="3055885" cy="1928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9BFBC-6C2B-4A8C-B96C-7FBE62883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345" y="1008029"/>
            <a:ext cx="3284505" cy="1943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63F788-3CA1-48EE-902D-907463211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313" y="3004066"/>
            <a:ext cx="3033023" cy="1912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46845C-41C9-4BEB-A454-91AB2DF0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345" y="3011687"/>
            <a:ext cx="3284505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1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3"/>
          <p:cNvGrpSpPr/>
          <p:nvPr/>
        </p:nvGrpSpPr>
        <p:grpSpPr>
          <a:xfrm>
            <a:off x="1022442" y="3594710"/>
            <a:ext cx="283643" cy="365756"/>
            <a:chOff x="-45998575" y="2702625"/>
            <a:chExt cx="229225" cy="298625"/>
          </a:xfrm>
        </p:grpSpPr>
        <p:sp>
          <p:nvSpPr>
            <p:cNvPr id="519" name="Google Shape;519;p43"/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710325" y="1207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&amp; Results</a:t>
            </a:r>
            <a:endParaRPr dirty="0"/>
          </a:p>
        </p:txBody>
      </p:sp>
      <p:grpSp>
        <p:nvGrpSpPr>
          <p:cNvPr id="543" name="Google Shape;543;p43"/>
          <p:cNvGrpSpPr/>
          <p:nvPr/>
        </p:nvGrpSpPr>
        <p:grpSpPr>
          <a:xfrm>
            <a:off x="5522488" y="3594701"/>
            <a:ext cx="365774" cy="365774"/>
            <a:chOff x="-46772025" y="2701925"/>
            <a:chExt cx="300900" cy="300900"/>
          </a:xfrm>
        </p:grpSpPr>
        <p:sp>
          <p:nvSpPr>
            <p:cNvPr id="544" name="Google Shape;544;p43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3"/>
          <p:cNvSpPr/>
          <p:nvPr/>
        </p:nvSpPr>
        <p:spPr>
          <a:xfrm>
            <a:off x="2136061" y="3594701"/>
            <a:ext cx="365762" cy="36577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43"/>
          <p:cNvGrpSpPr/>
          <p:nvPr/>
        </p:nvGrpSpPr>
        <p:grpSpPr>
          <a:xfrm>
            <a:off x="3291718" y="3594709"/>
            <a:ext cx="365753" cy="365758"/>
            <a:chOff x="-47529700" y="2342000"/>
            <a:chExt cx="302450" cy="299900"/>
          </a:xfrm>
        </p:grpSpPr>
        <p:sp>
          <p:nvSpPr>
            <p:cNvPr id="548" name="Google Shape;548;p43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43"/>
          <p:cNvSpPr/>
          <p:nvPr/>
        </p:nvSpPr>
        <p:spPr>
          <a:xfrm>
            <a:off x="6625488" y="3594707"/>
            <a:ext cx="426724" cy="365762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1" name="Google Shape;551;p43"/>
          <p:cNvGrpSpPr/>
          <p:nvPr/>
        </p:nvGrpSpPr>
        <p:grpSpPr>
          <a:xfrm>
            <a:off x="7793699" y="3594716"/>
            <a:ext cx="365745" cy="365743"/>
            <a:chOff x="5053900" y="4993700"/>
            <a:chExt cx="483150" cy="483275"/>
          </a:xfrm>
        </p:grpSpPr>
        <p:sp>
          <p:nvSpPr>
            <p:cNvPr id="552" name="Google Shape;552;p43"/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4" name="Google Shape;554;p43"/>
          <p:cNvGrpSpPr/>
          <p:nvPr/>
        </p:nvGrpSpPr>
        <p:grpSpPr>
          <a:xfrm>
            <a:off x="4391961" y="3594005"/>
            <a:ext cx="359878" cy="367165"/>
            <a:chOff x="-65129950" y="2646800"/>
            <a:chExt cx="311125" cy="317425"/>
          </a:xfrm>
        </p:grpSpPr>
        <p:sp>
          <p:nvSpPr>
            <p:cNvPr id="555" name="Google Shape;555;p43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3"/>
          <p:cNvGrpSpPr/>
          <p:nvPr/>
        </p:nvGrpSpPr>
        <p:grpSpPr>
          <a:xfrm>
            <a:off x="7792078" y="2336357"/>
            <a:ext cx="368987" cy="363666"/>
            <a:chOff x="-64774725" y="1916550"/>
            <a:chExt cx="319000" cy="314400"/>
          </a:xfrm>
        </p:grpSpPr>
        <p:sp>
          <p:nvSpPr>
            <p:cNvPr id="558" name="Google Shape;558;p43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06326D-92C0-432E-BA4F-B7B1EE5D4B92}"/>
              </a:ext>
            </a:extLst>
          </p:cNvPr>
          <p:cNvSpPr txBox="1"/>
          <p:nvPr/>
        </p:nvSpPr>
        <p:spPr>
          <a:xfrm>
            <a:off x="638322" y="703000"/>
            <a:ext cx="8086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55% of customers answered the phone and 84% of them purchased the product if they answered 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Customers with low and medium income =&gt; opt services to optimize their savings and expenditure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younger customers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 =&gt;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people start to have plan to save for their retirement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female customers =&gt; female customers are expected to have longer life expectancy, spend more for health care and household services than Male customers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people who do not pay rent or own a residence are more likely to answer the call than who pay the rent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 =&gt;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more in debt (mortgages or house payment) therefore they may opt for financial service to eliminate their debt, that helps them to avoid high-interest rate which will continue to shrink their wallet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3"/>
          <p:cNvGrpSpPr/>
          <p:nvPr/>
        </p:nvGrpSpPr>
        <p:grpSpPr>
          <a:xfrm>
            <a:off x="1022442" y="3594710"/>
            <a:ext cx="283643" cy="365756"/>
            <a:chOff x="-45998575" y="2702625"/>
            <a:chExt cx="229225" cy="298625"/>
          </a:xfrm>
        </p:grpSpPr>
        <p:sp>
          <p:nvSpPr>
            <p:cNvPr id="519" name="Google Shape;519;p43"/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710325" y="1207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&amp; Results</a:t>
            </a:r>
            <a:endParaRPr dirty="0"/>
          </a:p>
        </p:txBody>
      </p:sp>
      <p:grpSp>
        <p:nvGrpSpPr>
          <p:cNvPr id="543" name="Google Shape;543;p43"/>
          <p:cNvGrpSpPr/>
          <p:nvPr/>
        </p:nvGrpSpPr>
        <p:grpSpPr>
          <a:xfrm>
            <a:off x="5522488" y="3594701"/>
            <a:ext cx="365774" cy="365774"/>
            <a:chOff x="-46772025" y="2701925"/>
            <a:chExt cx="300900" cy="300900"/>
          </a:xfrm>
        </p:grpSpPr>
        <p:sp>
          <p:nvSpPr>
            <p:cNvPr id="544" name="Google Shape;544;p43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3"/>
          <p:cNvSpPr/>
          <p:nvPr/>
        </p:nvSpPr>
        <p:spPr>
          <a:xfrm>
            <a:off x="2136061" y="3594701"/>
            <a:ext cx="365762" cy="36577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43"/>
          <p:cNvGrpSpPr/>
          <p:nvPr/>
        </p:nvGrpSpPr>
        <p:grpSpPr>
          <a:xfrm>
            <a:off x="3291718" y="3594709"/>
            <a:ext cx="365753" cy="365758"/>
            <a:chOff x="-47529700" y="2342000"/>
            <a:chExt cx="302450" cy="299900"/>
          </a:xfrm>
        </p:grpSpPr>
        <p:sp>
          <p:nvSpPr>
            <p:cNvPr id="548" name="Google Shape;548;p43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43"/>
          <p:cNvSpPr/>
          <p:nvPr/>
        </p:nvSpPr>
        <p:spPr>
          <a:xfrm>
            <a:off x="6625488" y="3594707"/>
            <a:ext cx="426724" cy="365762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1" name="Google Shape;551;p43"/>
          <p:cNvGrpSpPr/>
          <p:nvPr/>
        </p:nvGrpSpPr>
        <p:grpSpPr>
          <a:xfrm>
            <a:off x="7793699" y="3594716"/>
            <a:ext cx="365745" cy="365743"/>
            <a:chOff x="5053900" y="4993700"/>
            <a:chExt cx="483150" cy="483275"/>
          </a:xfrm>
        </p:grpSpPr>
        <p:sp>
          <p:nvSpPr>
            <p:cNvPr id="552" name="Google Shape;552;p43"/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4" name="Google Shape;554;p43"/>
          <p:cNvGrpSpPr/>
          <p:nvPr/>
        </p:nvGrpSpPr>
        <p:grpSpPr>
          <a:xfrm>
            <a:off x="4391961" y="3594005"/>
            <a:ext cx="359878" cy="367165"/>
            <a:chOff x="-65129950" y="2646800"/>
            <a:chExt cx="311125" cy="317425"/>
          </a:xfrm>
        </p:grpSpPr>
        <p:sp>
          <p:nvSpPr>
            <p:cNvPr id="555" name="Google Shape;555;p43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3"/>
          <p:cNvGrpSpPr/>
          <p:nvPr/>
        </p:nvGrpSpPr>
        <p:grpSpPr>
          <a:xfrm>
            <a:off x="7792078" y="2336357"/>
            <a:ext cx="368987" cy="363666"/>
            <a:chOff x="-64774725" y="1916550"/>
            <a:chExt cx="319000" cy="314400"/>
          </a:xfrm>
        </p:grpSpPr>
        <p:sp>
          <p:nvSpPr>
            <p:cNvPr id="558" name="Google Shape;558;p43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17EBE2-5D66-4BD4-A26E-CB1972440ACC}"/>
              </a:ext>
            </a:extLst>
          </p:cNvPr>
          <p:cNvSpPr txBox="1"/>
          <p:nvPr/>
        </p:nvSpPr>
        <p:spPr>
          <a:xfrm>
            <a:off x="421481" y="584776"/>
            <a:ext cx="8365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people with higher balance in checking accounts and saving accounts prefer to handle finances well for which they are answering our calls and opt for services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customer provide their private contact number; means they are more likely to answer the call as it is accessible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3EC90-1430-47B2-9588-696FCE387FCC}"/>
              </a:ext>
            </a:extLst>
          </p:cNvPr>
          <p:cNvSpPr txBox="1"/>
          <p:nvPr/>
        </p:nvSpPr>
        <p:spPr>
          <a:xfrm>
            <a:off x="710325" y="2540601"/>
            <a:ext cx="79693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</a:rPr>
              <a:t>Potential Customers: </a:t>
            </a:r>
          </a:p>
          <a:p>
            <a:r>
              <a:rPr lang="en-US" sz="1800" dirty="0">
                <a:latin typeface="Arial" panose="020B0604020202020204" pitchFamily="34" charset="0"/>
              </a:rPr>
              <a:t>Middle aged Females with low to medium income range who have a smaller number of dependents and does not pay rent or own a residence but hold higher balance in checking or saving accounts and have higher number of accounts and provide mobile phone number.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53598"/>
      </p:ext>
    </p:extLst>
  </p:cSld>
  <p:clrMapOvr>
    <a:masterClrMapping/>
  </p:clrMapOvr>
</p:sld>
</file>

<file path=ppt/theme/theme1.xml><?xml version="1.0" encoding="utf-8"?>
<a:theme xmlns:a="http://schemas.openxmlformats.org/drawingml/2006/main" name="Product Development Project Proposa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520</Words>
  <Application>Microsoft Office PowerPoint</Application>
  <PresentationFormat>On-screen Show (16:9)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Wingdings</vt:lpstr>
      <vt:lpstr>Open Sans</vt:lpstr>
      <vt:lpstr>Arial</vt:lpstr>
      <vt:lpstr>Montserrat Black</vt:lpstr>
      <vt:lpstr>Fira Sans Extra Condensed Medium</vt:lpstr>
      <vt:lpstr>Open Sans ExtraBold</vt:lpstr>
      <vt:lpstr>Product Development Project Proposal by Slidesgo</vt:lpstr>
      <vt:lpstr>Managing  Staffing Inefficiencies Using Analytics</vt:lpstr>
      <vt:lpstr>Agenda</vt:lpstr>
      <vt:lpstr>Business Problem</vt:lpstr>
      <vt:lpstr>Stakeholders</vt:lpstr>
      <vt:lpstr>Objective</vt:lpstr>
      <vt:lpstr>Analysis &amp; Results</vt:lpstr>
      <vt:lpstr>Analysis &amp; Results</vt:lpstr>
      <vt:lpstr>Analysis &amp; Results</vt:lpstr>
      <vt:lpstr>Analysis &amp; Results</vt:lpstr>
      <vt:lpstr>Recommendations</vt:lpstr>
      <vt:lpstr>Recommendations</vt:lpstr>
      <vt:lpstr>Recommendations</vt:lpstr>
      <vt:lpstr>Recommendations</vt:lpstr>
      <vt:lpstr>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 Staffing Inefficiencies Using Analytics</dc:title>
  <cp:lastModifiedBy>KIEU KHANH</cp:lastModifiedBy>
  <cp:revision>3</cp:revision>
  <dcterms:modified xsi:type="dcterms:W3CDTF">2021-02-10T14:06:44Z</dcterms:modified>
</cp:coreProperties>
</file>