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9" r:id="rId2"/>
    <p:sldId id="276" r:id="rId3"/>
    <p:sldId id="269" r:id="rId4"/>
    <p:sldId id="270" r:id="rId5"/>
    <p:sldId id="271" r:id="rId6"/>
    <p:sldId id="272" r:id="rId7"/>
    <p:sldId id="273" r:id="rId8"/>
    <p:sldId id="296" r:id="rId9"/>
    <p:sldId id="287" r:id="rId10"/>
    <p:sldId id="293" r:id="rId11"/>
    <p:sldId id="285" r:id="rId12"/>
    <p:sldId id="286" r:id="rId13"/>
    <p:sldId id="288" r:id="rId14"/>
    <p:sldId id="289" r:id="rId15"/>
    <p:sldId id="278" r:id="rId16"/>
    <p:sldId id="290" r:id="rId17"/>
    <p:sldId id="256" r:id="rId18"/>
    <p:sldId id="291" r:id="rId19"/>
    <p:sldId id="292" r:id="rId20"/>
    <p:sldId id="294" r:id="rId21"/>
    <p:sldId id="295"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8AA"/>
    <a:srgbClr val="1A8A00"/>
    <a:srgbClr val="26C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F84204-58E4-4863-A027-468081FDA2F4}" v="68" dt="2021-03-04T03:28:1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p:cViewPr varScale="1">
        <p:scale>
          <a:sx n="93" d="100"/>
          <a:sy n="93" d="100"/>
        </p:scale>
        <p:origin x="93" y="4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U KHANH" userId="4f27fb97d2098028" providerId="LiveId" clId="{CAF84204-58E4-4863-A027-468081FDA2F4}"/>
    <pc:docChg chg="undo custSel addSld delSld modSld sldOrd">
      <pc:chgData name="KIEU KHANH" userId="4f27fb97d2098028" providerId="LiveId" clId="{CAF84204-58E4-4863-A027-468081FDA2F4}" dt="2021-03-04T03:28:14.515" v="2810"/>
      <pc:docMkLst>
        <pc:docMk/>
      </pc:docMkLst>
      <pc:sldChg chg="modSp add del mod">
        <pc:chgData name="KIEU KHANH" userId="4f27fb97d2098028" providerId="LiveId" clId="{CAF84204-58E4-4863-A027-468081FDA2F4}" dt="2021-03-03T15:23:46.461" v="1506" actId="20577"/>
        <pc:sldMkLst>
          <pc:docMk/>
          <pc:sldMk cId="1117357562" sldId="256"/>
        </pc:sldMkLst>
        <pc:spChg chg="mod">
          <ac:chgData name="KIEU KHANH" userId="4f27fb97d2098028" providerId="LiveId" clId="{CAF84204-58E4-4863-A027-468081FDA2F4}" dt="2021-03-03T10:22:32.863" v="78" actId="14100"/>
          <ac:spMkLst>
            <pc:docMk/>
            <pc:sldMk cId="1117357562" sldId="256"/>
            <ac:spMk id="63" creationId="{69890FAB-190F-498F-A50B-2CE20026EAB6}"/>
          </ac:spMkLst>
        </pc:spChg>
        <pc:spChg chg="mod">
          <ac:chgData name="KIEU KHANH" userId="4f27fb97d2098028" providerId="LiveId" clId="{CAF84204-58E4-4863-A027-468081FDA2F4}" dt="2021-03-03T10:22:18.051" v="77" actId="14100"/>
          <ac:spMkLst>
            <pc:docMk/>
            <pc:sldMk cId="1117357562" sldId="256"/>
            <ac:spMk id="86" creationId="{EC812B12-87DD-4552-A13C-1590A816A516}"/>
          </ac:spMkLst>
        </pc:spChg>
        <pc:spChg chg="mod">
          <ac:chgData name="KIEU KHANH" userId="4f27fb97d2098028" providerId="LiveId" clId="{CAF84204-58E4-4863-A027-468081FDA2F4}" dt="2021-03-03T15:23:46.461" v="1506" actId="20577"/>
          <ac:spMkLst>
            <pc:docMk/>
            <pc:sldMk cId="1117357562" sldId="256"/>
            <ac:spMk id="94" creationId="{E0C12A33-F882-4F18-89DB-D93BB83CDC45}"/>
          </ac:spMkLst>
        </pc:spChg>
      </pc:sldChg>
      <pc:sldChg chg="del">
        <pc:chgData name="KIEU KHANH" userId="4f27fb97d2098028" providerId="LiveId" clId="{CAF84204-58E4-4863-A027-468081FDA2F4}" dt="2021-03-03T09:51:03.468" v="54" actId="2696"/>
        <pc:sldMkLst>
          <pc:docMk/>
          <pc:sldMk cId="896161359" sldId="268"/>
        </pc:sldMkLst>
      </pc:sldChg>
      <pc:sldChg chg="addSp delSp modSp mod setBg">
        <pc:chgData name="KIEU KHANH" userId="4f27fb97d2098028" providerId="LiveId" clId="{CAF84204-58E4-4863-A027-468081FDA2F4}" dt="2021-03-04T03:12:50.334" v="1971" actId="478"/>
        <pc:sldMkLst>
          <pc:docMk/>
          <pc:sldMk cId="343187026" sldId="269"/>
        </pc:sldMkLst>
        <pc:spChg chg="del mod">
          <ac:chgData name="KIEU KHANH" userId="4f27fb97d2098028" providerId="LiveId" clId="{CAF84204-58E4-4863-A027-468081FDA2F4}" dt="2021-03-03T09:48:12.230" v="8" actId="478"/>
          <ac:spMkLst>
            <pc:docMk/>
            <pc:sldMk cId="343187026" sldId="269"/>
            <ac:spMk id="3" creationId="{00000000-0000-0000-0000-000000000000}"/>
          </ac:spMkLst>
        </pc:spChg>
        <pc:spChg chg="add mod">
          <ac:chgData name="KIEU KHANH" userId="4f27fb97d2098028" providerId="LiveId" clId="{CAF84204-58E4-4863-A027-468081FDA2F4}" dt="2021-03-04T03:12:48.180" v="1970" actId="113"/>
          <ac:spMkLst>
            <pc:docMk/>
            <pc:sldMk cId="343187026" sldId="269"/>
            <ac:spMk id="4" creationId="{9A2A424F-8885-43F5-AD9E-C4C4EFB072DD}"/>
          </ac:spMkLst>
        </pc:spChg>
        <pc:spChg chg="add del mod">
          <ac:chgData name="KIEU KHANH" userId="4f27fb97d2098028" providerId="LiveId" clId="{CAF84204-58E4-4863-A027-468081FDA2F4}" dt="2021-03-03T09:48:17.278" v="9" actId="478"/>
          <ac:spMkLst>
            <pc:docMk/>
            <pc:sldMk cId="343187026" sldId="269"/>
            <ac:spMk id="5" creationId="{03491A53-2D92-4A0C-AED8-7441E175FF83}"/>
          </ac:spMkLst>
        </pc:spChg>
        <pc:spChg chg="add del mod">
          <ac:chgData name="KIEU KHANH" userId="4f27fb97d2098028" providerId="LiveId" clId="{CAF84204-58E4-4863-A027-468081FDA2F4}" dt="2021-03-04T03:12:50.334" v="1971" actId="478"/>
          <ac:spMkLst>
            <pc:docMk/>
            <pc:sldMk cId="343187026" sldId="269"/>
            <ac:spMk id="8" creationId="{914754B9-0EFF-48B4-B01C-443074535D1F}"/>
          </ac:spMkLst>
        </pc:spChg>
        <pc:spChg chg="add del">
          <ac:chgData name="KIEU KHANH" userId="4f27fb97d2098028" providerId="LiveId" clId="{CAF84204-58E4-4863-A027-468081FDA2F4}" dt="2021-03-03T09:49:34.522" v="17" actId="26606"/>
          <ac:spMkLst>
            <pc:docMk/>
            <pc:sldMk cId="343187026" sldId="269"/>
            <ac:spMk id="9" creationId="{32BC26D8-82FB-445E-AA49-62A77D7C1EE0}"/>
          </ac:spMkLst>
        </pc:spChg>
        <pc:spChg chg="add del">
          <ac:chgData name="KIEU KHANH" userId="4f27fb97d2098028" providerId="LiveId" clId="{CAF84204-58E4-4863-A027-468081FDA2F4}" dt="2021-03-03T09:49:04.839" v="14" actId="26606"/>
          <ac:spMkLst>
            <pc:docMk/>
            <pc:sldMk cId="343187026" sldId="269"/>
            <ac:spMk id="12" creationId="{42A4FC2C-047E-45A5-965D-8E1E3BF09BC6}"/>
          </ac:spMkLst>
        </pc:spChg>
        <pc:spChg chg="add del">
          <ac:chgData name="KIEU KHANH" userId="4f27fb97d2098028" providerId="LiveId" clId="{CAF84204-58E4-4863-A027-468081FDA2F4}" dt="2021-03-03T09:49:34.522" v="17" actId="26606"/>
          <ac:spMkLst>
            <pc:docMk/>
            <pc:sldMk cId="343187026" sldId="269"/>
            <ac:spMk id="14" creationId="{CB44330D-EA18-4254-AA95-EB49948539B8}"/>
          </ac:spMkLst>
        </pc:spChg>
        <pc:grpChg chg="del">
          <ac:chgData name="KIEU KHANH" userId="4f27fb97d2098028" providerId="LiveId" clId="{CAF84204-58E4-4863-A027-468081FDA2F4}" dt="2021-03-03T09:47:59.264" v="3" actId="478"/>
          <ac:grpSpMkLst>
            <pc:docMk/>
            <pc:sldMk cId="343187026" sldId="269"/>
            <ac:grpSpMk id="2" creationId="{FFFCC8D4-A085-4263-A2FA-7421BABBCA54}"/>
          </ac:grpSpMkLst>
        </pc:grpChg>
        <pc:grpChg chg="del">
          <ac:chgData name="KIEU KHANH" userId="4f27fb97d2098028" providerId="LiveId" clId="{CAF84204-58E4-4863-A027-468081FDA2F4}" dt="2021-03-03T09:48:04.944" v="5" actId="478"/>
          <ac:grpSpMkLst>
            <pc:docMk/>
            <pc:sldMk cId="343187026" sldId="269"/>
            <ac:grpSpMk id="175" creationId="{00000000-0000-0000-0000-000000000000}"/>
          </ac:grpSpMkLst>
        </pc:grpChg>
        <pc:grpChg chg="del">
          <ac:chgData name="KIEU KHANH" userId="4f27fb97d2098028" providerId="LiveId" clId="{CAF84204-58E4-4863-A027-468081FDA2F4}" dt="2021-03-03T09:48:06.693" v="6" actId="478"/>
          <ac:grpSpMkLst>
            <pc:docMk/>
            <pc:sldMk cId="343187026" sldId="269"/>
            <ac:grpSpMk id="178" creationId="{00000000-0000-0000-0000-000000000000}"/>
          </ac:grpSpMkLst>
        </pc:grpChg>
        <pc:picChg chg="add mod">
          <ac:chgData name="KIEU KHANH" userId="4f27fb97d2098028" providerId="LiveId" clId="{CAF84204-58E4-4863-A027-468081FDA2F4}" dt="2021-03-03T09:50:12.767" v="24" actId="1076"/>
          <ac:picMkLst>
            <pc:docMk/>
            <pc:sldMk cId="343187026" sldId="269"/>
            <ac:picMk id="7" creationId="{137F500D-E49F-46C4-BB75-2F4CDF4BD38B}"/>
          </ac:picMkLst>
        </pc:picChg>
      </pc:sldChg>
      <pc:sldChg chg="addSp delSp modSp del mod">
        <pc:chgData name="KIEU KHANH" userId="4f27fb97d2098028" providerId="LiveId" clId="{CAF84204-58E4-4863-A027-468081FDA2F4}" dt="2021-03-04T03:16:16.723" v="2117" actId="14100"/>
        <pc:sldMkLst>
          <pc:docMk/>
          <pc:sldMk cId="3421880622" sldId="270"/>
        </pc:sldMkLst>
        <pc:spChg chg="add mod">
          <ac:chgData name="KIEU KHANH" userId="4f27fb97d2098028" providerId="LiveId" clId="{CAF84204-58E4-4863-A027-468081FDA2F4}" dt="2021-03-04T03:13:55.378" v="1983" actId="113"/>
          <ac:spMkLst>
            <pc:docMk/>
            <pc:sldMk cId="3421880622" sldId="270"/>
            <ac:spMk id="2" creationId="{8625BF44-9061-4D64-8AD3-E0A02AD8B8D0}"/>
          </ac:spMkLst>
        </pc:spChg>
        <pc:spChg chg="add del mod">
          <ac:chgData name="KIEU KHANH" userId="4f27fb97d2098028" providerId="LiveId" clId="{CAF84204-58E4-4863-A027-468081FDA2F4}" dt="2021-03-04T03:11:45.215" v="1959" actId="478"/>
          <ac:spMkLst>
            <pc:docMk/>
            <pc:sldMk cId="3421880622" sldId="270"/>
            <ac:spMk id="7" creationId="{FD5D4B93-FF34-4BB0-B434-B5C88CF90C75}"/>
          </ac:spMkLst>
        </pc:spChg>
        <pc:spChg chg="del mod">
          <ac:chgData name="KIEU KHANH" userId="4f27fb97d2098028" providerId="LiveId" clId="{CAF84204-58E4-4863-A027-468081FDA2F4}" dt="2021-03-03T11:58:44.091" v="170" actId="478"/>
          <ac:spMkLst>
            <pc:docMk/>
            <pc:sldMk cId="3421880622" sldId="270"/>
            <ac:spMk id="8" creationId="{914754B9-0EFF-48B4-B01C-443074535D1F}"/>
          </ac:spMkLst>
        </pc:spChg>
        <pc:spChg chg="del">
          <ac:chgData name="KIEU KHANH" userId="4f27fb97d2098028" providerId="LiveId" clId="{CAF84204-58E4-4863-A027-468081FDA2F4}" dt="2021-03-03T12:31:37.530" v="316" actId="478"/>
          <ac:spMkLst>
            <pc:docMk/>
            <pc:sldMk cId="3421880622" sldId="270"/>
            <ac:spMk id="9" creationId="{83D97667-8E7B-42FF-BBF9-C07148B7BF01}"/>
          </ac:spMkLst>
        </pc:spChg>
        <pc:grpChg chg="mod">
          <ac:chgData name="KIEU KHANH" userId="4f27fb97d2098028" providerId="LiveId" clId="{CAF84204-58E4-4863-A027-468081FDA2F4}" dt="2021-03-04T03:16:16.723" v="2117" actId="14100"/>
          <ac:grpSpMkLst>
            <pc:docMk/>
            <pc:sldMk cId="3421880622" sldId="270"/>
            <ac:grpSpMk id="6" creationId="{8307AEBF-1006-4DA4-B78D-0FE52B530717}"/>
          </ac:grpSpMkLst>
        </pc:grpChg>
        <pc:picChg chg="add mod">
          <ac:chgData name="KIEU KHANH" userId="4f27fb97d2098028" providerId="LiveId" clId="{CAF84204-58E4-4863-A027-468081FDA2F4}" dt="2021-03-03T10:20:51.117" v="69" actId="164"/>
          <ac:picMkLst>
            <pc:docMk/>
            <pc:sldMk cId="3421880622" sldId="270"/>
            <ac:picMk id="3" creationId="{6E09E0C5-C00A-4C71-B9C9-2C3DD37428AF}"/>
          </ac:picMkLst>
        </pc:picChg>
        <pc:picChg chg="add mod">
          <ac:chgData name="KIEU KHANH" userId="4f27fb97d2098028" providerId="LiveId" clId="{CAF84204-58E4-4863-A027-468081FDA2F4}" dt="2021-03-03T10:20:51.117" v="69" actId="164"/>
          <ac:picMkLst>
            <pc:docMk/>
            <pc:sldMk cId="3421880622" sldId="270"/>
            <ac:picMk id="5" creationId="{CFC14F1F-25D4-49F2-A043-8480039C8A50}"/>
          </ac:picMkLst>
        </pc:picChg>
        <pc:picChg chg="del">
          <ac:chgData name="KIEU KHANH" userId="4f27fb97d2098028" providerId="LiveId" clId="{CAF84204-58E4-4863-A027-468081FDA2F4}" dt="2021-03-03T09:51:10.116" v="56" actId="478"/>
          <ac:picMkLst>
            <pc:docMk/>
            <pc:sldMk cId="3421880622" sldId="270"/>
            <ac:picMk id="7" creationId="{137F500D-E49F-46C4-BB75-2F4CDF4BD38B}"/>
          </ac:picMkLst>
        </pc:picChg>
      </pc:sldChg>
      <pc:sldChg chg="del">
        <pc:chgData name="KIEU KHANH" userId="4f27fb97d2098028" providerId="LiveId" clId="{CAF84204-58E4-4863-A027-468081FDA2F4}" dt="2021-03-03T09:50:57.877" v="53" actId="47"/>
        <pc:sldMkLst>
          <pc:docMk/>
          <pc:sldMk cId="343187026" sldId="271"/>
        </pc:sldMkLst>
      </pc:sldChg>
      <pc:sldChg chg="addSp delSp modSp add mod">
        <pc:chgData name="KIEU KHANH" userId="4f27fb97d2098028" providerId="LiveId" clId="{CAF84204-58E4-4863-A027-468081FDA2F4}" dt="2021-03-04T03:16:07.686" v="2116" actId="1076"/>
        <pc:sldMkLst>
          <pc:docMk/>
          <pc:sldMk cId="488340138" sldId="271"/>
        </pc:sldMkLst>
        <pc:spChg chg="add del mod">
          <ac:chgData name="KIEU KHANH" userId="4f27fb97d2098028" providerId="LiveId" clId="{CAF84204-58E4-4863-A027-468081FDA2F4}" dt="2021-03-04T03:16:03.206" v="2115" actId="478"/>
          <ac:spMkLst>
            <pc:docMk/>
            <pc:sldMk cId="488340138" sldId="271"/>
            <ac:spMk id="2" creationId="{5EAC5684-0D8A-484E-B44E-4BD61AB85562}"/>
          </ac:spMkLst>
        </pc:spChg>
        <pc:spChg chg="add del mod">
          <ac:chgData name="KIEU KHANH" userId="4f27fb97d2098028" providerId="LiveId" clId="{CAF84204-58E4-4863-A027-468081FDA2F4}" dt="2021-03-03T13:52:16.589" v="570" actId="478"/>
          <ac:spMkLst>
            <pc:docMk/>
            <pc:sldMk cId="488340138" sldId="271"/>
            <ac:spMk id="5" creationId="{B3DFC778-F912-46FB-B46B-ED585B86E39C}"/>
          </ac:spMkLst>
        </pc:spChg>
        <pc:spChg chg="add del">
          <ac:chgData name="KIEU KHANH" userId="4f27fb97d2098028" providerId="LiveId" clId="{CAF84204-58E4-4863-A027-468081FDA2F4}" dt="2021-03-04T03:13:15.111" v="1974" actId="22"/>
          <ac:spMkLst>
            <pc:docMk/>
            <pc:sldMk cId="488340138" sldId="271"/>
            <ac:spMk id="5" creationId="{C6F9E10E-82FD-4B17-9E2A-80DB864C5F71}"/>
          </ac:spMkLst>
        </pc:spChg>
        <pc:spChg chg="add del mod">
          <ac:chgData name="KIEU KHANH" userId="4f27fb97d2098028" providerId="LiveId" clId="{CAF84204-58E4-4863-A027-468081FDA2F4}" dt="2021-03-04T03:13:39.765" v="1978"/>
          <ac:spMkLst>
            <pc:docMk/>
            <pc:sldMk cId="488340138" sldId="271"/>
            <ac:spMk id="6" creationId="{DC538349-57A9-4859-8169-00C865A8EB11}"/>
          </ac:spMkLst>
        </pc:spChg>
        <pc:spChg chg="add mod">
          <ac:chgData name="KIEU KHANH" userId="4f27fb97d2098028" providerId="LiveId" clId="{CAF84204-58E4-4863-A027-468081FDA2F4}" dt="2021-03-04T03:16:07.686" v="2116" actId="1076"/>
          <ac:spMkLst>
            <pc:docMk/>
            <pc:sldMk cId="488340138" sldId="271"/>
            <ac:spMk id="7" creationId="{EBA431C8-FA3E-4E2F-9D6F-055EF5964541}"/>
          </ac:spMkLst>
        </pc:spChg>
        <pc:spChg chg="del">
          <ac:chgData name="KIEU KHANH" userId="4f27fb97d2098028" providerId="LiveId" clId="{CAF84204-58E4-4863-A027-468081FDA2F4}" dt="2021-03-03T11:58:48.842" v="172" actId="478"/>
          <ac:spMkLst>
            <pc:docMk/>
            <pc:sldMk cId="488340138" sldId="271"/>
            <ac:spMk id="8" creationId="{914754B9-0EFF-48B4-B01C-443074535D1F}"/>
          </ac:spMkLst>
        </pc:spChg>
        <pc:spChg chg="add del mod">
          <ac:chgData name="KIEU KHANH" userId="4f27fb97d2098028" providerId="LiveId" clId="{CAF84204-58E4-4863-A027-468081FDA2F4}" dt="2021-03-03T12:36:13.243" v="358" actId="478"/>
          <ac:spMkLst>
            <pc:docMk/>
            <pc:sldMk cId="488340138" sldId="271"/>
            <ac:spMk id="9" creationId="{C81AB51A-175E-40A7-972E-76B6B197B303}"/>
          </ac:spMkLst>
        </pc:spChg>
        <pc:grpChg chg="del mod">
          <ac:chgData name="KIEU KHANH" userId="4f27fb97d2098028" providerId="LiveId" clId="{CAF84204-58E4-4863-A027-468081FDA2F4}" dt="2021-03-03T10:25:42.211" v="83" actId="478"/>
          <ac:grpSpMkLst>
            <pc:docMk/>
            <pc:sldMk cId="488340138" sldId="271"/>
            <ac:grpSpMk id="6" creationId="{8307AEBF-1006-4DA4-B78D-0FE52B530717}"/>
          </ac:grpSpMkLst>
        </pc:grpChg>
        <pc:picChg chg="add mod">
          <ac:chgData name="KIEU KHANH" userId="4f27fb97d2098028" providerId="LiveId" clId="{CAF84204-58E4-4863-A027-468081FDA2F4}" dt="2021-03-03T13:52:13.437" v="569" actId="14100"/>
          <ac:picMkLst>
            <pc:docMk/>
            <pc:sldMk cId="488340138" sldId="271"/>
            <ac:picMk id="4" creationId="{8816FA40-BE88-4D09-B7F4-4D65C6BEE286}"/>
          </ac:picMkLst>
        </pc:picChg>
      </pc:sldChg>
      <pc:sldChg chg="add del">
        <pc:chgData name="KIEU KHANH" userId="4f27fb97d2098028" providerId="LiveId" clId="{CAF84204-58E4-4863-A027-468081FDA2F4}" dt="2021-03-03T10:22:01.416" v="75"/>
        <pc:sldMkLst>
          <pc:docMk/>
          <pc:sldMk cId="2518932999" sldId="271"/>
        </pc:sldMkLst>
      </pc:sldChg>
      <pc:sldChg chg="add del">
        <pc:chgData name="KIEU KHANH" userId="4f27fb97d2098028" providerId="LiveId" clId="{CAF84204-58E4-4863-A027-468081FDA2F4}" dt="2021-03-03T10:22:51.642" v="80" actId="47"/>
        <pc:sldMkLst>
          <pc:docMk/>
          <pc:sldMk cId="3705378355" sldId="271"/>
        </pc:sldMkLst>
      </pc:sldChg>
      <pc:sldChg chg="addSp delSp modSp del mod">
        <pc:chgData name="KIEU KHANH" userId="4f27fb97d2098028" providerId="LiveId" clId="{CAF84204-58E4-4863-A027-468081FDA2F4}" dt="2021-03-03T12:39:49.840" v="376" actId="1076"/>
        <pc:sldMkLst>
          <pc:docMk/>
          <pc:sldMk cId="2621976570" sldId="272"/>
        </pc:sldMkLst>
        <pc:spChg chg="add del mod">
          <ac:chgData name="KIEU KHANH" userId="4f27fb97d2098028" providerId="LiveId" clId="{CAF84204-58E4-4863-A027-468081FDA2F4}" dt="2021-03-03T12:39:16.892" v="370" actId="478"/>
          <ac:spMkLst>
            <pc:docMk/>
            <pc:sldMk cId="2621976570" sldId="272"/>
            <ac:spMk id="4" creationId="{DB3B7482-A88F-48BD-9CE0-74EE4C09B88F}"/>
          </ac:spMkLst>
        </pc:spChg>
        <pc:spChg chg="add del mod">
          <ac:chgData name="KIEU KHANH" userId="4f27fb97d2098028" providerId="LiveId" clId="{CAF84204-58E4-4863-A027-468081FDA2F4}" dt="2021-03-03T12:39:43.715" v="374" actId="478"/>
          <ac:spMkLst>
            <pc:docMk/>
            <pc:sldMk cId="2621976570" sldId="272"/>
            <ac:spMk id="5" creationId="{4DA9947C-18FE-4694-9D56-5EAE279C1F56}"/>
          </ac:spMkLst>
        </pc:spChg>
        <pc:spChg chg="del mod">
          <ac:chgData name="KIEU KHANH" userId="4f27fb97d2098028" providerId="LiveId" clId="{CAF84204-58E4-4863-A027-468081FDA2F4}" dt="2021-03-03T11:59:04.202" v="177" actId="478"/>
          <ac:spMkLst>
            <pc:docMk/>
            <pc:sldMk cId="2621976570" sldId="272"/>
            <ac:spMk id="8" creationId="{914754B9-0EFF-48B4-B01C-443074535D1F}"/>
          </ac:spMkLst>
        </pc:spChg>
        <pc:spChg chg="del">
          <ac:chgData name="KIEU KHANH" userId="4f27fb97d2098028" providerId="LiveId" clId="{CAF84204-58E4-4863-A027-468081FDA2F4}" dt="2021-03-03T12:36:38.902" v="359" actId="478"/>
          <ac:spMkLst>
            <pc:docMk/>
            <pc:sldMk cId="2621976570" sldId="272"/>
            <ac:spMk id="12" creationId="{ED59C9F9-CE42-48EA-9E01-18C60BA9272F}"/>
          </ac:spMkLst>
        </pc:spChg>
        <pc:picChg chg="add del mod">
          <ac:chgData name="KIEU KHANH" userId="4f27fb97d2098028" providerId="LiveId" clId="{CAF84204-58E4-4863-A027-468081FDA2F4}" dt="2021-03-03T11:15:12.070" v="97" actId="478"/>
          <ac:picMkLst>
            <pc:docMk/>
            <pc:sldMk cId="2621976570" sldId="272"/>
            <ac:picMk id="3" creationId="{B8E8E2E7-8103-4E32-9569-0038829A3BFB}"/>
          </ac:picMkLst>
        </pc:picChg>
        <pc:picChg chg="del">
          <ac:chgData name="KIEU KHANH" userId="4f27fb97d2098028" providerId="LiveId" clId="{CAF84204-58E4-4863-A027-468081FDA2F4}" dt="2021-03-03T11:09:15.903" v="89" actId="478"/>
          <ac:picMkLst>
            <pc:docMk/>
            <pc:sldMk cId="2621976570" sldId="272"/>
            <ac:picMk id="4" creationId="{8816FA40-BE88-4D09-B7F4-4D65C6BEE286}"/>
          </ac:picMkLst>
        </pc:picChg>
        <pc:picChg chg="add del mod">
          <ac:chgData name="KIEU KHANH" userId="4f27fb97d2098028" providerId="LiveId" clId="{CAF84204-58E4-4863-A027-468081FDA2F4}" dt="2021-03-03T11:15:28.929" v="102" actId="478"/>
          <ac:picMkLst>
            <pc:docMk/>
            <pc:sldMk cId="2621976570" sldId="272"/>
            <ac:picMk id="6" creationId="{ABB540EE-B935-448A-918E-C1E5441CBB60}"/>
          </ac:picMkLst>
        </pc:picChg>
        <pc:picChg chg="add del mod">
          <ac:chgData name="KIEU KHANH" userId="4f27fb97d2098028" providerId="LiveId" clId="{CAF84204-58E4-4863-A027-468081FDA2F4}" dt="2021-03-03T11:16:09.320" v="106" actId="478"/>
          <ac:picMkLst>
            <pc:docMk/>
            <pc:sldMk cId="2621976570" sldId="272"/>
            <ac:picMk id="9" creationId="{9D634002-D7B9-49FD-9669-B3E633240961}"/>
          </ac:picMkLst>
        </pc:picChg>
        <pc:picChg chg="mod">
          <ac:chgData name="KIEU KHANH" userId="4f27fb97d2098028" providerId="LiveId" clId="{CAF84204-58E4-4863-A027-468081FDA2F4}" dt="2021-03-03T12:39:49.840" v="376" actId="1076"/>
          <ac:picMkLst>
            <pc:docMk/>
            <pc:sldMk cId="2621976570" sldId="272"/>
            <ac:picMk id="11" creationId="{BBA8791E-1838-4314-A1CE-78CFF88D82CF}"/>
          </ac:picMkLst>
        </pc:picChg>
      </pc:sldChg>
      <pc:sldChg chg="add del">
        <pc:chgData name="KIEU KHANH" userId="4f27fb97d2098028" providerId="LiveId" clId="{CAF84204-58E4-4863-A027-468081FDA2F4}" dt="2021-03-03T10:22:01.416" v="75"/>
        <pc:sldMkLst>
          <pc:docMk/>
          <pc:sldMk cId="2986116112" sldId="272"/>
        </pc:sldMkLst>
      </pc:sldChg>
      <pc:sldChg chg="addSp delSp modSp del mod">
        <pc:chgData name="KIEU KHANH" userId="4f27fb97d2098028" providerId="LiveId" clId="{CAF84204-58E4-4863-A027-468081FDA2F4}" dt="2021-03-04T03:26:47.913" v="2802" actId="14100"/>
        <pc:sldMkLst>
          <pc:docMk/>
          <pc:sldMk cId="2121566486" sldId="273"/>
        </pc:sldMkLst>
        <pc:spChg chg="add del mod">
          <ac:chgData name="KIEU KHANH" userId="4f27fb97d2098028" providerId="LiveId" clId="{CAF84204-58E4-4863-A027-468081FDA2F4}" dt="2021-03-03T12:40:01.042" v="378" actId="478"/>
          <ac:spMkLst>
            <pc:docMk/>
            <pc:sldMk cId="2121566486" sldId="273"/>
            <ac:spMk id="2" creationId="{09D8A56C-A255-44D8-8D75-ACBA0C38EB91}"/>
          </ac:spMkLst>
        </pc:spChg>
        <pc:spChg chg="add mod">
          <ac:chgData name="KIEU KHANH" userId="4f27fb97d2098028" providerId="LiveId" clId="{CAF84204-58E4-4863-A027-468081FDA2F4}" dt="2021-03-04T03:18:45.713" v="2515" actId="1076"/>
          <ac:spMkLst>
            <pc:docMk/>
            <pc:sldMk cId="2121566486" sldId="273"/>
            <ac:spMk id="4" creationId="{0133104E-3B9D-4516-8097-C019CF25BB6A}"/>
          </ac:spMkLst>
        </pc:spChg>
        <pc:spChg chg="add del mod">
          <ac:chgData name="KIEU KHANH" userId="4f27fb97d2098028" providerId="LiveId" clId="{CAF84204-58E4-4863-A027-468081FDA2F4}" dt="2021-03-04T03:18:42.148" v="2514" actId="478"/>
          <ac:spMkLst>
            <pc:docMk/>
            <pc:sldMk cId="2121566486" sldId="273"/>
            <ac:spMk id="5" creationId="{9C7DDE5E-6C6E-4F22-854B-9AC7DBC52C83}"/>
          </ac:spMkLst>
        </pc:spChg>
        <pc:spChg chg="del">
          <ac:chgData name="KIEU KHANH" userId="4f27fb97d2098028" providerId="LiveId" clId="{CAF84204-58E4-4863-A027-468081FDA2F4}" dt="2021-03-03T12:37:26.318" v="361" actId="478"/>
          <ac:spMkLst>
            <pc:docMk/>
            <pc:sldMk cId="2121566486" sldId="273"/>
            <ac:spMk id="6" creationId="{B435E1C4-7F1C-478C-BDBE-9CAB0B58B34A}"/>
          </ac:spMkLst>
        </pc:spChg>
        <pc:spChg chg="add del">
          <ac:chgData name="KIEU KHANH" userId="4f27fb97d2098028" providerId="LiveId" clId="{CAF84204-58E4-4863-A027-468081FDA2F4}" dt="2021-03-04T03:26:31.932" v="2789" actId="22"/>
          <ac:spMkLst>
            <pc:docMk/>
            <pc:sldMk cId="2121566486" sldId="273"/>
            <ac:spMk id="6" creationId="{BAE602F4-00F8-4467-94B9-6E7463A91667}"/>
          </ac:spMkLst>
        </pc:spChg>
        <pc:spChg chg="del">
          <ac:chgData name="KIEU KHANH" userId="4f27fb97d2098028" providerId="LiveId" clId="{CAF84204-58E4-4863-A027-468081FDA2F4}" dt="2021-03-03T11:59:11.091" v="180" actId="478"/>
          <ac:spMkLst>
            <pc:docMk/>
            <pc:sldMk cId="2121566486" sldId="273"/>
            <ac:spMk id="8" creationId="{914754B9-0EFF-48B4-B01C-443074535D1F}"/>
          </ac:spMkLst>
        </pc:spChg>
        <pc:picChg chg="add mod">
          <ac:chgData name="KIEU KHANH" userId="4f27fb97d2098028" providerId="LiveId" clId="{CAF84204-58E4-4863-A027-468081FDA2F4}" dt="2021-03-04T03:26:47.913" v="2802" actId="14100"/>
          <ac:picMkLst>
            <pc:docMk/>
            <pc:sldMk cId="2121566486" sldId="273"/>
            <ac:picMk id="3" creationId="{B485B4A9-CED4-425D-8DF3-93A8A7486B2D}"/>
          </ac:picMkLst>
        </pc:picChg>
        <pc:picChg chg="add del mod">
          <ac:chgData name="KIEU KHANH" userId="4f27fb97d2098028" providerId="LiveId" clId="{CAF84204-58E4-4863-A027-468081FDA2F4}" dt="2021-03-04T03:26:45.194" v="2795" actId="22"/>
          <ac:picMkLst>
            <pc:docMk/>
            <pc:sldMk cId="2121566486" sldId="273"/>
            <ac:picMk id="8" creationId="{829BD519-4ACA-40C2-B0DE-1FDC1662FF91}"/>
          </ac:picMkLst>
        </pc:picChg>
        <pc:picChg chg="del mod">
          <ac:chgData name="KIEU KHANH" userId="4f27fb97d2098028" providerId="LiveId" clId="{CAF84204-58E4-4863-A027-468081FDA2F4}" dt="2021-03-03T11:17:11.929" v="113" actId="478"/>
          <ac:picMkLst>
            <pc:docMk/>
            <pc:sldMk cId="2121566486" sldId="273"/>
            <ac:picMk id="11" creationId="{BBA8791E-1838-4314-A1CE-78CFF88D82CF}"/>
          </ac:picMkLst>
        </pc:picChg>
      </pc:sldChg>
      <pc:sldChg chg="del">
        <pc:chgData name="KIEU KHANH" userId="4f27fb97d2098028" providerId="LiveId" clId="{CAF84204-58E4-4863-A027-468081FDA2F4}" dt="2021-03-03T09:50:57.877" v="53" actId="47"/>
        <pc:sldMkLst>
          <pc:docMk/>
          <pc:sldMk cId="0" sldId="274"/>
        </pc:sldMkLst>
      </pc:sldChg>
      <pc:sldChg chg="new del">
        <pc:chgData name="KIEU KHANH" userId="4f27fb97d2098028" providerId="LiveId" clId="{CAF84204-58E4-4863-A027-468081FDA2F4}" dt="2021-03-03T11:22:55.627" v="151" actId="2696"/>
        <pc:sldMkLst>
          <pc:docMk/>
          <pc:sldMk cId="2933031631" sldId="274"/>
        </pc:sldMkLst>
      </pc:sldChg>
      <pc:sldChg chg="delSp del mod">
        <pc:chgData name="KIEU KHANH" userId="4f27fb97d2098028" providerId="LiveId" clId="{CAF84204-58E4-4863-A027-468081FDA2F4}" dt="2021-03-03T09:48:02.952" v="4" actId="2696"/>
        <pc:sldMkLst>
          <pc:docMk/>
          <pc:sldMk cId="343187026" sldId="275"/>
        </pc:sldMkLst>
        <pc:grpChg chg="del">
          <ac:chgData name="KIEU KHANH" userId="4f27fb97d2098028" providerId="LiveId" clId="{CAF84204-58E4-4863-A027-468081FDA2F4}" dt="2021-03-03T09:47:52.801" v="2" actId="478"/>
          <ac:grpSpMkLst>
            <pc:docMk/>
            <pc:sldMk cId="343187026" sldId="275"/>
            <ac:grpSpMk id="80" creationId="{A31B813F-6D2F-4703-8EFA-E6EC9A00C74E}"/>
          </ac:grpSpMkLst>
        </pc:grpChg>
        <pc:grpChg chg="del">
          <ac:chgData name="KIEU KHANH" userId="4f27fb97d2098028" providerId="LiveId" clId="{CAF84204-58E4-4863-A027-468081FDA2F4}" dt="2021-03-03T09:47:51.034" v="1" actId="478"/>
          <ac:grpSpMkLst>
            <pc:docMk/>
            <pc:sldMk cId="343187026" sldId="275"/>
            <ac:grpSpMk id="96" creationId="{16CB4EF1-F4BC-4365-83DF-0B6C4823676F}"/>
          </ac:grpSpMkLst>
        </pc:grpChg>
        <pc:grpChg chg="del">
          <ac:chgData name="KIEU KHANH" userId="4f27fb97d2098028" providerId="LiveId" clId="{CAF84204-58E4-4863-A027-468081FDA2F4}" dt="2021-03-03T09:47:48.130" v="0" actId="478"/>
          <ac:grpSpMkLst>
            <pc:docMk/>
            <pc:sldMk cId="343187026" sldId="275"/>
            <ac:grpSpMk id="99" creationId="{43994823-EB68-4F6B-9156-B3ED9ABA4B25}"/>
          </ac:grpSpMkLst>
        </pc:grpChg>
      </pc:sldChg>
      <pc:sldChg chg="new del">
        <pc:chgData name="KIEU KHANH" userId="4f27fb97d2098028" providerId="LiveId" clId="{CAF84204-58E4-4863-A027-468081FDA2F4}" dt="2021-03-03T11:22:55.627" v="151" actId="2696"/>
        <pc:sldMkLst>
          <pc:docMk/>
          <pc:sldMk cId="2569464782" sldId="275"/>
        </pc:sldMkLst>
      </pc:sldChg>
      <pc:sldChg chg="delSp modSp add mod modTransition setBg">
        <pc:chgData name="KIEU KHANH" userId="4f27fb97d2098028" providerId="LiveId" clId="{CAF84204-58E4-4863-A027-468081FDA2F4}" dt="2021-03-04T03:28:06.174" v="2809"/>
        <pc:sldMkLst>
          <pc:docMk/>
          <pc:sldMk cId="686416172" sldId="276"/>
        </pc:sldMkLst>
        <pc:spChg chg="mod">
          <ac:chgData name="KIEU KHANH" userId="4f27fb97d2098028" providerId="LiveId" clId="{CAF84204-58E4-4863-A027-468081FDA2F4}" dt="2021-03-03T12:09:17.731" v="224" actId="1076"/>
          <ac:spMkLst>
            <pc:docMk/>
            <pc:sldMk cId="686416172" sldId="276"/>
            <ac:spMk id="15" creationId="{FDBA3318-FA64-43C7-8404-77B9FCD2D801}"/>
          </ac:spMkLst>
        </pc:spChg>
        <pc:spChg chg="mod">
          <ac:chgData name="KIEU KHANH" userId="4f27fb97d2098028" providerId="LiveId" clId="{CAF84204-58E4-4863-A027-468081FDA2F4}" dt="2021-03-03T12:09:29.715" v="227" actId="255"/>
          <ac:spMkLst>
            <pc:docMk/>
            <pc:sldMk cId="686416172" sldId="276"/>
            <ac:spMk id="16" creationId="{A3147261-80B2-4FB2-92B0-51D17F135250}"/>
          </ac:spMkLst>
        </pc:spChg>
        <pc:spChg chg="del">
          <ac:chgData name="KIEU KHANH" userId="4f27fb97d2098028" providerId="LiveId" clId="{CAF84204-58E4-4863-A027-468081FDA2F4}" dt="2021-03-03T12:09:13.959" v="222" actId="478"/>
          <ac:spMkLst>
            <pc:docMk/>
            <pc:sldMk cId="686416172" sldId="276"/>
            <ac:spMk id="17" creationId="{347E271A-5553-4967-8D8C-2404B66F68B8}"/>
          </ac:spMkLst>
        </pc:spChg>
      </pc:sldChg>
      <pc:sldChg chg="new del">
        <pc:chgData name="KIEU KHANH" userId="4f27fb97d2098028" providerId="LiveId" clId="{CAF84204-58E4-4863-A027-468081FDA2F4}" dt="2021-03-03T11:22:55.627" v="151" actId="2696"/>
        <pc:sldMkLst>
          <pc:docMk/>
          <pc:sldMk cId="1848681528" sldId="276"/>
        </pc:sldMkLst>
      </pc:sldChg>
      <pc:sldChg chg="del">
        <pc:chgData name="KIEU KHANH" userId="4f27fb97d2098028" providerId="LiveId" clId="{CAF84204-58E4-4863-A027-468081FDA2F4}" dt="2021-03-03T09:50:57.877" v="53" actId="47"/>
        <pc:sldMkLst>
          <pc:docMk/>
          <pc:sldMk cId="343187026" sldId="277"/>
        </pc:sldMkLst>
      </pc:sldChg>
      <pc:sldChg chg="new del">
        <pc:chgData name="KIEU KHANH" userId="4f27fb97d2098028" providerId="LiveId" clId="{CAF84204-58E4-4863-A027-468081FDA2F4}" dt="2021-03-03T11:22:55.627" v="151" actId="2696"/>
        <pc:sldMkLst>
          <pc:docMk/>
          <pc:sldMk cId="2007225658" sldId="277"/>
        </pc:sldMkLst>
      </pc:sldChg>
      <pc:sldChg chg="new del">
        <pc:chgData name="KIEU KHANH" userId="4f27fb97d2098028" providerId="LiveId" clId="{CAF84204-58E4-4863-A027-468081FDA2F4}" dt="2021-03-03T11:22:55.627" v="151" actId="2696"/>
        <pc:sldMkLst>
          <pc:docMk/>
          <pc:sldMk cId="95639382" sldId="278"/>
        </pc:sldMkLst>
      </pc:sldChg>
      <pc:sldChg chg="delSp modSp add mod ord modTransition setBg">
        <pc:chgData name="KIEU KHANH" userId="4f27fb97d2098028" providerId="LiveId" clId="{CAF84204-58E4-4863-A027-468081FDA2F4}" dt="2021-03-04T03:28:14.515" v="2810"/>
        <pc:sldMkLst>
          <pc:docMk/>
          <pc:sldMk cId="4199565246" sldId="278"/>
        </pc:sldMkLst>
        <pc:spChg chg="mod">
          <ac:chgData name="KIEU KHANH" userId="4f27fb97d2098028" providerId="LiveId" clId="{CAF84204-58E4-4863-A027-468081FDA2F4}" dt="2021-03-03T12:10:09.042" v="248" actId="255"/>
          <ac:spMkLst>
            <pc:docMk/>
            <pc:sldMk cId="4199565246" sldId="278"/>
            <ac:spMk id="8" creationId="{C37067CD-CB05-49FD-B8EA-8034978E1171}"/>
          </ac:spMkLst>
        </pc:spChg>
        <pc:spChg chg="del">
          <ac:chgData name="KIEU KHANH" userId="4f27fb97d2098028" providerId="LiveId" clId="{CAF84204-58E4-4863-A027-468081FDA2F4}" dt="2021-03-03T12:09:58.041" v="244" actId="478"/>
          <ac:spMkLst>
            <pc:docMk/>
            <pc:sldMk cId="4199565246" sldId="278"/>
            <ac:spMk id="9" creationId="{7A531614-83B5-418F-83F3-525D15DFD2A5}"/>
          </ac:spMkLst>
        </pc:spChg>
        <pc:spChg chg="mod">
          <ac:chgData name="KIEU KHANH" userId="4f27fb97d2098028" providerId="LiveId" clId="{CAF84204-58E4-4863-A027-468081FDA2F4}" dt="2021-03-03T12:10:01.463" v="246" actId="1076"/>
          <ac:spMkLst>
            <pc:docMk/>
            <pc:sldMk cId="4199565246" sldId="278"/>
            <ac:spMk id="15" creationId="{6BFAE71A-8499-440C-A272-CB307A316E00}"/>
          </ac:spMkLst>
        </pc:spChg>
      </pc:sldChg>
      <pc:sldChg chg="modSp add del mod setBg">
        <pc:chgData name="KIEU KHANH" userId="4f27fb97d2098028" providerId="LiveId" clId="{CAF84204-58E4-4863-A027-468081FDA2F4}" dt="2021-03-03T12:08:47.906" v="199" actId="47"/>
        <pc:sldMkLst>
          <pc:docMk/>
          <pc:sldMk cId="12331615" sldId="279"/>
        </pc:sldMkLst>
        <pc:spChg chg="mod">
          <ac:chgData name="KIEU KHANH" userId="4f27fb97d2098028" providerId="LiveId" clId="{CAF84204-58E4-4863-A027-468081FDA2F4}" dt="2021-03-03T12:08:32.231" v="195" actId="20577"/>
          <ac:spMkLst>
            <pc:docMk/>
            <pc:sldMk cId="12331615" sldId="279"/>
            <ac:spMk id="10" creationId="{B6B86723-E785-434A-8A27-8A2471F8222C}"/>
          </ac:spMkLst>
        </pc:spChg>
        <pc:spChg chg="mod">
          <ac:chgData name="KIEU KHANH" userId="4f27fb97d2098028" providerId="LiveId" clId="{CAF84204-58E4-4863-A027-468081FDA2F4}" dt="2021-03-03T12:08:44.874" v="198" actId="1076"/>
          <ac:spMkLst>
            <pc:docMk/>
            <pc:sldMk cId="12331615" sldId="279"/>
            <ac:spMk id="13" creationId="{65BEA1F5-6C22-4FA2-95E6-F4911B2D8E5C}"/>
          </ac:spMkLst>
        </pc:spChg>
      </pc:sldChg>
      <pc:sldChg chg="new del">
        <pc:chgData name="KIEU KHANH" userId="4f27fb97d2098028" providerId="LiveId" clId="{CAF84204-58E4-4863-A027-468081FDA2F4}" dt="2021-03-03T11:22:55.627" v="151" actId="2696"/>
        <pc:sldMkLst>
          <pc:docMk/>
          <pc:sldMk cId="1639664595" sldId="279"/>
        </pc:sldMkLst>
      </pc:sldChg>
      <pc:sldChg chg="modSp add mod modTransition setBg">
        <pc:chgData name="KIEU KHANH" userId="4f27fb97d2098028" providerId="LiveId" clId="{CAF84204-58E4-4863-A027-468081FDA2F4}" dt="2021-03-04T03:28:00.058" v="2808"/>
        <pc:sldMkLst>
          <pc:docMk/>
          <pc:sldMk cId="3923571813" sldId="279"/>
        </pc:sldMkLst>
        <pc:spChg chg="mod">
          <ac:chgData name="KIEU KHANH" userId="4f27fb97d2098028" providerId="LiveId" clId="{CAF84204-58E4-4863-A027-468081FDA2F4}" dt="2021-03-03T12:46:48.375" v="483" actId="207"/>
          <ac:spMkLst>
            <pc:docMk/>
            <pc:sldMk cId="3923571813" sldId="279"/>
            <ac:spMk id="11" creationId="{19C189F7-4794-49F8-BDED-911B2C5DD568}"/>
          </ac:spMkLst>
        </pc:spChg>
        <pc:spChg chg="mod">
          <ac:chgData name="KIEU KHANH" userId="4f27fb97d2098028" providerId="LiveId" clId="{CAF84204-58E4-4863-A027-468081FDA2F4}" dt="2021-03-03T12:47:14.967" v="523" actId="20577"/>
          <ac:spMkLst>
            <pc:docMk/>
            <pc:sldMk cId="3923571813" sldId="279"/>
            <ac:spMk id="12" creationId="{DDB80BC4-0E02-436A-B03D-0C95667FEFC1}"/>
          </ac:spMkLst>
        </pc:spChg>
        <pc:spChg chg="mod">
          <ac:chgData name="KIEU KHANH" userId="4f27fb97d2098028" providerId="LiveId" clId="{CAF84204-58E4-4863-A027-468081FDA2F4}" dt="2021-03-03T12:46:54.642" v="484" actId="207"/>
          <ac:spMkLst>
            <pc:docMk/>
            <pc:sldMk cId="3923571813" sldId="279"/>
            <ac:spMk id="48" creationId="{5C92A7EE-F958-45D7-B6CD-34B3E91E980A}"/>
          </ac:spMkLst>
        </pc:spChg>
        <pc:spChg chg="mod">
          <ac:chgData name="KIEU KHANH" userId="4f27fb97d2098028" providerId="LiveId" clId="{CAF84204-58E4-4863-A027-468081FDA2F4}" dt="2021-03-03T12:47:42.786" v="562" actId="20577"/>
          <ac:spMkLst>
            <pc:docMk/>
            <pc:sldMk cId="3923571813" sldId="279"/>
            <ac:spMk id="49" creationId="{3626B79A-C8FF-4CAB-9008-C8B6A177C3D6}"/>
          </ac:spMkLst>
        </pc:spChg>
      </pc:sldChg>
      <pc:sldChg chg="new del">
        <pc:chgData name="KIEU KHANH" userId="4f27fb97d2098028" providerId="LiveId" clId="{CAF84204-58E4-4863-A027-468081FDA2F4}" dt="2021-03-03T11:22:55.627" v="151" actId="2696"/>
        <pc:sldMkLst>
          <pc:docMk/>
          <pc:sldMk cId="3641547021" sldId="280"/>
        </pc:sldMkLst>
      </pc:sldChg>
      <pc:sldChg chg="new del">
        <pc:chgData name="KIEU KHANH" userId="4f27fb97d2098028" providerId="LiveId" clId="{CAF84204-58E4-4863-A027-468081FDA2F4}" dt="2021-03-03T11:22:55.627" v="151" actId="2696"/>
        <pc:sldMkLst>
          <pc:docMk/>
          <pc:sldMk cId="192427004" sldId="281"/>
        </pc:sldMkLst>
      </pc:sldChg>
      <pc:sldChg chg="new del">
        <pc:chgData name="KIEU KHANH" userId="4f27fb97d2098028" providerId="LiveId" clId="{CAF84204-58E4-4863-A027-468081FDA2F4}" dt="2021-03-03T11:22:55.627" v="151" actId="2696"/>
        <pc:sldMkLst>
          <pc:docMk/>
          <pc:sldMk cId="19134662" sldId="282"/>
        </pc:sldMkLst>
      </pc:sldChg>
      <pc:sldChg chg="new del">
        <pc:chgData name="KIEU KHANH" userId="4f27fb97d2098028" providerId="LiveId" clId="{CAF84204-58E4-4863-A027-468081FDA2F4}" dt="2021-03-03T11:22:55.627" v="151" actId="2696"/>
        <pc:sldMkLst>
          <pc:docMk/>
          <pc:sldMk cId="1432127569" sldId="283"/>
        </pc:sldMkLst>
      </pc:sldChg>
      <pc:sldChg chg="new del">
        <pc:chgData name="KIEU KHANH" userId="4f27fb97d2098028" providerId="LiveId" clId="{CAF84204-58E4-4863-A027-468081FDA2F4}" dt="2021-03-03T11:22:55.627" v="151" actId="2696"/>
        <pc:sldMkLst>
          <pc:docMk/>
          <pc:sldMk cId="3746362079" sldId="284"/>
        </pc:sldMkLst>
      </pc:sldChg>
      <pc:sldChg chg="addSp delSp modSp add del mod setBg">
        <pc:chgData name="KIEU KHANH" userId="4f27fb97d2098028" providerId="LiveId" clId="{CAF84204-58E4-4863-A027-468081FDA2F4}" dt="2021-03-03T11:21:53.720" v="141" actId="47"/>
        <pc:sldMkLst>
          <pc:docMk/>
          <pc:sldMk cId="3584267899" sldId="285"/>
        </pc:sldMkLst>
        <pc:spChg chg="del mod ord">
          <ac:chgData name="KIEU KHANH" userId="4f27fb97d2098028" providerId="LiveId" clId="{CAF84204-58E4-4863-A027-468081FDA2F4}" dt="2021-03-03T11:21:01.962" v="132" actId="478"/>
          <ac:spMkLst>
            <pc:docMk/>
            <pc:sldMk cId="3584267899" sldId="285"/>
            <ac:spMk id="8" creationId="{914754B9-0EFF-48B4-B01C-443074535D1F}"/>
          </ac:spMkLst>
        </pc:spChg>
        <pc:spChg chg="add del">
          <ac:chgData name="KIEU KHANH" userId="4f27fb97d2098028" providerId="LiveId" clId="{CAF84204-58E4-4863-A027-468081FDA2F4}" dt="2021-03-03T11:21:50.516" v="139" actId="26606"/>
          <ac:spMkLst>
            <pc:docMk/>
            <pc:sldMk cId="3584267899" sldId="285"/>
            <ac:spMk id="9" creationId="{42A4FC2C-047E-45A5-965D-8E1E3BF09BC6}"/>
          </ac:spMkLst>
        </pc:spChg>
        <pc:spChg chg="add del">
          <ac:chgData name="KIEU KHANH" userId="4f27fb97d2098028" providerId="LiveId" clId="{CAF84204-58E4-4863-A027-468081FDA2F4}" dt="2021-03-03T11:20:59.220" v="131" actId="26606"/>
          <ac:spMkLst>
            <pc:docMk/>
            <pc:sldMk cId="3584267899" sldId="285"/>
            <ac:spMk id="13" creationId="{87CC2527-562A-4F69-B487-4371E5B243E7}"/>
          </ac:spMkLst>
        </pc:spChg>
        <pc:spChg chg="add del">
          <ac:chgData name="KIEU KHANH" userId="4f27fb97d2098028" providerId="LiveId" clId="{CAF84204-58E4-4863-A027-468081FDA2F4}" dt="2021-03-03T11:21:50.516" v="139" actId="26606"/>
          <ac:spMkLst>
            <pc:docMk/>
            <pc:sldMk cId="3584267899" sldId="285"/>
            <ac:spMk id="14" creationId="{42A4FC2C-047E-45A5-965D-8E1E3BF09BC6}"/>
          </ac:spMkLst>
        </pc:spChg>
        <pc:picChg chg="del">
          <ac:chgData name="KIEU KHANH" userId="4f27fb97d2098028" providerId="LiveId" clId="{CAF84204-58E4-4863-A027-468081FDA2F4}" dt="2021-03-03T11:20:32.034" v="128" actId="478"/>
          <ac:picMkLst>
            <pc:docMk/>
            <pc:sldMk cId="3584267899" sldId="285"/>
            <ac:picMk id="3" creationId="{B485B4A9-CED4-425D-8DF3-93A8A7486B2D}"/>
          </ac:picMkLst>
        </pc:picChg>
        <pc:picChg chg="add del mod">
          <ac:chgData name="KIEU KHANH" userId="4f27fb97d2098028" providerId="LiveId" clId="{CAF84204-58E4-4863-A027-468081FDA2F4}" dt="2021-03-03T11:21:25.137" v="134" actId="478"/>
          <ac:picMkLst>
            <pc:docMk/>
            <pc:sldMk cId="3584267899" sldId="285"/>
            <ac:picMk id="4" creationId="{24D1D7AF-C373-450E-A7FC-828103DC82A4}"/>
          </ac:picMkLst>
        </pc:picChg>
        <pc:picChg chg="add del mod">
          <ac:chgData name="KIEU KHANH" userId="4f27fb97d2098028" providerId="LiveId" clId="{CAF84204-58E4-4863-A027-468081FDA2F4}" dt="2021-03-03T11:21:51.648" v="140" actId="478"/>
          <ac:picMkLst>
            <pc:docMk/>
            <pc:sldMk cId="3584267899" sldId="285"/>
            <ac:picMk id="6" creationId="{535400EA-4194-4886-913A-19AE9B40B7CD}"/>
          </ac:picMkLst>
        </pc:picChg>
        <pc:cxnChg chg="add del">
          <ac:chgData name="KIEU KHANH" userId="4f27fb97d2098028" providerId="LiveId" clId="{CAF84204-58E4-4863-A027-468081FDA2F4}" dt="2021-03-03T11:20:59.220" v="131" actId="26606"/>
          <ac:cxnSpMkLst>
            <pc:docMk/>
            <pc:sldMk cId="3584267899" sldId="285"/>
            <ac:cxnSpMk id="15" creationId="{BCDAEC91-5BCE-4B55-9CC0-43EF94CB734B}"/>
          </ac:cxnSpMkLst>
        </pc:cxnChg>
      </pc:sldChg>
      <pc:sldChg chg="addSp delSp modSp add mod">
        <pc:chgData name="KIEU KHANH" userId="4f27fb97d2098028" providerId="LiveId" clId="{CAF84204-58E4-4863-A027-468081FDA2F4}" dt="2021-03-03T11:22:29.522" v="150" actId="1076"/>
        <pc:sldMkLst>
          <pc:docMk/>
          <pc:sldMk cId="3940403953" sldId="285"/>
        </pc:sldMkLst>
        <pc:spChg chg="del">
          <ac:chgData name="KIEU KHANH" userId="4f27fb97d2098028" providerId="LiveId" clId="{CAF84204-58E4-4863-A027-468081FDA2F4}" dt="2021-03-03T11:22:02.264" v="144" actId="478"/>
          <ac:spMkLst>
            <pc:docMk/>
            <pc:sldMk cId="3940403953" sldId="285"/>
            <ac:spMk id="8" creationId="{914754B9-0EFF-48B4-B01C-443074535D1F}"/>
          </ac:spMkLst>
        </pc:spChg>
        <pc:picChg chg="del">
          <ac:chgData name="KIEU KHANH" userId="4f27fb97d2098028" providerId="LiveId" clId="{CAF84204-58E4-4863-A027-468081FDA2F4}" dt="2021-03-03T11:21:59.144" v="143" actId="478"/>
          <ac:picMkLst>
            <pc:docMk/>
            <pc:sldMk cId="3940403953" sldId="285"/>
            <ac:picMk id="3" creationId="{B485B4A9-CED4-425D-8DF3-93A8A7486B2D}"/>
          </ac:picMkLst>
        </pc:picChg>
        <pc:picChg chg="add mod">
          <ac:chgData name="KIEU KHANH" userId="4f27fb97d2098028" providerId="LiveId" clId="{CAF84204-58E4-4863-A027-468081FDA2F4}" dt="2021-03-03T11:22:29.522" v="150" actId="1076"/>
          <ac:picMkLst>
            <pc:docMk/>
            <pc:sldMk cId="3940403953" sldId="285"/>
            <ac:picMk id="4" creationId="{4799D22C-50C9-4E73-A999-EEB8247C9BC8}"/>
          </ac:picMkLst>
        </pc:picChg>
      </pc:sldChg>
      <pc:sldChg chg="add del">
        <pc:chgData name="KIEU KHANH" userId="4f27fb97d2098028" providerId="LiveId" clId="{CAF84204-58E4-4863-A027-468081FDA2F4}" dt="2021-03-03T11:22:04.712" v="146"/>
        <pc:sldMkLst>
          <pc:docMk/>
          <pc:sldMk cId="827317986" sldId="286"/>
        </pc:sldMkLst>
      </pc:sldChg>
      <pc:sldChg chg="addSp delSp modSp add mod">
        <pc:chgData name="KIEU KHANH" userId="4f27fb97d2098028" providerId="LiveId" clId="{CAF84204-58E4-4863-A027-468081FDA2F4}" dt="2021-03-03T11:55:50.643" v="161" actId="1076"/>
        <pc:sldMkLst>
          <pc:docMk/>
          <pc:sldMk cId="2715979640" sldId="286"/>
        </pc:sldMkLst>
        <pc:picChg chg="add mod">
          <ac:chgData name="KIEU KHANH" userId="4f27fb97d2098028" providerId="LiveId" clId="{CAF84204-58E4-4863-A027-468081FDA2F4}" dt="2021-03-03T11:55:50.643" v="161" actId="1076"/>
          <ac:picMkLst>
            <pc:docMk/>
            <pc:sldMk cId="2715979640" sldId="286"/>
            <ac:picMk id="3" creationId="{8CCAF159-DE6E-4F7E-9D23-C94DD2D802F3}"/>
          </ac:picMkLst>
        </pc:picChg>
        <pc:picChg chg="del">
          <ac:chgData name="KIEU KHANH" userId="4f27fb97d2098028" providerId="LiveId" clId="{CAF84204-58E4-4863-A027-468081FDA2F4}" dt="2021-03-03T11:23:27.634" v="153" actId="478"/>
          <ac:picMkLst>
            <pc:docMk/>
            <pc:sldMk cId="2715979640" sldId="286"/>
            <ac:picMk id="4" creationId="{4799D22C-50C9-4E73-A999-EEB8247C9BC8}"/>
          </ac:picMkLst>
        </pc:picChg>
      </pc:sldChg>
      <pc:sldChg chg="addSp modSp add mod">
        <pc:chgData name="KIEU KHANH" userId="4f27fb97d2098028" providerId="LiveId" clId="{CAF84204-58E4-4863-A027-468081FDA2F4}" dt="2021-03-04T03:22:17.249" v="2768" actId="14100"/>
        <pc:sldMkLst>
          <pc:docMk/>
          <pc:sldMk cId="1441262714" sldId="287"/>
        </pc:sldMkLst>
        <pc:spChg chg="add mod">
          <ac:chgData name="KIEU KHANH" userId="4f27fb97d2098028" providerId="LiveId" clId="{CAF84204-58E4-4863-A027-468081FDA2F4}" dt="2021-03-04T03:22:17.249" v="2768" actId="14100"/>
          <ac:spMkLst>
            <pc:docMk/>
            <pc:sldMk cId="1441262714" sldId="287"/>
            <ac:spMk id="2" creationId="{3CD5681F-ACBE-4CFE-80FB-4D4652EC6753}"/>
          </ac:spMkLst>
        </pc:spChg>
        <pc:picChg chg="add mod">
          <ac:chgData name="KIEU KHANH" userId="4f27fb97d2098028" providerId="LiveId" clId="{CAF84204-58E4-4863-A027-468081FDA2F4}" dt="2021-03-04T03:19:17.837" v="2516" actId="1076"/>
          <ac:picMkLst>
            <pc:docMk/>
            <pc:sldMk cId="1441262714" sldId="287"/>
            <ac:picMk id="3" creationId="{CE5D3CFF-9A1C-4AD6-B479-F10508F511E9}"/>
          </ac:picMkLst>
        </pc:picChg>
      </pc:sldChg>
      <pc:sldChg chg="addSp delSp add mod">
        <pc:chgData name="KIEU KHANH" userId="4f27fb97d2098028" providerId="LiveId" clId="{CAF84204-58E4-4863-A027-468081FDA2F4}" dt="2021-03-03T12:01:33.692" v="183" actId="22"/>
        <pc:sldMkLst>
          <pc:docMk/>
          <pc:sldMk cId="996002315" sldId="288"/>
        </pc:sldMkLst>
        <pc:picChg chg="del">
          <ac:chgData name="KIEU KHANH" userId="4f27fb97d2098028" providerId="LiveId" clId="{CAF84204-58E4-4863-A027-468081FDA2F4}" dt="2021-03-03T11:57:33.292" v="163" actId="478"/>
          <ac:picMkLst>
            <pc:docMk/>
            <pc:sldMk cId="996002315" sldId="288"/>
            <ac:picMk id="3" creationId="{8CCAF159-DE6E-4F7E-9D23-C94DD2D802F3}"/>
          </ac:picMkLst>
        </pc:picChg>
        <pc:picChg chg="add">
          <ac:chgData name="KIEU KHANH" userId="4f27fb97d2098028" providerId="LiveId" clId="{CAF84204-58E4-4863-A027-468081FDA2F4}" dt="2021-03-03T12:01:33.692" v="183" actId="22"/>
          <ac:picMkLst>
            <pc:docMk/>
            <pc:sldMk cId="996002315" sldId="288"/>
            <ac:picMk id="4" creationId="{471630A5-E443-4F54-9282-7EB0F38FF010}"/>
          </ac:picMkLst>
        </pc:picChg>
      </pc:sldChg>
      <pc:sldChg chg="addSp delSp modSp add mod">
        <pc:chgData name="KIEU KHANH" userId="4f27fb97d2098028" providerId="LiveId" clId="{CAF84204-58E4-4863-A027-468081FDA2F4}" dt="2021-03-03T12:04:21.934" v="192" actId="1076"/>
        <pc:sldMkLst>
          <pc:docMk/>
          <pc:sldMk cId="3820482873" sldId="289"/>
        </pc:sldMkLst>
        <pc:picChg chg="add mod">
          <ac:chgData name="KIEU KHANH" userId="4f27fb97d2098028" providerId="LiveId" clId="{CAF84204-58E4-4863-A027-468081FDA2F4}" dt="2021-03-03T12:04:21.934" v="192" actId="1076"/>
          <ac:picMkLst>
            <pc:docMk/>
            <pc:sldMk cId="3820482873" sldId="289"/>
            <ac:picMk id="3" creationId="{5BFA108A-B900-4994-9176-A11785763885}"/>
          </ac:picMkLst>
        </pc:picChg>
        <pc:picChg chg="del">
          <ac:chgData name="KIEU KHANH" userId="4f27fb97d2098028" providerId="LiveId" clId="{CAF84204-58E4-4863-A027-468081FDA2F4}" dt="2021-03-03T12:01:46.862" v="185" actId="478"/>
          <ac:picMkLst>
            <pc:docMk/>
            <pc:sldMk cId="3820482873" sldId="289"/>
            <ac:picMk id="4" creationId="{471630A5-E443-4F54-9282-7EB0F38FF010}"/>
          </ac:picMkLst>
        </pc:picChg>
      </pc:sldChg>
      <pc:sldChg chg="addSp delSp modSp add mod">
        <pc:chgData name="KIEU KHANH" userId="4f27fb97d2098028" providerId="LiveId" clId="{CAF84204-58E4-4863-A027-468081FDA2F4}" dt="2021-03-04T03:22:42.970" v="2774" actId="14100"/>
        <pc:sldMkLst>
          <pc:docMk/>
          <pc:sldMk cId="1883773989" sldId="290"/>
        </pc:sldMkLst>
        <pc:spChg chg="add mod">
          <ac:chgData name="KIEU KHANH" userId="4f27fb97d2098028" providerId="LiveId" clId="{CAF84204-58E4-4863-A027-468081FDA2F4}" dt="2021-03-04T03:22:42.970" v="2774" actId="14100"/>
          <ac:spMkLst>
            <pc:docMk/>
            <pc:sldMk cId="1883773989" sldId="290"/>
            <ac:spMk id="2" creationId="{7CBDF952-B6F4-4FDF-95D7-02D75D724F63}"/>
          </ac:spMkLst>
        </pc:spChg>
        <pc:picChg chg="del">
          <ac:chgData name="KIEU KHANH" userId="4f27fb97d2098028" providerId="LiveId" clId="{CAF84204-58E4-4863-A027-468081FDA2F4}" dt="2021-03-03T12:13:54.602" v="252" actId="478"/>
          <ac:picMkLst>
            <pc:docMk/>
            <pc:sldMk cId="1883773989" sldId="290"/>
            <ac:picMk id="3" creationId="{5BFA108A-B900-4994-9176-A11785763885}"/>
          </ac:picMkLst>
        </pc:picChg>
        <pc:picChg chg="add mod">
          <ac:chgData name="KIEU KHANH" userId="4f27fb97d2098028" providerId="LiveId" clId="{CAF84204-58E4-4863-A027-468081FDA2F4}" dt="2021-03-04T03:21:46.559" v="2721" actId="14100"/>
          <ac:picMkLst>
            <pc:docMk/>
            <pc:sldMk cId="1883773989" sldId="290"/>
            <ac:picMk id="4" creationId="{53F45EE9-8C31-4DC4-B4DA-E507C8E0FE14}"/>
          </ac:picMkLst>
        </pc:picChg>
      </pc:sldChg>
      <pc:sldChg chg="add del">
        <pc:chgData name="KIEU KHANH" userId="4f27fb97d2098028" providerId="LiveId" clId="{CAF84204-58E4-4863-A027-468081FDA2F4}" dt="2021-03-03T12:13:59.950" v="256"/>
        <pc:sldMkLst>
          <pc:docMk/>
          <pc:sldMk cId="70916819" sldId="291"/>
        </pc:sldMkLst>
      </pc:sldChg>
      <pc:sldChg chg="addSp delSp modSp add mod">
        <pc:chgData name="KIEU KHANH" userId="4f27fb97d2098028" providerId="LiveId" clId="{CAF84204-58E4-4863-A027-468081FDA2F4}" dt="2021-03-03T12:16:22.020" v="264" actId="14100"/>
        <pc:sldMkLst>
          <pc:docMk/>
          <pc:sldMk cId="3241225189" sldId="291"/>
        </pc:sldMkLst>
        <pc:picChg chg="add mod">
          <ac:chgData name="KIEU KHANH" userId="4f27fb97d2098028" providerId="LiveId" clId="{CAF84204-58E4-4863-A027-468081FDA2F4}" dt="2021-03-03T12:16:22.020" v="264" actId="14100"/>
          <ac:picMkLst>
            <pc:docMk/>
            <pc:sldMk cId="3241225189" sldId="291"/>
            <ac:picMk id="3" creationId="{5760E96F-AE00-4AFB-91FF-F73E61DC4247}"/>
          </ac:picMkLst>
        </pc:picChg>
        <pc:picChg chg="del">
          <ac:chgData name="KIEU KHANH" userId="4f27fb97d2098028" providerId="LiveId" clId="{CAF84204-58E4-4863-A027-468081FDA2F4}" dt="2021-03-03T12:14:35.354" v="261" actId="478"/>
          <ac:picMkLst>
            <pc:docMk/>
            <pc:sldMk cId="3241225189" sldId="291"/>
            <ac:picMk id="4" creationId="{53F45EE9-8C31-4DC4-B4DA-E507C8E0FE14}"/>
          </ac:picMkLst>
        </pc:picChg>
      </pc:sldChg>
      <pc:sldChg chg="add del">
        <pc:chgData name="KIEU KHANH" userId="4f27fb97d2098028" providerId="LiveId" clId="{CAF84204-58E4-4863-A027-468081FDA2F4}" dt="2021-03-03T12:13:56.800" v="254"/>
        <pc:sldMkLst>
          <pc:docMk/>
          <pc:sldMk cId="3328790803" sldId="291"/>
        </pc:sldMkLst>
      </pc:sldChg>
      <pc:sldChg chg="addSp delSp modSp add mod">
        <pc:chgData name="KIEU KHANH" userId="4f27fb97d2098028" providerId="LiveId" clId="{CAF84204-58E4-4863-A027-468081FDA2F4}" dt="2021-03-03T12:17:58.974" v="270" actId="14100"/>
        <pc:sldMkLst>
          <pc:docMk/>
          <pc:sldMk cId="213870433" sldId="292"/>
        </pc:sldMkLst>
        <pc:picChg chg="del">
          <ac:chgData name="KIEU KHANH" userId="4f27fb97d2098028" providerId="LiveId" clId="{CAF84204-58E4-4863-A027-468081FDA2F4}" dt="2021-03-03T12:16:40.868" v="266" actId="478"/>
          <ac:picMkLst>
            <pc:docMk/>
            <pc:sldMk cId="213870433" sldId="292"/>
            <ac:picMk id="3" creationId="{5760E96F-AE00-4AFB-91FF-F73E61DC4247}"/>
          </ac:picMkLst>
        </pc:picChg>
        <pc:picChg chg="add mod">
          <ac:chgData name="KIEU KHANH" userId="4f27fb97d2098028" providerId="LiveId" clId="{CAF84204-58E4-4863-A027-468081FDA2F4}" dt="2021-03-03T12:17:58.974" v="270" actId="14100"/>
          <ac:picMkLst>
            <pc:docMk/>
            <pc:sldMk cId="213870433" sldId="292"/>
            <ac:picMk id="4" creationId="{C120D579-D3AA-4957-A11D-44917E05E36E}"/>
          </ac:picMkLst>
        </pc:picChg>
      </pc:sldChg>
      <pc:sldChg chg="addSp delSp modSp add mod">
        <pc:chgData name="KIEU KHANH" userId="4f27fb97d2098028" providerId="LiveId" clId="{CAF84204-58E4-4863-A027-468081FDA2F4}" dt="2021-03-04T03:21:23.193" v="2719" actId="478"/>
        <pc:sldMkLst>
          <pc:docMk/>
          <pc:sldMk cId="2349021846" sldId="293"/>
        </pc:sldMkLst>
        <pc:spChg chg="add del mod">
          <ac:chgData name="KIEU KHANH" userId="4f27fb97d2098028" providerId="LiveId" clId="{CAF84204-58E4-4863-A027-468081FDA2F4}" dt="2021-03-04T03:21:23.193" v="2719" actId="478"/>
          <ac:spMkLst>
            <pc:docMk/>
            <pc:sldMk cId="2349021846" sldId="293"/>
            <ac:spMk id="5" creationId="{12E83697-B51B-4DB3-856D-9A17DBC49714}"/>
          </ac:spMkLst>
        </pc:spChg>
        <pc:spChg chg="add mod">
          <ac:chgData name="KIEU KHANH" userId="4f27fb97d2098028" providerId="LiveId" clId="{CAF84204-58E4-4863-A027-468081FDA2F4}" dt="2021-03-04T03:21:21.029" v="2718" actId="1076"/>
          <ac:spMkLst>
            <pc:docMk/>
            <pc:sldMk cId="2349021846" sldId="293"/>
            <ac:spMk id="6" creationId="{B3DB280D-EFBB-445B-B237-6D43BCB12CD9}"/>
          </ac:spMkLst>
        </pc:spChg>
        <pc:picChg chg="del">
          <ac:chgData name="KIEU KHANH" userId="4f27fb97d2098028" providerId="LiveId" clId="{CAF84204-58E4-4863-A027-468081FDA2F4}" dt="2021-03-03T12:37:46.499" v="363" actId="478"/>
          <ac:picMkLst>
            <pc:docMk/>
            <pc:sldMk cId="2349021846" sldId="293"/>
            <ac:picMk id="3" creationId="{CE5D3CFF-9A1C-4AD6-B479-F10508F511E9}"/>
          </ac:picMkLst>
        </pc:picChg>
        <pc:picChg chg="add mod">
          <ac:chgData name="KIEU KHANH" userId="4f27fb97d2098028" providerId="LiveId" clId="{CAF84204-58E4-4863-A027-468081FDA2F4}" dt="2021-03-03T14:19:49.696" v="1494" actId="1076"/>
          <ac:picMkLst>
            <pc:docMk/>
            <pc:sldMk cId="2349021846" sldId="293"/>
            <ac:picMk id="4" creationId="{5FF6F01A-FC5F-4403-A4C0-13ADC14DB4B1}"/>
          </ac:picMkLst>
        </pc:picChg>
      </pc:sldChg>
      <pc:sldChg chg="addSp delSp modSp add mod">
        <pc:chgData name="KIEU KHANH" userId="4f27fb97d2098028" providerId="LiveId" clId="{CAF84204-58E4-4863-A027-468081FDA2F4}" dt="2021-03-03T14:06:57.535" v="1369" actId="20577"/>
        <pc:sldMkLst>
          <pc:docMk/>
          <pc:sldMk cId="3996844558" sldId="294"/>
        </pc:sldMkLst>
        <pc:spChg chg="add mod">
          <ac:chgData name="KIEU KHANH" userId="4f27fb97d2098028" providerId="LiveId" clId="{CAF84204-58E4-4863-A027-468081FDA2F4}" dt="2021-03-03T12:44:19.965" v="476" actId="113"/>
          <ac:spMkLst>
            <pc:docMk/>
            <pc:sldMk cId="3996844558" sldId="294"/>
            <ac:spMk id="2" creationId="{0C4B18A7-8D46-4F2B-BC95-502D04860385}"/>
          </ac:spMkLst>
        </pc:spChg>
        <pc:spChg chg="add del mod">
          <ac:chgData name="KIEU KHANH" userId="4f27fb97d2098028" providerId="LiveId" clId="{CAF84204-58E4-4863-A027-468081FDA2F4}" dt="2021-03-03T12:44:06.415" v="471"/>
          <ac:spMkLst>
            <pc:docMk/>
            <pc:sldMk cId="3996844558" sldId="294"/>
            <ac:spMk id="3" creationId="{04982DBB-D6B4-439D-91C4-7AD3C5E6F631}"/>
          </ac:spMkLst>
        </pc:spChg>
        <pc:spChg chg="add mod">
          <ac:chgData name="KIEU KHANH" userId="4f27fb97d2098028" providerId="LiveId" clId="{CAF84204-58E4-4863-A027-468081FDA2F4}" dt="2021-03-03T13:58:26.329" v="1020" actId="1076"/>
          <ac:spMkLst>
            <pc:docMk/>
            <pc:sldMk cId="3996844558" sldId="294"/>
            <ac:spMk id="5" creationId="{39269EC9-5A9C-4801-AEFB-29F9068D3986}"/>
          </ac:spMkLst>
        </pc:spChg>
        <pc:spChg chg="add del mod">
          <ac:chgData name="KIEU KHANH" userId="4f27fb97d2098028" providerId="LiveId" clId="{CAF84204-58E4-4863-A027-468081FDA2F4}" dt="2021-03-03T12:44:06.416" v="473"/>
          <ac:spMkLst>
            <pc:docMk/>
            <pc:sldMk cId="3996844558" sldId="294"/>
            <ac:spMk id="6" creationId="{F50F5B88-5260-4135-B2B0-2A465EE81DA1}"/>
          </ac:spMkLst>
        </pc:spChg>
        <pc:spChg chg="add mod">
          <ac:chgData name="KIEU KHANH" userId="4f27fb97d2098028" providerId="LiveId" clId="{CAF84204-58E4-4863-A027-468081FDA2F4}" dt="2021-03-03T13:58:19.552" v="1019" actId="2710"/>
          <ac:spMkLst>
            <pc:docMk/>
            <pc:sldMk cId="3996844558" sldId="294"/>
            <ac:spMk id="7" creationId="{1A924C67-1445-4A36-9EB3-EE33E2114100}"/>
          </ac:spMkLst>
        </pc:spChg>
        <pc:spChg chg="add del mod">
          <ac:chgData name="KIEU KHANH" userId="4f27fb97d2098028" providerId="LiveId" clId="{CAF84204-58E4-4863-A027-468081FDA2F4}" dt="2021-03-03T13:58:56.446" v="1022" actId="478"/>
          <ac:spMkLst>
            <pc:docMk/>
            <pc:sldMk cId="3996844558" sldId="294"/>
            <ac:spMk id="8" creationId="{A151C560-31E8-4667-BA10-6F9D9835FFB7}"/>
          </ac:spMkLst>
        </pc:spChg>
        <pc:spChg chg="add mod">
          <ac:chgData name="KIEU KHANH" userId="4f27fb97d2098028" providerId="LiveId" clId="{CAF84204-58E4-4863-A027-468081FDA2F4}" dt="2021-03-03T14:06:57.535" v="1369" actId="20577"/>
          <ac:spMkLst>
            <pc:docMk/>
            <pc:sldMk cId="3996844558" sldId="294"/>
            <ac:spMk id="9" creationId="{98DFA037-FF0C-49CB-AEFB-D747D02DCFE9}"/>
          </ac:spMkLst>
        </pc:spChg>
        <pc:picChg chg="del">
          <ac:chgData name="KIEU KHANH" userId="4f27fb97d2098028" providerId="LiveId" clId="{CAF84204-58E4-4863-A027-468081FDA2F4}" dt="2021-03-03T12:42:38.952" v="434" actId="478"/>
          <ac:picMkLst>
            <pc:docMk/>
            <pc:sldMk cId="3996844558" sldId="294"/>
            <ac:picMk id="4" creationId="{C120D579-D3AA-4957-A11D-44917E05E36E}"/>
          </ac:picMkLst>
        </pc:picChg>
      </pc:sldChg>
      <pc:sldChg chg="add setBg">
        <pc:chgData name="KIEU KHANH" userId="4f27fb97d2098028" providerId="LiveId" clId="{CAF84204-58E4-4863-A027-468081FDA2F4}" dt="2021-03-03T12:45:36.380" v="480"/>
        <pc:sldMkLst>
          <pc:docMk/>
          <pc:sldMk cId="2661328752" sldId="295"/>
        </pc:sldMkLst>
      </pc:sldChg>
      <pc:sldChg chg="addSp delSp modSp add del mod">
        <pc:chgData name="KIEU KHANH" userId="4f27fb97d2098028" providerId="LiveId" clId="{CAF84204-58E4-4863-A027-468081FDA2F4}" dt="2021-03-04T03:27:31.173" v="2807" actId="47"/>
        <pc:sldMkLst>
          <pc:docMk/>
          <pc:sldMk cId="3155086173" sldId="296"/>
        </pc:sldMkLst>
        <pc:spChg chg="add del">
          <ac:chgData name="KIEU KHANH" userId="4f27fb97d2098028" providerId="LiveId" clId="{CAF84204-58E4-4863-A027-468081FDA2F4}" dt="2021-03-04T03:25:50.895" v="2779" actId="478"/>
          <ac:spMkLst>
            <pc:docMk/>
            <pc:sldMk cId="3155086173" sldId="296"/>
            <ac:spMk id="4" creationId="{0133104E-3B9D-4516-8097-C019CF25BB6A}"/>
          </ac:spMkLst>
        </pc:spChg>
        <pc:picChg chg="del">
          <ac:chgData name="KIEU KHANH" userId="4f27fb97d2098028" providerId="LiveId" clId="{CAF84204-58E4-4863-A027-468081FDA2F4}" dt="2021-03-04T03:24:43.358" v="2776" actId="478"/>
          <ac:picMkLst>
            <pc:docMk/>
            <pc:sldMk cId="3155086173" sldId="296"/>
            <ac:picMk id="3" creationId="{B485B4A9-CED4-425D-8DF3-93A8A7486B2D}"/>
          </ac:picMkLst>
        </pc:picChg>
        <pc:picChg chg="add mod">
          <ac:chgData name="KIEU KHANH" userId="4f27fb97d2098028" providerId="LiveId" clId="{CAF84204-58E4-4863-A027-468081FDA2F4}" dt="2021-03-04T03:27:02.929" v="2806" actId="1076"/>
          <ac:picMkLst>
            <pc:docMk/>
            <pc:sldMk cId="3155086173" sldId="296"/>
            <ac:picMk id="5" creationId="{DEBB32EF-D594-47B2-BC96-42DF225DADD4}"/>
          </ac:picMkLst>
        </pc:picChg>
      </pc:sldChg>
      <pc:sldChg chg="add del setBg">
        <pc:chgData name="KIEU KHANH" userId="4f27fb97d2098028" providerId="LiveId" clId="{CAF84204-58E4-4863-A027-468081FDA2F4}" dt="2021-03-03T13:51:58.012" v="566"/>
        <pc:sldMkLst>
          <pc:docMk/>
          <pc:sldMk cId="3701557929" sldId="296"/>
        </pc:sldMkLst>
      </pc:sldChg>
      <pc:sldMasterChg chg="delSldLayout">
        <pc:chgData name="KIEU KHANH" userId="4f27fb97d2098028" providerId="LiveId" clId="{CAF84204-58E4-4863-A027-468081FDA2F4}" dt="2021-03-03T09:51:03.468" v="54" actId="2696"/>
        <pc:sldMasterMkLst>
          <pc:docMk/>
          <pc:sldMasterMk cId="1974508044" sldId="2147483648"/>
        </pc:sldMasterMkLst>
        <pc:sldLayoutChg chg="del">
          <pc:chgData name="KIEU KHANH" userId="4f27fb97d2098028" providerId="LiveId" clId="{CAF84204-58E4-4863-A027-468081FDA2F4}" dt="2021-03-03T09:51:03.468" v="54" actId="2696"/>
          <pc:sldLayoutMkLst>
            <pc:docMk/>
            <pc:sldMasterMk cId="1974508044" sldId="2147483648"/>
            <pc:sldLayoutMk cId="278997059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3/3/2021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https://pixabay.com/en/achievement-agreement-business-3481967/</a:t>
            </a:r>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50858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2050920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641803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431292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908281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https://pixabay.com/en/meetings-coffee-shop-people-cafe-1149198/</a:t>
            </a:r>
          </a:p>
        </p:txBody>
      </p:sp>
      <p:sp>
        <p:nvSpPr>
          <p:cNvPr id="4" name="Slide Number Placeholder 3"/>
          <p:cNvSpPr>
            <a:spLocks noGrp="1"/>
          </p:cNvSpPr>
          <p:nvPr>
            <p:ph type="sldNum" sz="quarter" idx="10"/>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2771020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230440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126225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2371678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113473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https://pixabay.com/en/business-professional-teamwork-1219868/</a:t>
            </a:r>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522019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240940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78880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77699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024944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350812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25360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3/3/2021</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person, holding, person, person&#10;&#10;Description automatically generated">
            <a:extLst>
              <a:ext uri="{FF2B5EF4-FFF2-40B4-BE49-F238E27FC236}">
                <a16:creationId xmlns:a16="http://schemas.microsoft.com/office/drawing/2014/main" id="{A51E1088-FF4F-4C94-8368-43B3F0BAE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 y="-2568"/>
            <a:ext cx="12188825" cy="6860567"/>
          </a:xfrm>
          <a:prstGeom prst="rect">
            <a:avLst/>
          </a:prstGeom>
        </p:spPr>
      </p:pic>
      <p:sp>
        <p:nvSpPr>
          <p:cNvPr id="11" name="Rectangle 10">
            <a:extLst>
              <a:ext uri="{FF2B5EF4-FFF2-40B4-BE49-F238E27FC236}">
                <a16:creationId xmlns:a16="http://schemas.microsoft.com/office/drawing/2014/main" id="{19C189F7-4794-49F8-BDED-911B2C5DD568}"/>
              </a:ext>
            </a:extLst>
          </p:cNvPr>
          <p:cNvSpPr/>
          <p:nvPr/>
        </p:nvSpPr>
        <p:spPr>
          <a:xfrm>
            <a:off x="0" y="0"/>
            <a:ext cx="12188825" cy="6858000"/>
          </a:xfrm>
          <a:prstGeom prst="rect">
            <a:avLst/>
          </a:prstGeom>
          <a:solidFill>
            <a:schemeClr val="tx1">
              <a:lumMod val="50000"/>
              <a:lumOff val="5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Shape 47">
            <a:extLst>
              <a:ext uri="{FF2B5EF4-FFF2-40B4-BE49-F238E27FC236}">
                <a16:creationId xmlns:a16="http://schemas.microsoft.com/office/drawing/2014/main" id="{5C92A7EE-F958-45D7-B6CD-34B3E91E980A}"/>
              </a:ext>
            </a:extLst>
          </p:cNvPr>
          <p:cNvSpPr/>
          <p:nvPr/>
        </p:nvSpPr>
        <p:spPr>
          <a:xfrm>
            <a:off x="0" y="4725144"/>
            <a:ext cx="12188825" cy="2132856"/>
          </a:xfrm>
          <a:custGeom>
            <a:avLst/>
            <a:gdLst>
              <a:gd name="connsiteX0" fmla="*/ 6094412 w 12188825"/>
              <a:gd name="connsiteY0" fmla="*/ 0 h 2114437"/>
              <a:gd name="connsiteX1" fmla="*/ 6401871 w 12188825"/>
              <a:gd name="connsiteY1" fmla="*/ 341621 h 2114437"/>
              <a:gd name="connsiteX2" fmla="*/ 12188825 w 12188825"/>
              <a:gd name="connsiteY2" fmla="*/ 341621 h 2114437"/>
              <a:gd name="connsiteX3" fmla="*/ 12188825 w 12188825"/>
              <a:gd name="connsiteY3" fmla="*/ 2114437 h 2114437"/>
              <a:gd name="connsiteX4" fmla="*/ 0 w 12188825"/>
              <a:gd name="connsiteY4" fmla="*/ 2114437 h 2114437"/>
              <a:gd name="connsiteX5" fmla="*/ 0 w 12188825"/>
              <a:gd name="connsiteY5" fmla="*/ 341621 h 2114437"/>
              <a:gd name="connsiteX6" fmla="*/ 5786954 w 12188825"/>
              <a:gd name="connsiteY6" fmla="*/ 341621 h 21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825" h="2114437">
                <a:moveTo>
                  <a:pt x="6094412" y="0"/>
                </a:moveTo>
                <a:lnTo>
                  <a:pt x="6401871" y="341621"/>
                </a:lnTo>
                <a:lnTo>
                  <a:pt x="12188825" y="341621"/>
                </a:lnTo>
                <a:lnTo>
                  <a:pt x="12188825" y="2114437"/>
                </a:lnTo>
                <a:lnTo>
                  <a:pt x="0" y="2114437"/>
                </a:lnTo>
                <a:lnTo>
                  <a:pt x="0" y="341621"/>
                </a:lnTo>
                <a:lnTo>
                  <a:pt x="5786954" y="341621"/>
                </a:lnTo>
                <a:close/>
              </a:path>
            </a:pathLst>
          </a:custGeom>
          <a:solidFill>
            <a:srgbClr val="01B8AA">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
        <p:nvSpPr>
          <p:cNvPr id="49" name="TextBox 48">
            <a:extLst>
              <a:ext uri="{FF2B5EF4-FFF2-40B4-BE49-F238E27FC236}">
                <a16:creationId xmlns:a16="http://schemas.microsoft.com/office/drawing/2014/main" id="{3626B79A-C8FF-4CAB-9008-C8B6A177C3D6}"/>
              </a:ext>
            </a:extLst>
          </p:cNvPr>
          <p:cNvSpPr txBox="1"/>
          <p:nvPr/>
        </p:nvSpPr>
        <p:spPr>
          <a:xfrm>
            <a:off x="2213551" y="2348880"/>
            <a:ext cx="7761722" cy="1754326"/>
          </a:xfrm>
          <a:prstGeom prst="rect">
            <a:avLst/>
          </a:prstGeom>
          <a:noFill/>
        </p:spPr>
        <p:txBody>
          <a:bodyPr wrap="square" rtlCol="0">
            <a:spAutoFit/>
          </a:bodyPr>
          <a:lstStyle/>
          <a:p>
            <a:pPr algn="ctr"/>
            <a:r>
              <a:rPr lang="en-IN" sz="5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World Life Expectancy</a:t>
            </a:r>
          </a:p>
          <a:p>
            <a:pPr algn="ctr"/>
            <a:r>
              <a:rPr lang="en-IN" sz="5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&amp; Happiness</a:t>
            </a:r>
            <a:endParaRPr lang="en-IN" sz="4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49">
            <a:extLst>
              <a:ext uri="{FF2B5EF4-FFF2-40B4-BE49-F238E27FC236}">
                <a16:creationId xmlns:a16="http://schemas.microsoft.com/office/drawing/2014/main" id="{AE4B62A7-BEF7-4B0F-AD2E-884303F981BA}"/>
              </a:ext>
            </a:extLst>
          </p:cNvPr>
          <p:cNvSpPr/>
          <p:nvPr/>
        </p:nvSpPr>
        <p:spPr>
          <a:xfrm>
            <a:off x="1413903" y="5742948"/>
            <a:ext cx="2568260" cy="338554"/>
          </a:xfrm>
          <a:prstGeom prst="rect">
            <a:avLst/>
          </a:prstGeom>
        </p:spPr>
        <p:txBody>
          <a:bodyPr wrap="square">
            <a:spAutoFit/>
          </a:bodyPr>
          <a:lstStyle/>
          <a:p>
            <a:pPr algn="ctr" fontAlgn="base"/>
            <a:r>
              <a:rPr lang="en-US" sz="1600" b="1" dirty="0">
                <a:solidFill>
                  <a:schemeClr val="bg1"/>
                </a:solidFill>
                <a:latin typeface="Open Sans" panose="020B0606030504020204" pitchFamily="34" charset="0"/>
                <a:cs typeface="Arial" panose="020B0604020202020204" pitchFamily="34" charset="0"/>
              </a:rPr>
              <a:t>Hien Do &amp; </a:t>
            </a:r>
            <a:r>
              <a:rPr lang="en-US" sz="1600" b="1" dirty="0" err="1">
                <a:solidFill>
                  <a:schemeClr val="bg1"/>
                </a:solidFill>
                <a:latin typeface="Open Sans" panose="020B0606030504020204" pitchFamily="34" charset="0"/>
                <a:cs typeface="Arial" panose="020B0604020202020204" pitchFamily="34" charset="0"/>
              </a:rPr>
              <a:t>Khanh</a:t>
            </a:r>
            <a:r>
              <a:rPr lang="en-US" sz="1600" b="1" dirty="0">
                <a:solidFill>
                  <a:schemeClr val="bg1"/>
                </a:solidFill>
                <a:latin typeface="Open Sans" panose="020B0606030504020204" pitchFamily="34" charset="0"/>
                <a:cs typeface="Arial" panose="020B0604020202020204" pitchFamily="34" charset="0"/>
              </a:rPr>
              <a:t> Dang</a:t>
            </a:r>
            <a:endParaRPr lang="en-IN" sz="1600" b="1" dirty="0">
              <a:solidFill>
                <a:schemeClr val="bg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91FDCFE1-AD06-45D7-BCD7-5635EC7A3B65}"/>
              </a:ext>
            </a:extLst>
          </p:cNvPr>
          <p:cNvCxnSpPr/>
          <p:nvPr/>
        </p:nvCxnSpPr>
        <p:spPr>
          <a:xfrm>
            <a:off x="4268568" y="5588189"/>
            <a:ext cx="0" cy="648072"/>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D6D830F-12E2-43F4-AFD6-545FBC511D83}"/>
              </a:ext>
            </a:extLst>
          </p:cNvPr>
          <p:cNvSpPr/>
          <p:nvPr/>
        </p:nvSpPr>
        <p:spPr>
          <a:xfrm>
            <a:off x="4554974" y="5742948"/>
            <a:ext cx="2526525" cy="338554"/>
          </a:xfrm>
          <a:prstGeom prst="rect">
            <a:avLst/>
          </a:prstGeom>
        </p:spPr>
        <p:txBody>
          <a:bodyPr wrap="square">
            <a:spAutoFit/>
          </a:bodyPr>
          <a:lstStyle/>
          <a:p>
            <a:pPr algn="ctr" fontAlgn="base"/>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M.S.B.A</a:t>
            </a:r>
            <a:endParaRPr lang="en-IN" sz="1600" b="1" dirty="0">
              <a:solidFill>
                <a:schemeClr val="bg1"/>
              </a:solidFill>
              <a:latin typeface="Arial" panose="020B0604020202020204" pitchFamily="34" charset="0"/>
              <a:cs typeface="Arial" panose="020B0604020202020204" pitchFamily="34" charset="0"/>
            </a:endParaRPr>
          </a:p>
        </p:txBody>
      </p:sp>
      <p:cxnSp>
        <p:nvCxnSpPr>
          <p:cNvPr id="52" name="Straight Connector 51">
            <a:extLst>
              <a:ext uri="{FF2B5EF4-FFF2-40B4-BE49-F238E27FC236}">
                <a16:creationId xmlns:a16="http://schemas.microsoft.com/office/drawing/2014/main" id="{2715E492-F235-4F8B-9139-A0AEA45243B4}"/>
              </a:ext>
            </a:extLst>
          </p:cNvPr>
          <p:cNvCxnSpPr/>
          <p:nvPr/>
        </p:nvCxnSpPr>
        <p:spPr>
          <a:xfrm>
            <a:off x="7367905" y="5588189"/>
            <a:ext cx="0" cy="648072"/>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EC7B841-8F32-43B2-A585-635F99DE4FC2}"/>
              </a:ext>
            </a:extLst>
          </p:cNvPr>
          <p:cNvSpPr/>
          <p:nvPr/>
        </p:nvSpPr>
        <p:spPr>
          <a:xfrm>
            <a:off x="7654312" y="5742948"/>
            <a:ext cx="2526525" cy="338554"/>
          </a:xfrm>
          <a:prstGeom prst="rect">
            <a:avLst/>
          </a:prstGeom>
        </p:spPr>
        <p:txBody>
          <a:bodyPr wrap="square">
            <a:spAutoFit/>
          </a:bodyPr>
          <a:lstStyle/>
          <a:p>
            <a:pPr algn="ctr" fontAlgn="base"/>
            <a:r>
              <a:rPr lang="en-US" sz="1600" b="1" dirty="0">
                <a:solidFill>
                  <a:schemeClr val="bg1"/>
                </a:solidFill>
                <a:latin typeface="Open Sans" panose="020B0606030504020204" pitchFamily="34" charset="0"/>
                <a:cs typeface="Arial" panose="020B0604020202020204" pitchFamily="34" charset="0"/>
              </a:rPr>
              <a:t>Prof. Shakeel Khan</a:t>
            </a:r>
            <a:endParaRPr lang="en-IN" sz="1600" b="1"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DB80BC4-0E02-436A-B03D-0C95667FEFC1}"/>
              </a:ext>
            </a:extLst>
          </p:cNvPr>
          <p:cNvSpPr txBox="1"/>
          <p:nvPr/>
        </p:nvSpPr>
        <p:spPr>
          <a:xfrm>
            <a:off x="1773932" y="114778"/>
            <a:ext cx="7761722" cy="1323439"/>
          </a:xfrm>
          <a:prstGeom prst="rect">
            <a:avLst/>
          </a:prstGeom>
          <a:noFill/>
        </p:spPr>
        <p:txBody>
          <a:bodyPr wrap="square" rtlCol="0">
            <a:spAutoFit/>
          </a:bodyPr>
          <a:lstStyle/>
          <a:p>
            <a:pPr algn="ctr"/>
            <a:r>
              <a:rPr lang="en-IN"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VISUALIZATION REPORTING &amp; COMMUNICATION</a:t>
            </a:r>
          </a:p>
        </p:txBody>
      </p:sp>
    </p:spTree>
    <p:extLst>
      <p:ext uri="{BB962C8B-B14F-4D97-AF65-F5344CB8AC3E}">
        <p14:creationId xmlns:p14="http://schemas.microsoft.com/office/powerpoint/2010/main" val="392357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F6F01A-FC5F-4403-A4C0-13ADC14DB4B1}"/>
              </a:ext>
            </a:extLst>
          </p:cNvPr>
          <p:cNvPicPr>
            <a:picLocks noChangeAspect="1"/>
          </p:cNvPicPr>
          <p:nvPr/>
        </p:nvPicPr>
        <p:blipFill>
          <a:blip r:embed="rId3"/>
          <a:stretch>
            <a:fillRect/>
          </a:stretch>
        </p:blipFill>
        <p:spPr>
          <a:xfrm>
            <a:off x="531812" y="304800"/>
            <a:ext cx="10649668" cy="5867401"/>
          </a:xfrm>
          <a:prstGeom prst="rect">
            <a:avLst/>
          </a:prstGeom>
        </p:spPr>
      </p:pic>
      <p:sp>
        <p:nvSpPr>
          <p:cNvPr id="6" name="TextBox 5">
            <a:extLst>
              <a:ext uri="{FF2B5EF4-FFF2-40B4-BE49-F238E27FC236}">
                <a16:creationId xmlns:a16="http://schemas.microsoft.com/office/drawing/2014/main" id="{B3DB280D-EFBB-445B-B237-6D43BCB12CD9}"/>
              </a:ext>
            </a:extLst>
          </p:cNvPr>
          <p:cNvSpPr txBox="1"/>
          <p:nvPr/>
        </p:nvSpPr>
        <p:spPr>
          <a:xfrm>
            <a:off x="531812" y="6383923"/>
            <a:ext cx="10820400" cy="338554"/>
          </a:xfrm>
          <a:prstGeom prst="rect">
            <a:avLst/>
          </a:prstGeom>
          <a:solidFill>
            <a:srgbClr val="01B8AA"/>
          </a:solidFill>
        </p:spPr>
        <p:txBody>
          <a:bodyPr wrap="square" rtlCol="0">
            <a:spAutoFit/>
          </a:bodyPr>
          <a:lstStyle/>
          <a:p>
            <a:r>
              <a:rPr lang="en-US" sz="1600" dirty="0">
                <a:solidFill>
                  <a:schemeClr val="bg1"/>
                </a:solidFill>
              </a:rPr>
              <a:t>Some countries with high GDP may face challenges such as medical problems, air pollution which result in lower life expectancy</a:t>
            </a:r>
            <a:endParaRPr lang="en-US" sz="1600" b="1" dirty="0">
              <a:solidFill>
                <a:schemeClr val="bg1"/>
              </a:solidFill>
            </a:endParaRPr>
          </a:p>
        </p:txBody>
      </p:sp>
    </p:spTree>
    <p:extLst>
      <p:ext uri="{BB962C8B-B14F-4D97-AF65-F5344CB8AC3E}">
        <p14:creationId xmlns:p14="http://schemas.microsoft.com/office/powerpoint/2010/main" val="234902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99D22C-50C9-4E73-A999-EEB8247C9BC8}"/>
              </a:ext>
            </a:extLst>
          </p:cNvPr>
          <p:cNvPicPr>
            <a:picLocks noChangeAspect="1"/>
          </p:cNvPicPr>
          <p:nvPr/>
        </p:nvPicPr>
        <p:blipFill>
          <a:blip r:embed="rId3"/>
          <a:stretch>
            <a:fillRect/>
          </a:stretch>
        </p:blipFill>
        <p:spPr>
          <a:xfrm>
            <a:off x="760412" y="304800"/>
            <a:ext cx="10848110" cy="5943600"/>
          </a:xfrm>
          <a:prstGeom prst="rect">
            <a:avLst/>
          </a:prstGeom>
        </p:spPr>
      </p:pic>
    </p:spTree>
    <p:extLst>
      <p:ext uri="{BB962C8B-B14F-4D97-AF65-F5344CB8AC3E}">
        <p14:creationId xmlns:p14="http://schemas.microsoft.com/office/powerpoint/2010/main" val="394040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AF159-DE6E-4F7E-9D23-C94DD2D802F3}"/>
              </a:ext>
            </a:extLst>
          </p:cNvPr>
          <p:cNvPicPr>
            <a:picLocks noChangeAspect="1"/>
          </p:cNvPicPr>
          <p:nvPr/>
        </p:nvPicPr>
        <p:blipFill>
          <a:blip r:embed="rId3"/>
          <a:stretch>
            <a:fillRect/>
          </a:stretch>
        </p:blipFill>
        <p:spPr>
          <a:xfrm>
            <a:off x="456724" y="228600"/>
            <a:ext cx="11275376" cy="6097201"/>
          </a:xfrm>
          <a:prstGeom prst="rect">
            <a:avLst/>
          </a:prstGeom>
        </p:spPr>
      </p:pic>
    </p:spTree>
    <p:extLst>
      <p:ext uri="{BB962C8B-B14F-4D97-AF65-F5344CB8AC3E}">
        <p14:creationId xmlns:p14="http://schemas.microsoft.com/office/powerpoint/2010/main" val="27159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1630A5-E443-4F54-9282-7EB0F38FF010}"/>
              </a:ext>
            </a:extLst>
          </p:cNvPr>
          <p:cNvPicPr>
            <a:picLocks noChangeAspect="1"/>
          </p:cNvPicPr>
          <p:nvPr/>
        </p:nvPicPr>
        <p:blipFill>
          <a:blip r:embed="rId3"/>
          <a:stretch>
            <a:fillRect/>
          </a:stretch>
        </p:blipFill>
        <p:spPr>
          <a:xfrm>
            <a:off x="93142" y="186409"/>
            <a:ext cx="12002540" cy="6485182"/>
          </a:xfrm>
          <a:prstGeom prst="rect">
            <a:avLst/>
          </a:prstGeom>
        </p:spPr>
      </p:pic>
    </p:spTree>
    <p:extLst>
      <p:ext uri="{BB962C8B-B14F-4D97-AF65-F5344CB8AC3E}">
        <p14:creationId xmlns:p14="http://schemas.microsoft.com/office/powerpoint/2010/main" val="99600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FA108A-B900-4994-9176-A11785763885}"/>
              </a:ext>
            </a:extLst>
          </p:cNvPr>
          <p:cNvPicPr>
            <a:picLocks noChangeAspect="1"/>
          </p:cNvPicPr>
          <p:nvPr/>
        </p:nvPicPr>
        <p:blipFill>
          <a:blip r:embed="rId3"/>
          <a:stretch>
            <a:fillRect/>
          </a:stretch>
        </p:blipFill>
        <p:spPr>
          <a:xfrm>
            <a:off x="303212" y="244165"/>
            <a:ext cx="11671892" cy="6369669"/>
          </a:xfrm>
          <a:prstGeom prst="rect">
            <a:avLst/>
          </a:prstGeom>
        </p:spPr>
      </p:pic>
    </p:spTree>
    <p:extLst>
      <p:ext uri="{BB962C8B-B14F-4D97-AF65-F5344CB8AC3E}">
        <p14:creationId xmlns:p14="http://schemas.microsoft.com/office/powerpoint/2010/main" val="382048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6BFAE71A-8499-440C-A272-CB307A316E00}"/>
              </a:ext>
            </a:extLst>
          </p:cNvPr>
          <p:cNvSpPr/>
          <p:nvPr/>
        </p:nvSpPr>
        <p:spPr>
          <a:xfrm>
            <a:off x="4510236" y="-1"/>
            <a:ext cx="7678589" cy="6858001"/>
          </a:xfrm>
          <a:custGeom>
            <a:avLst/>
            <a:gdLst>
              <a:gd name="connsiteX0" fmla="*/ 2225924 w 7678589"/>
              <a:gd name="connsiteY0" fmla="*/ 1049517 h 6858001"/>
              <a:gd name="connsiteX1" fmla="*/ 1570153 w 7678589"/>
              <a:gd name="connsiteY1" fmla="*/ 1121814 h 6858001"/>
              <a:gd name="connsiteX2" fmla="*/ 1033145 w 7678589"/>
              <a:gd name="connsiteY2" fmla="*/ 1336122 h 6858001"/>
              <a:gd name="connsiteX3" fmla="*/ 423846 w 7678589"/>
              <a:gd name="connsiteY3" fmla="*/ 1800887 h 6858001"/>
              <a:gd name="connsiteX4" fmla="*/ 1120925 w 7678589"/>
              <a:gd name="connsiteY4" fmla="*/ 2616807 h 6858001"/>
              <a:gd name="connsiteX5" fmla="*/ 1632116 w 7678589"/>
              <a:gd name="connsiteY5" fmla="*/ 2242413 h 6858001"/>
              <a:gd name="connsiteX6" fmla="*/ 2081344 w 7678589"/>
              <a:gd name="connsiteY6" fmla="*/ 2115894 h 6858001"/>
              <a:gd name="connsiteX7" fmla="*/ 2414393 w 7678589"/>
              <a:gd name="connsiteY7" fmla="*/ 2221757 h 6858001"/>
              <a:gd name="connsiteX8" fmla="*/ 2533155 w 7678589"/>
              <a:gd name="connsiteY8" fmla="*/ 2510944 h 6858001"/>
              <a:gd name="connsiteX9" fmla="*/ 2473774 w 7678589"/>
              <a:gd name="connsiteY9" fmla="*/ 2792385 h 6858001"/>
              <a:gd name="connsiteX10" fmla="*/ 2262069 w 7678589"/>
              <a:gd name="connsiteY10" fmla="*/ 3115138 h 6858001"/>
              <a:gd name="connsiteX11" fmla="*/ 1621789 w 7678589"/>
              <a:gd name="connsiteY11" fmla="*/ 3817450 h 6858001"/>
              <a:gd name="connsiteX12" fmla="*/ 472900 w 7678589"/>
              <a:gd name="connsiteY12" fmla="*/ 4976780 h 6858001"/>
              <a:gd name="connsiteX13" fmla="*/ 472900 w 7678589"/>
              <a:gd name="connsiteY13" fmla="*/ 5813356 h 6858001"/>
              <a:gd name="connsiteX14" fmla="*/ 3880840 w 7678589"/>
              <a:gd name="connsiteY14" fmla="*/ 5813356 h 6858001"/>
              <a:gd name="connsiteX15" fmla="*/ 3880840 w 7678589"/>
              <a:gd name="connsiteY15" fmla="*/ 4765053 h 6858001"/>
              <a:gd name="connsiteX16" fmla="*/ 2104580 w 7678589"/>
              <a:gd name="connsiteY16" fmla="*/ 4765053 h 6858001"/>
              <a:gd name="connsiteX17" fmla="*/ 2104580 w 7678589"/>
              <a:gd name="connsiteY17" fmla="*/ 4734069 h 6858001"/>
              <a:gd name="connsiteX18" fmla="*/ 3124381 w 7678589"/>
              <a:gd name="connsiteY18" fmla="*/ 3781301 h 6858001"/>
              <a:gd name="connsiteX19" fmla="*/ 3509065 w 7678589"/>
              <a:gd name="connsiteY19" fmla="*/ 3306208 h 6858001"/>
              <a:gd name="connsiteX20" fmla="*/ 3723352 w 7678589"/>
              <a:gd name="connsiteY20" fmla="*/ 2844026 h 6858001"/>
              <a:gd name="connsiteX21" fmla="*/ 3793060 w 7678589"/>
              <a:gd name="connsiteY21" fmla="*/ 2332784 h 6858001"/>
              <a:gd name="connsiteX22" fmla="*/ 3594263 w 7678589"/>
              <a:gd name="connsiteY22" fmla="*/ 1666622 h 6858001"/>
              <a:gd name="connsiteX23" fmla="*/ 3039182 w 7678589"/>
              <a:gd name="connsiteY23" fmla="*/ 1209603 h 6858001"/>
              <a:gd name="connsiteX24" fmla="*/ 2225924 w 7678589"/>
              <a:gd name="connsiteY24" fmla="*/ 1049517 h 6858001"/>
              <a:gd name="connsiteX25" fmla="*/ 0 w 7678589"/>
              <a:gd name="connsiteY25" fmla="*/ 0 h 6858001"/>
              <a:gd name="connsiteX26" fmla="*/ 216024 w 7678589"/>
              <a:gd name="connsiteY26" fmla="*/ 0 h 6858001"/>
              <a:gd name="connsiteX27" fmla="*/ 504056 w 7678589"/>
              <a:gd name="connsiteY27" fmla="*/ 0 h 6858001"/>
              <a:gd name="connsiteX28" fmla="*/ 7678589 w 7678589"/>
              <a:gd name="connsiteY28" fmla="*/ 0 h 6858001"/>
              <a:gd name="connsiteX29" fmla="*/ 7678589 w 7678589"/>
              <a:gd name="connsiteY29" fmla="*/ 6309321 h 6858001"/>
              <a:gd name="connsiteX30" fmla="*/ 7678589 w 7678589"/>
              <a:gd name="connsiteY30" fmla="*/ 6858000 h 6858001"/>
              <a:gd name="connsiteX31" fmla="*/ 7678589 w 7678589"/>
              <a:gd name="connsiteY31" fmla="*/ 6858001 h 6858001"/>
              <a:gd name="connsiteX32" fmla="*/ 0 w 7678589"/>
              <a:gd name="connsiteY32" fmla="*/ 6858001 h 6858001"/>
              <a:gd name="connsiteX33" fmla="*/ 0 w 7678589"/>
              <a:gd name="connsiteY33" fmla="*/ 6858000 h 6858001"/>
              <a:gd name="connsiteX34" fmla="*/ 0 w 7678589"/>
              <a:gd name="connsiteY34" fmla="*/ 630932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78589" h="6858001">
                <a:moveTo>
                  <a:pt x="2225924" y="1049517"/>
                </a:moveTo>
                <a:cubicBezTo>
                  <a:pt x="1983237" y="1049517"/>
                  <a:pt x="1763786" y="1072755"/>
                  <a:pt x="1570153" y="1121814"/>
                </a:cubicBezTo>
                <a:cubicBezTo>
                  <a:pt x="1376520" y="1170872"/>
                  <a:pt x="1198378" y="1243169"/>
                  <a:pt x="1033145" y="1336122"/>
                </a:cubicBezTo>
                <a:cubicBezTo>
                  <a:pt x="867911" y="1429075"/>
                  <a:pt x="663951" y="1583997"/>
                  <a:pt x="423846" y="1800887"/>
                </a:cubicBezTo>
                <a:cubicBezTo>
                  <a:pt x="423846" y="1800887"/>
                  <a:pt x="423846" y="1800887"/>
                  <a:pt x="1120925" y="2616807"/>
                </a:cubicBezTo>
                <a:cubicBezTo>
                  <a:pt x="1309394" y="2451558"/>
                  <a:pt x="1482373" y="2327620"/>
                  <a:pt x="1632116" y="2242413"/>
                </a:cubicBezTo>
                <a:cubicBezTo>
                  <a:pt x="1781859" y="2157207"/>
                  <a:pt x="1931602" y="2115894"/>
                  <a:pt x="2081344" y="2115894"/>
                </a:cubicBezTo>
                <a:cubicBezTo>
                  <a:pt x="2223342" y="2115894"/>
                  <a:pt x="2334358" y="2149461"/>
                  <a:pt x="2414393" y="2221757"/>
                </a:cubicBezTo>
                <a:cubicBezTo>
                  <a:pt x="2494428" y="2291472"/>
                  <a:pt x="2533155" y="2387007"/>
                  <a:pt x="2533155" y="2510944"/>
                </a:cubicBezTo>
                <a:cubicBezTo>
                  <a:pt x="2533155" y="2609061"/>
                  <a:pt x="2512501" y="2702014"/>
                  <a:pt x="2473774" y="2792385"/>
                </a:cubicBezTo>
                <a:cubicBezTo>
                  <a:pt x="2435047" y="2882756"/>
                  <a:pt x="2362758" y="2991201"/>
                  <a:pt x="2262069" y="3115138"/>
                </a:cubicBezTo>
                <a:cubicBezTo>
                  <a:pt x="2161379" y="3241658"/>
                  <a:pt x="1949674" y="3474040"/>
                  <a:pt x="1621789" y="3817450"/>
                </a:cubicBezTo>
                <a:cubicBezTo>
                  <a:pt x="1621789" y="3817450"/>
                  <a:pt x="1621789" y="3817450"/>
                  <a:pt x="472900" y="4976780"/>
                </a:cubicBezTo>
                <a:cubicBezTo>
                  <a:pt x="472900" y="4976780"/>
                  <a:pt x="472900" y="4976780"/>
                  <a:pt x="472900" y="5813356"/>
                </a:cubicBezTo>
                <a:cubicBezTo>
                  <a:pt x="472900" y="5813356"/>
                  <a:pt x="472900" y="5813356"/>
                  <a:pt x="3880840" y="5813356"/>
                </a:cubicBezTo>
                <a:lnTo>
                  <a:pt x="3880840" y="4765053"/>
                </a:lnTo>
                <a:cubicBezTo>
                  <a:pt x="3880840" y="4765053"/>
                  <a:pt x="3880840" y="4765053"/>
                  <a:pt x="2104580" y="4765053"/>
                </a:cubicBezTo>
                <a:cubicBezTo>
                  <a:pt x="2104580" y="4765053"/>
                  <a:pt x="2104580" y="4765053"/>
                  <a:pt x="2104580" y="4734069"/>
                </a:cubicBezTo>
                <a:cubicBezTo>
                  <a:pt x="2626098" y="4266722"/>
                  <a:pt x="2966892" y="3949133"/>
                  <a:pt x="3124381" y="3781301"/>
                </a:cubicBezTo>
                <a:cubicBezTo>
                  <a:pt x="3284451" y="3616052"/>
                  <a:pt x="3413539" y="3455966"/>
                  <a:pt x="3509065" y="3306208"/>
                </a:cubicBezTo>
                <a:cubicBezTo>
                  <a:pt x="3604590" y="3153869"/>
                  <a:pt x="3676880" y="3001529"/>
                  <a:pt x="3723352" y="2844026"/>
                </a:cubicBezTo>
                <a:cubicBezTo>
                  <a:pt x="3769824" y="2689104"/>
                  <a:pt x="3793060" y="2518690"/>
                  <a:pt x="3793060" y="2332784"/>
                </a:cubicBezTo>
                <a:cubicBezTo>
                  <a:pt x="3793060" y="2087492"/>
                  <a:pt x="3725934" y="1865438"/>
                  <a:pt x="3594263" y="1666622"/>
                </a:cubicBezTo>
                <a:cubicBezTo>
                  <a:pt x="3462593" y="1467805"/>
                  <a:pt x="3276705" y="1315466"/>
                  <a:pt x="3039182" y="1209603"/>
                </a:cubicBezTo>
                <a:cubicBezTo>
                  <a:pt x="2799077" y="1101158"/>
                  <a:pt x="2527991" y="1049517"/>
                  <a:pt x="2225924" y="1049517"/>
                </a:cubicBezTo>
                <a:close/>
                <a:moveTo>
                  <a:pt x="0" y="0"/>
                </a:moveTo>
                <a:lnTo>
                  <a:pt x="216024" y="0"/>
                </a:lnTo>
                <a:lnTo>
                  <a:pt x="504056" y="0"/>
                </a:lnTo>
                <a:lnTo>
                  <a:pt x="7678589" y="0"/>
                </a:lnTo>
                <a:lnTo>
                  <a:pt x="7678589" y="6309321"/>
                </a:lnTo>
                <a:lnTo>
                  <a:pt x="7678589" y="6858000"/>
                </a:lnTo>
                <a:lnTo>
                  <a:pt x="7678589" y="6858001"/>
                </a:lnTo>
                <a:lnTo>
                  <a:pt x="0" y="6858001"/>
                </a:lnTo>
                <a:lnTo>
                  <a:pt x="0" y="6858000"/>
                </a:lnTo>
                <a:lnTo>
                  <a:pt x="0" y="63093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37067CD-CB05-49FD-B8EA-8034978E1171}"/>
              </a:ext>
            </a:extLst>
          </p:cNvPr>
          <p:cNvSpPr/>
          <p:nvPr/>
        </p:nvSpPr>
        <p:spPr>
          <a:xfrm>
            <a:off x="8532812" y="2590800"/>
            <a:ext cx="3304376" cy="1384995"/>
          </a:xfrm>
          <a:prstGeom prst="rect">
            <a:avLst/>
          </a:prstGeom>
        </p:spPr>
        <p:txBody>
          <a:bodyPr wrap="square" lIns="0" tIns="0" rIns="0" bIns="0">
            <a:spAutoFit/>
          </a:bodyPr>
          <a:lstStyle/>
          <a:p>
            <a:pPr algn="r"/>
            <a:r>
              <a:rPr lang="en-IN" sz="4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WORLD HAPPINESS</a:t>
            </a:r>
          </a:p>
        </p:txBody>
      </p:sp>
      <p:sp>
        <p:nvSpPr>
          <p:cNvPr id="10" name="Rectangle 9">
            <a:extLst>
              <a:ext uri="{FF2B5EF4-FFF2-40B4-BE49-F238E27FC236}">
                <a16:creationId xmlns:a16="http://schemas.microsoft.com/office/drawing/2014/main" id="{B6B86723-E785-434A-8A27-8A2471F8222C}"/>
              </a:ext>
            </a:extLst>
          </p:cNvPr>
          <p:cNvSpPr/>
          <p:nvPr/>
        </p:nvSpPr>
        <p:spPr>
          <a:xfrm>
            <a:off x="0" y="0"/>
            <a:ext cx="1003289" cy="100328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Open Sans" panose="020B0606030504020204" pitchFamily="34" charset="0"/>
                <a:ea typeface="Open Sans" panose="020B0606030504020204" pitchFamily="34" charset="0"/>
                <a:cs typeface="Open Sans" panose="020B0606030504020204" pitchFamily="34" charset="0"/>
              </a:rPr>
              <a:t>02</a:t>
            </a:r>
          </a:p>
        </p:txBody>
      </p:sp>
    </p:spTree>
    <p:extLst>
      <p:ext uri="{BB962C8B-B14F-4D97-AF65-F5344CB8AC3E}">
        <p14:creationId xmlns:p14="http://schemas.microsoft.com/office/powerpoint/2010/main" val="419956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F45EE9-8C31-4DC4-B4DA-E507C8E0FE14}"/>
              </a:ext>
            </a:extLst>
          </p:cNvPr>
          <p:cNvPicPr>
            <a:picLocks noChangeAspect="1"/>
          </p:cNvPicPr>
          <p:nvPr/>
        </p:nvPicPr>
        <p:blipFill>
          <a:blip r:embed="rId3"/>
          <a:stretch>
            <a:fillRect/>
          </a:stretch>
        </p:blipFill>
        <p:spPr>
          <a:xfrm>
            <a:off x="684212" y="587218"/>
            <a:ext cx="11046094" cy="6270781"/>
          </a:xfrm>
          <a:prstGeom prst="rect">
            <a:avLst/>
          </a:prstGeom>
        </p:spPr>
      </p:pic>
      <p:sp>
        <p:nvSpPr>
          <p:cNvPr id="2" name="TextBox 1">
            <a:extLst>
              <a:ext uri="{FF2B5EF4-FFF2-40B4-BE49-F238E27FC236}">
                <a16:creationId xmlns:a16="http://schemas.microsoft.com/office/drawing/2014/main" id="{7CBDF952-B6F4-4FDF-95D7-02D75D724F63}"/>
              </a:ext>
            </a:extLst>
          </p:cNvPr>
          <p:cNvSpPr txBox="1"/>
          <p:nvPr/>
        </p:nvSpPr>
        <p:spPr>
          <a:xfrm>
            <a:off x="684212" y="125553"/>
            <a:ext cx="5029200" cy="430887"/>
          </a:xfrm>
          <a:prstGeom prst="rect">
            <a:avLst/>
          </a:prstGeom>
          <a:solidFill>
            <a:srgbClr val="01B8AA"/>
          </a:solidFill>
        </p:spPr>
        <p:txBody>
          <a:bodyPr wrap="square" rtlCol="0">
            <a:spAutoFit/>
          </a:bodyPr>
          <a:lstStyle/>
          <a:p>
            <a:r>
              <a:rPr lang="en-US" sz="2200" dirty="0">
                <a:solidFill>
                  <a:schemeClr val="bg1"/>
                </a:solidFill>
              </a:rPr>
              <a:t>Relation between Happiness and factors</a:t>
            </a:r>
          </a:p>
        </p:txBody>
      </p:sp>
    </p:spTree>
    <p:extLst>
      <p:ext uri="{BB962C8B-B14F-4D97-AF65-F5344CB8AC3E}">
        <p14:creationId xmlns:p14="http://schemas.microsoft.com/office/powerpoint/2010/main" val="188377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4C071F2-0B30-44AC-A241-99773F11A8FF}"/>
              </a:ext>
            </a:extLst>
          </p:cNvPr>
          <p:cNvPicPr>
            <a:picLocks noChangeAspect="1"/>
          </p:cNvPicPr>
          <p:nvPr/>
        </p:nvPicPr>
        <p:blipFill>
          <a:blip r:embed="rId2"/>
          <a:stretch>
            <a:fillRect/>
          </a:stretch>
        </p:blipFill>
        <p:spPr>
          <a:xfrm>
            <a:off x="7200" y="23644"/>
            <a:ext cx="12188825" cy="6837955"/>
          </a:xfrm>
          <a:prstGeom prst="rect">
            <a:avLst/>
          </a:prstGeom>
        </p:spPr>
      </p:pic>
      <p:grpSp>
        <p:nvGrpSpPr>
          <p:cNvPr id="18" name="Group 17">
            <a:extLst>
              <a:ext uri="{FF2B5EF4-FFF2-40B4-BE49-F238E27FC236}">
                <a16:creationId xmlns:a16="http://schemas.microsoft.com/office/drawing/2014/main" id="{D4BD24B1-DF30-483F-9A24-21470429F1C1}"/>
              </a:ext>
            </a:extLst>
          </p:cNvPr>
          <p:cNvGrpSpPr/>
          <p:nvPr/>
        </p:nvGrpSpPr>
        <p:grpSpPr>
          <a:xfrm>
            <a:off x="5442102" y="83788"/>
            <a:ext cx="1410902" cy="553854"/>
            <a:chOff x="5831683" y="53774"/>
            <a:chExt cx="2043171" cy="852543"/>
          </a:xfrm>
        </p:grpSpPr>
        <p:pic>
          <p:nvPicPr>
            <p:cNvPr id="7" name="Picture 6" descr="A picture containing text, clipart&#10;&#10;Description automatically generated">
              <a:extLst>
                <a:ext uri="{FF2B5EF4-FFF2-40B4-BE49-F238E27FC236}">
                  <a16:creationId xmlns:a16="http://schemas.microsoft.com/office/drawing/2014/main" id="{5A17F311-C189-4B91-8D6B-F5E5B2D3D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615" y="182426"/>
              <a:ext cx="595239" cy="595237"/>
            </a:xfrm>
            <a:prstGeom prst="rect">
              <a:avLst/>
            </a:prstGeom>
          </p:spPr>
        </p:pic>
        <p:pic>
          <p:nvPicPr>
            <p:cNvPr id="9" name="Picture 8" descr="Logo, icon&#10;&#10;Description automatically generated">
              <a:extLst>
                <a:ext uri="{FF2B5EF4-FFF2-40B4-BE49-F238E27FC236}">
                  <a16:creationId xmlns:a16="http://schemas.microsoft.com/office/drawing/2014/main" id="{FED659EB-D110-4297-B277-D43F37C78D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1683" y="53774"/>
              <a:ext cx="852543" cy="852543"/>
            </a:xfrm>
            <a:prstGeom prst="rect">
              <a:avLst/>
            </a:prstGeom>
          </p:spPr>
        </p:pic>
        <p:cxnSp>
          <p:nvCxnSpPr>
            <p:cNvPr id="13" name="Straight Connector 12">
              <a:extLst>
                <a:ext uri="{FF2B5EF4-FFF2-40B4-BE49-F238E27FC236}">
                  <a16:creationId xmlns:a16="http://schemas.microsoft.com/office/drawing/2014/main" id="{3FD3A570-9621-42A4-9D6C-536F4F8B0410}"/>
                </a:ext>
              </a:extLst>
            </p:cNvPr>
            <p:cNvCxnSpPr>
              <a:cxnSpLocks/>
            </p:cNvCxnSpPr>
            <p:nvPr/>
          </p:nvCxnSpPr>
          <p:spPr>
            <a:xfrm>
              <a:off x="6684226" y="481085"/>
              <a:ext cx="657245" cy="0"/>
            </a:xfrm>
            <a:prstGeom prst="line">
              <a:avLst/>
            </a:prstGeom>
          </p:spPr>
          <p:style>
            <a:lnRef idx="3">
              <a:schemeClr val="dk1"/>
            </a:lnRef>
            <a:fillRef idx="0">
              <a:schemeClr val="dk1"/>
            </a:fillRef>
            <a:effectRef idx="2">
              <a:schemeClr val="dk1"/>
            </a:effectRef>
            <a:fontRef idx="minor">
              <a:schemeClr val="tx1"/>
            </a:fontRef>
          </p:style>
        </p:cxnSp>
      </p:grpSp>
      <p:cxnSp>
        <p:nvCxnSpPr>
          <p:cNvPr id="24" name="Straight Connector 23">
            <a:extLst>
              <a:ext uri="{FF2B5EF4-FFF2-40B4-BE49-F238E27FC236}">
                <a16:creationId xmlns:a16="http://schemas.microsoft.com/office/drawing/2014/main" id="{F8353A5E-85F6-492D-85DA-9B7671DC8BE2}"/>
              </a:ext>
            </a:extLst>
          </p:cNvPr>
          <p:cNvCxnSpPr>
            <a:cxnSpLocks/>
          </p:cNvCxnSpPr>
          <p:nvPr/>
        </p:nvCxnSpPr>
        <p:spPr>
          <a:xfrm>
            <a:off x="7188538" y="852209"/>
            <a:ext cx="0" cy="408981"/>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33792526-1676-40E3-8BC2-4CC6A81E1DD5}"/>
              </a:ext>
            </a:extLst>
          </p:cNvPr>
          <p:cNvSpPr txBox="1"/>
          <p:nvPr/>
        </p:nvSpPr>
        <p:spPr>
          <a:xfrm>
            <a:off x="7020408" y="497914"/>
            <a:ext cx="497019" cy="461417"/>
          </a:xfrm>
          <a:prstGeom prst="rect">
            <a:avLst/>
          </a:prstGeom>
          <a:noFill/>
        </p:spPr>
        <p:txBody>
          <a:bodyPr wrap="square" rtlCol="0">
            <a:spAutoFit/>
          </a:bodyPr>
          <a:lstStyle/>
          <a:p>
            <a:endParaRPr lang="en-US" sz="2399" dirty="0"/>
          </a:p>
        </p:txBody>
      </p:sp>
      <p:sp>
        <p:nvSpPr>
          <p:cNvPr id="28" name="TextBox 27">
            <a:extLst>
              <a:ext uri="{FF2B5EF4-FFF2-40B4-BE49-F238E27FC236}">
                <a16:creationId xmlns:a16="http://schemas.microsoft.com/office/drawing/2014/main" id="{18DCDEFA-41F6-4891-8730-BF6EA7DC197F}"/>
              </a:ext>
            </a:extLst>
          </p:cNvPr>
          <p:cNvSpPr txBox="1"/>
          <p:nvPr/>
        </p:nvSpPr>
        <p:spPr>
          <a:xfrm>
            <a:off x="6746723" y="505738"/>
            <a:ext cx="1044388" cy="461417"/>
          </a:xfrm>
          <a:prstGeom prst="rect">
            <a:avLst/>
          </a:prstGeom>
          <a:noFill/>
        </p:spPr>
        <p:txBody>
          <a:bodyPr wrap="square" rtlCol="0">
            <a:spAutoFit/>
          </a:bodyPr>
          <a:lstStyle/>
          <a:p>
            <a:endParaRPr lang="en-US" sz="2399" dirty="0"/>
          </a:p>
        </p:txBody>
      </p:sp>
      <p:sp>
        <p:nvSpPr>
          <p:cNvPr id="29" name="TextBox 28">
            <a:extLst>
              <a:ext uri="{FF2B5EF4-FFF2-40B4-BE49-F238E27FC236}">
                <a16:creationId xmlns:a16="http://schemas.microsoft.com/office/drawing/2014/main" id="{F1827C28-A13D-44F8-B9B2-1636C6D0D27C}"/>
              </a:ext>
            </a:extLst>
          </p:cNvPr>
          <p:cNvSpPr txBox="1"/>
          <p:nvPr/>
        </p:nvSpPr>
        <p:spPr>
          <a:xfrm>
            <a:off x="6746723" y="343295"/>
            <a:ext cx="1406825" cy="646035"/>
          </a:xfrm>
          <a:prstGeom prst="rect">
            <a:avLst/>
          </a:prstGeom>
          <a:noFill/>
        </p:spPr>
        <p:txBody>
          <a:bodyPr wrap="square" rtlCol="0">
            <a:spAutoFit/>
          </a:bodyPr>
          <a:lstStyle/>
          <a:p>
            <a:r>
              <a:rPr lang="en-US" sz="1200" dirty="0"/>
              <a:t>Most Happy</a:t>
            </a:r>
          </a:p>
          <a:p>
            <a:r>
              <a:rPr lang="en-US" sz="2399" b="1" dirty="0"/>
              <a:t>Finland</a:t>
            </a:r>
          </a:p>
        </p:txBody>
      </p:sp>
      <p:grpSp>
        <p:nvGrpSpPr>
          <p:cNvPr id="34" name="Group 33">
            <a:extLst>
              <a:ext uri="{FF2B5EF4-FFF2-40B4-BE49-F238E27FC236}">
                <a16:creationId xmlns:a16="http://schemas.microsoft.com/office/drawing/2014/main" id="{DA9F709E-973C-47AF-B9AB-C34C89B0B9EB}"/>
              </a:ext>
            </a:extLst>
          </p:cNvPr>
          <p:cNvGrpSpPr/>
          <p:nvPr/>
        </p:nvGrpSpPr>
        <p:grpSpPr>
          <a:xfrm>
            <a:off x="4331144" y="824714"/>
            <a:ext cx="1406825" cy="585773"/>
            <a:chOff x="4685024" y="742408"/>
            <a:chExt cx="1515441" cy="633131"/>
          </a:xfrm>
        </p:grpSpPr>
        <p:pic>
          <p:nvPicPr>
            <p:cNvPr id="31" name="Picture 30" descr="Icon&#10;&#10;Description automatically generated">
              <a:extLst>
                <a:ext uri="{FF2B5EF4-FFF2-40B4-BE49-F238E27FC236}">
                  <a16:creationId xmlns:a16="http://schemas.microsoft.com/office/drawing/2014/main" id="{15A23CE7-C3B2-41FF-9FA9-9C9A5AAA92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85024" y="742408"/>
              <a:ext cx="633131" cy="633131"/>
            </a:xfrm>
            <a:prstGeom prst="ellipse">
              <a:avLst/>
            </a:prstGeom>
          </p:spPr>
        </p:pic>
        <p:pic>
          <p:nvPicPr>
            <p:cNvPr id="32" name="Picture 31" descr="A picture containing text, clipart&#10;&#10;Description automatically generated">
              <a:extLst>
                <a:ext uri="{FF2B5EF4-FFF2-40B4-BE49-F238E27FC236}">
                  <a16:creationId xmlns:a16="http://schemas.microsoft.com/office/drawing/2014/main" id="{E2904981-6AB6-4EF0-86B2-35676840F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543" y="857604"/>
              <a:ext cx="437922" cy="409088"/>
            </a:xfrm>
            <a:prstGeom prst="rect">
              <a:avLst/>
            </a:prstGeom>
          </p:spPr>
        </p:pic>
        <p:cxnSp>
          <p:nvCxnSpPr>
            <p:cNvPr id="33" name="Straight Connector 32">
              <a:extLst>
                <a:ext uri="{FF2B5EF4-FFF2-40B4-BE49-F238E27FC236}">
                  <a16:creationId xmlns:a16="http://schemas.microsoft.com/office/drawing/2014/main" id="{35111FAB-2344-443E-BD4C-9C439AFB8829}"/>
                </a:ext>
              </a:extLst>
            </p:cNvPr>
            <p:cNvCxnSpPr>
              <a:cxnSpLocks/>
            </p:cNvCxnSpPr>
            <p:nvPr/>
          </p:nvCxnSpPr>
          <p:spPr>
            <a:xfrm>
              <a:off x="5318155" y="1071026"/>
              <a:ext cx="483540" cy="0"/>
            </a:xfrm>
            <a:prstGeom prst="line">
              <a:avLst/>
            </a:prstGeom>
          </p:spPr>
          <p:style>
            <a:lnRef idx="3">
              <a:schemeClr val="dk1"/>
            </a:lnRef>
            <a:fillRef idx="0">
              <a:schemeClr val="dk1"/>
            </a:fillRef>
            <a:effectRef idx="2">
              <a:schemeClr val="dk1"/>
            </a:effectRef>
            <a:fontRef idx="minor">
              <a:schemeClr val="tx1"/>
            </a:fontRef>
          </p:style>
        </p:cxnSp>
      </p:grpSp>
      <p:cxnSp>
        <p:nvCxnSpPr>
          <p:cNvPr id="36" name="Straight Connector 35">
            <a:extLst>
              <a:ext uri="{FF2B5EF4-FFF2-40B4-BE49-F238E27FC236}">
                <a16:creationId xmlns:a16="http://schemas.microsoft.com/office/drawing/2014/main" id="{E0FF242D-F5E6-43E5-8908-71A7AC354BE5}"/>
              </a:ext>
            </a:extLst>
          </p:cNvPr>
          <p:cNvCxnSpPr>
            <a:cxnSpLocks/>
          </p:cNvCxnSpPr>
          <p:nvPr/>
        </p:nvCxnSpPr>
        <p:spPr>
          <a:xfrm flipH="1" flipV="1">
            <a:off x="6401060" y="1394527"/>
            <a:ext cx="314404" cy="822522"/>
          </a:xfrm>
          <a:prstGeom prst="line">
            <a:avLst/>
          </a:prstGeom>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5E12FB34-514A-4AA9-9006-263C70258105}"/>
              </a:ext>
            </a:extLst>
          </p:cNvPr>
          <p:cNvSpPr txBox="1"/>
          <p:nvPr/>
        </p:nvSpPr>
        <p:spPr>
          <a:xfrm>
            <a:off x="5697649" y="840674"/>
            <a:ext cx="1406825" cy="646035"/>
          </a:xfrm>
          <a:prstGeom prst="rect">
            <a:avLst/>
          </a:prstGeom>
          <a:noFill/>
        </p:spPr>
        <p:txBody>
          <a:bodyPr wrap="square" rtlCol="0">
            <a:spAutoFit/>
          </a:bodyPr>
          <a:lstStyle/>
          <a:p>
            <a:r>
              <a:rPr lang="en-US" sz="1200" dirty="0"/>
              <a:t>Second Ranking</a:t>
            </a:r>
          </a:p>
          <a:p>
            <a:r>
              <a:rPr lang="en-US" sz="2399" b="1" dirty="0"/>
              <a:t>Denmark</a:t>
            </a:r>
          </a:p>
        </p:txBody>
      </p:sp>
      <p:grpSp>
        <p:nvGrpSpPr>
          <p:cNvPr id="62" name="Group 61">
            <a:extLst>
              <a:ext uri="{FF2B5EF4-FFF2-40B4-BE49-F238E27FC236}">
                <a16:creationId xmlns:a16="http://schemas.microsoft.com/office/drawing/2014/main" id="{298D8DE0-C0D9-4017-9F68-E2B9E4A8FF6A}"/>
              </a:ext>
            </a:extLst>
          </p:cNvPr>
          <p:cNvGrpSpPr/>
          <p:nvPr/>
        </p:nvGrpSpPr>
        <p:grpSpPr>
          <a:xfrm>
            <a:off x="4409615" y="2583622"/>
            <a:ext cx="2220277" cy="957522"/>
            <a:chOff x="4410764" y="2583402"/>
            <a:chExt cx="2220855" cy="957771"/>
          </a:xfrm>
        </p:grpSpPr>
        <p:grpSp>
          <p:nvGrpSpPr>
            <p:cNvPr id="51" name="Group 50">
              <a:extLst>
                <a:ext uri="{FF2B5EF4-FFF2-40B4-BE49-F238E27FC236}">
                  <a16:creationId xmlns:a16="http://schemas.microsoft.com/office/drawing/2014/main" id="{762490EB-C429-48BD-AC4D-46A6D28FCB64}"/>
                </a:ext>
              </a:extLst>
            </p:cNvPr>
            <p:cNvGrpSpPr/>
            <p:nvPr/>
          </p:nvGrpSpPr>
          <p:grpSpPr>
            <a:xfrm>
              <a:off x="4410764" y="2908041"/>
              <a:ext cx="1328699" cy="633132"/>
              <a:chOff x="4184334" y="2699999"/>
              <a:chExt cx="1557268" cy="729001"/>
            </a:xfrm>
          </p:grpSpPr>
          <p:pic>
            <p:nvPicPr>
              <p:cNvPr id="48" name="Picture 47" descr="Icon&#10;&#10;Description automatically generated">
                <a:extLst>
                  <a:ext uri="{FF2B5EF4-FFF2-40B4-BE49-F238E27FC236}">
                    <a16:creationId xmlns:a16="http://schemas.microsoft.com/office/drawing/2014/main" id="{2BA7C825-4533-46D8-8B38-9BFD21A8EC0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84334" y="2699999"/>
                <a:ext cx="729001" cy="729001"/>
              </a:xfrm>
              <a:prstGeom prst="rect">
                <a:avLst/>
              </a:prstGeom>
            </p:spPr>
          </p:pic>
          <p:pic>
            <p:nvPicPr>
              <p:cNvPr id="49" name="Picture 48" descr="A picture containing text, clipart&#10;&#10;Description automatically generated">
                <a:extLst>
                  <a:ext uri="{FF2B5EF4-FFF2-40B4-BE49-F238E27FC236}">
                    <a16:creationId xmlns:a16="http://schemas.microsoft.com/office/drawing/2014/main" id="{E9DB1FAF-6BAF-4CE2-828C-1B89D9C9A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680" y="2835914"/>
                <a:ext cx="437922" cy="409088"/>
              </a:xfrm>
              <a:prstGeom prst="rect">
                <a:avLst/>
              </a:prstGeom>
            </p:spPr>
          </p:pic>
          <p:cxnSp>
            <p:nvCxnSpPr>
              <p:cNvPr id="50" name="Straight Connector 49">
                <a:extLst>
                  <a:ext uri="{FF2B5EF4-FFF2-40B4-BE49-F238E27FC236}">
                    <a16:creationId xmlns:a16="http://schemas.microsoft.com/office/drawing/2014/main" id="{22FA8D52-2B0A-4E3E-9F65-31EB534F8A08}"/>
                  </a:ext>
                </a:extLst>
              </p:cNvPr>
              <p:cNvCxnSpPr>
                <a:cxnSpLocks/>
              </p:cNvCxnSpPr>
              <p:nvPr/>
            </p:nvCxnSpPr>
            <p:spPr>
              <a:xfrm>
                <a:off x="4868074" y="3051242"/>
                <a:ext cx="483540" cy="0"/>
              </a:xfrm>
              <a:prstGeom prst="line">
                <a:avLst/>
              </a:prstGeom>
            </p:spPr>
            <p:style>
              <a:lnRef idx="3">
                <a:schemeClr val="dk1"/>
              </a:lnRef>
              <a:fillRef idx="0">
                <a:schemeClr val="dk1"/>
              </a:fillRef>
              <a:effectRef idx="2">
                <a:schemeClr val="dk1"/>
              </a:effectRef>
              <a:fontRef idx="minor">
                <a:schemeClr val="tx1"/>
              </a:fontRef>
            </p:style>
          </p:cxnSp>
        </p:grpSp>
        <p:cxnSp>
          <p:nvCxnSpPr>
            <p:cNvPr id="56" name="Straight Connector 55">
              <a:extLst>
                <a:ext uri="{FF2B5EF4-FFF2-40B4-BE49-F238E27FC236}">
                  <a16:creationId xmlns:a16="http://schemas.microsoft.com/office/drawing/2014/main" id="{1C3877A5-B82C-487F-86A8-FC4C67270348}"/>
                </a:ext>
              </a:extLst>
            </p:cNvPr>
            <p:cNvCxnSpPr>
              <a:cxnSpLocks/>
              <a:endCxn id="49" idx="0"/>
            </p:cNvCxnSpPr>
            <p:nvPr/>
          </p:nvCxnSpPr>
          <p:spPr>
            <a:xfrm>
              <a:off x="5548544" y="2583402"/>
              <a:ext cx="4096" cy="44268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530C8AFA-599E-4494-A58F-4A72ED756EDB}"/>
                </a:ext>
              </a:extLst>
            </p:cNvPr>
            <p:cNvCxnSpPr/>
            <p:nvPr/>
          </p:nvCxnSpPr>
          <p:spPr>
            <a:xfrm>
              <a:off x="5548544" y="2583402"/>
              <a:ext cx="1083075" cy="0"/>
            </a:xfrm>
            <a:prstGeom prst="line">
              <a:avLst/>
            </a:prstGeom>
          </p:spPr>
          <p:style>
            <a:lnRef idx="3">
              <a:schemeClr val="dk1"/>
            </a:lnRef>
            <a:fillRef idx="0">
              <a:schemeClr val="dk1"/>
            </a:fillRef>
            <a:effectRef idx="2">
              <a:schemeClr val="dk1"/>
            </a:effectRef>
            <a:fontRef idx="minor">
              <a:schemeClr val="tx1"/>
            </a:fontRef>
          </p:style>
        </p:cxnSp>
      </p:grpSp>
      <p:sp>
        <p:nvSpPr>
          <p:cNvPr id="63" name="TextBox 62">
            <a:extLst>
              <a:ext uri="{FF2B5EF4-FFF2-40B4-BE49-F238E27FC236}">
                <a16:creationId xmlns:a16="http://schemas.microsoft.com/office/drawing/2014/main" id="{69890FAB-190F-498F-A50B-2CE20026EAB6}"/>
              </a:ext>
            </a:extLst>
          </p:cNvPr>
          <p:cNvSpPr txBox="1"/>
          <p:nvPr/>
        </p:nvSpPr>
        <p:spPr>
          <a:xfrm>
            <a:off x="4331145" y="3486139"/>
            <a:ext cx="1670090" cy="646203"/>
          </a:xfrm>
          <a:prstGeom prst="rect">
            <a:avLst/>
          </a:prstGeom>
          <a:noFill/>
        </p:spPr>
        <p:txBody>
          <a:bodyPr wrap="square" rtlCol="0">
            <a:spAutoFit/>
          </a:bodyPr>
          <a:lstStyle/>
          <a:p>
            <a:r>
              <a:rPr lang="en-US" sz="1200" dirty="0"/>
              <a:t>Third Ranking</a:t>
            </a:r>
          </a:p>
          <a:p>
            <a:r>
              <a:rPr lang="en-US" sz="2399" b="1" dirty="0"/>
              <a:t>Switzerland</a:t>
            </a:r>
          </a:p>
        </p:txBody>
      </p:sp>
      <p:grpSp>
        <p:nvGrpSpPr>
          <p:cNvPr id="69" name="Group 68">
            <a:extLst>
              <a:ext uri="{FF2B5EF4-FFF2-40B4-BE49-F238E27FC236}">
                <a16:creationId xmlns:a16="http://schemas.microsoft.com/office/drawing/2014/main" id="{9261BAB8-6A5E-40F9-9B1C-856DB84936BB}"/>
              </a:ext>
            </a:extLst>
          </p:cNvPr>
          <p:cNvGrpSpPr/>
          <p:nvPr/>
        </p:nvGrpSpPr>
        <p:grpSpPr>
          <a:xfrm>
            <a:off x="8305178" y="5512187"/>
            <a:ext cx="1475159" cy="577114"/>
            <a:chOff x="8307341" y="5512730"/>
            <a:chExt cx="1475543" cy="577264"/>
          </a:xfrm>
        </p:grpSpPr>
        <p:pic>
          <p:nvPicPr>
            <p:cNvPr id="65" name="Picture 64" descr="A picture containing pie chart&#10;&#10;Description automatically generated">
              <a:extLst>
                <a:ext uri="{FF2B5EF4-FFF2-40B4-BE49-F238E27FC236}">
                  <a16:creationId xmlns:a16="http://schemas.microsoft.com/office/drawing/2014/main" id="{17539B35-3C7E-4358-9485-B200686F07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07341" y="5512730"/>
              <a:ext cx="577264" cy="577264"/>
            </a:xfrm>
            <a:prstGeom prst="rect">
              <a:avLst/>
            </a:prstGeom>
          </p:spPr>
        </p:pic>
        <p:pic>
          <p:nvPicPr>
            <p:cNvPr id="67" name="Picture 66" descr="A picture containing clipart&#10;&#10;Description automatically generated">
              <a:extLst>
                <a:ext uri="{FF2B5EF4-FFF2-40B4-BE49-F238E27FC236}">
                  <a16:creationId xmlns:a16="http://schemas.microsoft.com/office/drawing/2014/main" id="{107DEA1E-9537-4C79-899E-092920D8BF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77163" y="5517611"/>
              <a:ext cx="505721" cy="505721"/>
            </a:xfrm>
            <a:prstGeom prst="rect">
              <a:avLst/>
            </a:prstGeom>
          </p:spPr>
        </p:pic>
        <p:cxnSp>
          <p:nvCxnSpPr>
            <p:cNvPr id="68" name="Straight Connector 67">
              <a:extLst>
                <a:ext uri="{FF2B5EF4-FFF2-40B4-BE49-F238E27FC236}">
                  <a16:creationId xmlns:a16="http://schemas.microsoft.com/office/drawing/2014/main" id="{0E8E7EF7-65C5-468F-8B5E-A4209E2999E7}"/>
                </a:ext>
              </a:extLst>
            </p:cNvPr>
            <p:cNvCxnSpPr>
              <a:cxnSpLocks/>
            </p:cNvCxnSpPr>
            <p:nvPr/>
          </p:nvCxnSpPr>
          <p:spPr>
            <a:xfrm>
              <a:off x="8884605" y="5801362"/>
              <a:ext cx="449000" cy="0"/>
            </a:xfrm>
            <a:prstGeom prst="line">
              <a:avLst/>
            </a:prstGeom>
          </p:spPr>
          <p:style>
            <a:lnRef idx="3">
              <a:schemeClr val="dk1"/>
            </a:lnRef>
            <a:fillRef idx="0">
              <a:schemeClr val="dk1"/>
            </a:fillRef>
            <a:effectRef idx="2">
              <a:schemeClr val="dk1"/>
            </a:effectRef>
            <a:fontRef idx="minor">
              <a:schemeClr val="tx1"/>
            </a:fontRef>
          </p:style>
        </p:cxnSp>
      </p:grpSp>
      <p:cxnSp>
        <p:nvCxnSpPr>
          <p:cNvPr id="71" name="Straight Connector 70">
            <a:extLst>
              <a:ext uri="{FF2B5EF4-FFF2-40B4-BE49-F238E27FC236}">
                <a16:creationId xmlns:a16="http://schemas.microsoft.com/office/drawing/2014/main" id="{303B6DA6-3FED-4271-AE5D-F6D34A55EBE9}"/>
              </a:ext>
            </a:extLst>
          </p:cNvPr>
          <p:cNvCxnSpPr>
            <a:cxnSpLocks/>
          </p:cNvCxnSpPr>
          <p:nvPr/>
        </p:nvCxnSpPr>
        <p:spPr>
          <a:xfrm flipV="1">
            <a:off x="8593734" y="4491824"/>
            <a:ext cx="0" cy="971651"/>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47F49645-2070-4EF6-851D-8C6BAE094D12}"/>
              </a:ext>
            </a:extLst>
          </p:cNvPr>
          <p:cNvCxnSpPr/>
          <p:nvPr/>
        </p:nvCxnSpPr>
        <p:spPr>
          <a:xfrm>
            <a:off x="7384297" y="4491824"/>
            <a:ext cx="1209437" cy="0"/>
          </a:xfrm>
          <a:prstGeom prst="line">
            <a:avLst/>
          </a:prstGeom>
        </p:spPr>
        <p:style>
          <a:lnRef idx="3">
            <a:schemeClr val="dk1"/>
          </a:lnRef>
          <a:fillRef idx="0">
            <a:schemeClr val="dk1"/>
          </a:fillRef>
          <a:effectRef idx="2">
            <a:schemeClr val="dk1"/>
          </a:effectRef>
          <a:fontRef idx="minor">
            <a:schemeClr val="tx1"/>
          </a:fontRef>
        </p:style>
      </p:cxnSp>
      <p:sp>
        <p:nvSpPr>
          <p:cNvPr id="77" name="TextBox 76">
            <a:extLst>
              <a:ext uri="{FF2B5EF4-FFF2-40B4-BE49-F238E27FC236}">
                <a16:creationId xmlns:a16="http://schemas.microsoft.com/office/drawing/2014/main" id="{2126E8D2-C578-4F70-A1D2-6C808E20E9FE}"/>
              </a:ext>
            </a:extLst>
          </p:cNvPr>
          <p:cNvSpPr txBox="1"/>
          <p:nvPr/>
        </p:nvSpPr>
        <p:spPr>
          <a:xfrm>
            <a:off x="8887068" y="5013637"/>
            <a:ext cx="1406825" cy="646035"/>
          </a:xfrm>
          <a:prstGeom prst="rect">
            <a:avLst/>
          </a:prstGeom>
          <a:noFill/>
        </p:spPr>
        <p:txBody>
          <a:bodyPr wrap="square" rtlCol="0">
            <a:spAutoFit/>
          </a:bodyPr>
          <a:lstStyle/>
          <a:p>
            <a:r>
              <a:rPr lang="en-US" sz="1200" dirty="0"/>
              <a:t>Third Ranking</a:t>
            </a:r>
          </a:p>
          <a:p>
            <a:r>
              <a:rPr lang="en-US" sz="2399" b="1" dirty="0"/>
              <a:t>Rwanda</a:t>
            </a:r>
          </a:p>
        </p:txBody>
      </p:sp>
      <p:grpSp>
        <p:nvGrpSpPr>
          <p:cNvPr id="83" name="Group 82">
            <a:extLst>
              <a:ext uri="{FF2B5EF4-FFF2-40B4-BE49-F238E27FC236}">
                <a16:creationId xmlns:a16="http://schemas.microsoft.com/office/drawing/2014/main" id="{9012B5B9-4DC9-4B8B-8222-546F673E5E5E}"/>
              </a:ext>
            </a:extLst>
          </p:cNvPr>
          <p:cNvGrpSpPr/>
          <p:nvPr/>
        </p:nvGrpSpPr>
        <p:grpSpPr>
          <a:xfrm>
            <a:off x="5199078" y="4927040"/>
            <a:ext cx="1352237" cy="577114"/>
            <a:chOff x="5200432" y="4927430"/>
            <a:chExt cx="1352589" cy="577264"/>
          </a:xfrm>
        </p:grpSpPr>
        <p:pic>
          <p:nvPicPr>
            <p:cNvPr id="79" name="Picture 78" descr="Icon&#10;&#10;Description automatically generated">
              <a:extLst>
                <a:ext uri="{FF2B5EF4-FFF2-40B4-BE49-F238E27FC236}">
                  <a16:creationId xmlns:a16="http://schemas.microsoft.com/office/drawing/2014/main" id="{59AF13AC-99BF-4EC0-A0DC-4F25801A093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00432" y="4927430"/>
              <a:ext cx="577264" cy="577264"/>
            </a:xfrm>
            <a:prstGeom prst="rect">
              <a:avLst/>
            </a:prstGeom>
          </p:spPr>
        </p:pic>
        <p:pic>
          <p:nvPicPr>
            <p:cNvPr id="80" name="Picture 79" descr="A picture containing clipart&#10;&#10;Description automatically generated">
              <a:extLst>
                <a:ext uri="{FF2B5EF4-FFF2-40B4-BE49-F238E27FC236}">
                  <a16:creationId xmlns:a16="http://schemas.microsoft.com/office/drawing/2014/main" id="{250ECC1E-4180-4D5A-A86E-DE0F893985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7300" y="4927430"/>
              <a:ext cx="505721" cy="505721"/>
            </a:xfrm>
            <a:prstGeom prst="rect">
              <a:avLst/>
            </a:prstGeom>
          </p:spPr>
        </p:pic>
        <p:cxnSp>
          <p:nvCxnSpPr>
            <p:cNvPr id="81" name="Straight Connector 80">
              <a:extLst>
                <a:ext uri="{FF2B5EF4-FFF2-40B4-BE49-F238E27FC236}">
                  <a16:creationId xmlns:a16="http://schemas.microsoft.com/office/drawing/2014/main" id="{940AB0E4-3B04-42C6-BF08-45F997B66819}"/>
                </a:ext>
              </a:extLst>
            </p:cNvPr>
            <p:cNvCxnSpPr>
              <a:cxnSpLocks/>
            </p:cNvCxnSpPr>
            <p:nvPr/>
          </p:nvCxnSpPr>
          <p:spPr>
            <a:xfrm>
              <a:off x="5778297" y="5186013"/>
              <a:ext cx="324905" cy="0"/>
            </a:xfrm>
            <a:prstGeom prst="line">
              <a:avLst/>
            </a:prstGeom>
          </p:spPr>
          <p:style>
            <a:lnRef idx="3">
              <a:schemeClr val="dk1"/>
            </a:lnRef>
            <a:fillRef idx="0">
              <a:schemeClr val="dk1"/>
            </a:fillRef>
            <a:effectRef idx="2">
              <a:schemeClr val="dk1"/>
            </a:effectRef>
            <a:fontRef idx="minor">
              <a:schemeClr val="tx1"/>
            </a:fontRef>
          </p:style>
        </p:cxnSp>
      </p:grpSp>
      <p:cxnSp>
        <p:nvCxnSpPr>
          <p:cNvPr id="85" name="Straight Connector 84">
            <a:extLst>
              <a:ext uri="{FF2B5EF4-FFF2-40B4-BE49-F238E27FC236}">
                <a16:creationId xmlns:a16="http://schemas.microsoft.com/office/drawing/2014/main" id="{C652F869-5526-4FDA-A30C-DEA8538E7904}"/>
              </a:ext>
            </a:extLst>
          </p:cNvPr>
          <p:cNvCxnSpPr>
            <a:stCxn id="80" idx="3"/>
          </p:cNvCxnSpPr>
          <p:nvPr/>
        </p:nvCxnSpPr>
        <p:spPr>
          <a:xfrm flipV="1">
            <a:off x="6551314" y="5179834"/>
            <a:ext cx="898821" cy="1"/>
          </a:xfrm>
          <a:prstGeom prst="line">
            <a:avLst/>
          </a:prstGeom>
        </p:spPr>
        <p:style>
          <a:lnRef idx="3">
            <a:schemeClr val="dk1"/>
          </a:lnRef>
          <a:fillRef idx="0">
            <a:schemeClr val="dk1"/>
          </a:fillRef>
          <a:effectRef idx="2">
            <a:schemeClr val="dk1"/>
          </a:effectRef>
          <a:fontRef idx="minor">
            <a:schemeClr val="tx1"/>
          </a:fontRef>
        </p:style>
      </p:cxnSp>
      <p:sp>
        <p:nvSpPr>
          <p:cNvPr id="86" name="TextBox 85">
            <a:extLst>
              <a:ext uri="{FF2B5EF4-FFF2-40B4-BE49-F238E27FC236}">
                <a16:creationId xmlns:a16="http://schemas.microsoft.com/office/drawing/2014/main" id="{EC812B12-87DD-4552-A13C-1590A816A516}"/>
              </a:ext>
            </a:extLst>
          </p:cNvPr>
          <p:cNvSpPr txBox="1"/>
          <p:nvPr/>
        </p:nvSpPr>
        <p:spPr>
          <a:xfrm>
            <a:off x="5339899" y="5480021"/>
            <a:ext cx="1513105" cy="646203"/>
          </a:xfrm>
          <a:prstGeom prst="rect">
            <a:avLst/>
          </a:prstGeom>
          <a:noFill/>
        </p:spPr>
        <p:txBody>
          <a:bodyPr wrap="square" rtlCol="0">
            <a:spAutoFit/>
          </a:bodyPr>
          <a:lstStyle/>
          <a:p>
            <a:r>
              <a:rPr lang="en-US" sz="1200" dirty="0"/>
              <a:t>Second Ranking</a:t>
            </a:r>
          </a:p>
          <a:p>
            <a:r>
              <a:rPr lang="en-US" sz="2399" b="1" dirty="0"/>
              <a:t>Zimbabwe</a:t>
            </a:r>
          </a:p>
        </p:txBody>
      </p:sp>
      <p:grpSp>
        <p:nvGrpSpPr>
          <p:cNvPr id="91" name="Group 90">
            <a:extLst>
              <a:ext uri="{FF2B5EF4-FFF2-40B4-BE49-F238E27FC236}">
                <a16:creationId xmlns:a16="http://schemas.microsoft.com/office/drawing/2014/main" id="{6D6ADACC-15D1-42B5-8AEE-0C9F7C0BCE0E}"/>
              </a:ext>
            </a:extLst>
          </p:cNvPr>
          <p:cNvGrpSpPr/>
          <p:nvPr/>
        </p:nvGrpSpPr>
        <p:grpSpPr>
          <a:xfrm>
            <a:off x="10588443" y="3176205"/>
            <a:ext cx="1475369" cy="602309"/>
            <a:chOff x="10591201" y="3176139"/>
            <a:chExt cx="1475753" cy="602466"/>
          </a:xfrm>
        </p:grpSpPr>
        <p:pic>
          <p:nvPicPr>
            <p:cNvPr id="88" name="Picture 87" descr="Logo&#10;&#10;Description automatically generated with low confidence">
              <a:extLst>
                <a:ext uri="{FF2B5EF4-FFF2-40B4-BE49-F238E27FC236}">
                  <a16:creationId xmlns:a16="http://schemas.microsoft.com/office/drawing/2014/main" id="{EA3B0591-5685-4BD5-91D5-20CA9B60BEC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91201" y="3224607"/>
              <a:ext cx="553998" cy="553998"/>
            </a:xfrm>
            <a:prstGeom prst="rect">
              <a:avLst/>
            </a:prstGeom>
          </p:spPr>
        </p:pic>
        <p:pic>
          <p:nvPicPr>
            <p:cNvPr id="89" name="Picture 88" descr="A picture containing clipart&#10;&#10;Description automatically generated">
              <a:extLst>
                <a:ext uri="{FF2B5EF4-FFF2-40B4-BE49-F238E27FC236}">
                  <a16:creationId xmlns:a16="http://schemas.microsoft.com/office/drawing/2014/main" id="{882D367F-5ABA-412A-A0FC-7392765601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61233" y="3176139"/>
              <a:ext cx="505721" cy="505721"/>
            </a:xfrm>
            <a:prstGeom prst="rect">
              <a:avLst/>
            </a:prstGeom>
          </p:spPr>
        </p:pic>
        <p:cxnSp>
          <p:nvCxnSpPr>
            <p:cNvPr id="90" name="Straight Connector 89">
              <a:extLst>
                <a:ext uri="{FF2B5EF4-FFF2-40B4-BE49-F238E27FC236}">
                  <a16:creationId xmlns:a16="http://schemas.microsoft.com/office/drawing/2014/main" id="{CF5130F5-0DF9-4D6D-A618-A9C1FAEE2949}"/>
                </a:ext>
              </a:extLst>
            </p:cNvPr>
            <p:cNvCxnSpPr>
              <a:cxnSpLocks/>
            </p:cNvCxnSpPr>
            <p:nvPr/>
          </p:nvCxnSpPr>
          <p:spPr>
            <a:xfrm>
              <a:off x="11145199" y="3470234"/>
              <a:ext cx="449000" cy="0"/>
            </a:xfrm>
            <a:prstGeom prst="line">
              <a:avLst/>
            </a:prstGeom>
          </p:spPr>
          <p:style>
            <a:lnRef idx="3">
              <a:schemeClr val="dk1"/>
            </a:lnRef>
            <a:fillRef idx="0">
              <a:schemeClr val="dk1"/>
            </a:fillRef>
            <a:effectRef idx="2">
              <a:schemeClr val="dk1"/>
            </a:effectRef>
            <a:fontRef idx="minor">
              <a:schemeClr val="tx1"/>
            </a:fontRef>
          </p:style>
        </p:cxnSp>
      </p:grpSp>
      <p:cxnSp>
        <p:nvCxnSpPr>
          <p:cNvPr id="93" name="Straight Connector 92">
            <a:extLst>
              <a:ext uri="{FF2B5EF4-FFF2-40B4-BE49-F238E27FC236}">
                <a16:creationId xmlns:a16="http://schemas.microsoft.com/office/drawing/2014/main" id="{66B5E8C9-304A-4581-B989-7FF7E34823A0}"/>
              </a:ext>
            </a:extLst>
          </p:cNvPr>
          <p:cNvCxnSpPr/>
          <p:nvPr/>
        </p:nvCxnSpPr>
        <p:spPr>
          <a:xfrm>
            <a:off x="9527541" y="3486139"/>
            <a:ext cx="989758" cy="0"/>
          </a:xfrm>
          <a:prstGeom prst="line">
            <a:avLst/>
          </a:prstGeom>
        </p:spPr>
        <p:style>
          <a:lnRef idx="3">
            <a:schemeClr val="dk1"/>
          </a:lnRef>
          <a:fillRef idx="0">
            <a:schemeClr val="dk1"/>
          </a:fillRef>
          <a:effectRef idx="2">
            <a:schemeClr val="dk1"/>
          </a:effectRef>
          <a:fontRef idx="minor">
            <a:schemeClr val="tx1"/>
          </a:fontRef>
        </p:style>
      </p:cxnSp>
      <p:sp>
        <p:nvSpPr>
          <p:cNvPr id="94" name="TextBox 93">
            <a:extLst>
              <a:ext uri="{FF2B5EF4-FFF2-40B4-BE49-F238E27FC236}">
                <a16:creationId xmlns:a16="http://schemas.microsoft.com/office/drawing/2014/main" id="{E0C12A33-F882-4F18-89DB-D93BB83CDC45}"/>
              </a:ext>
            </a:extLst>
          </p:cNvPr>
          <p:cNvSpPr txBox="1"/>
          <p:nvPr/>
        </p:nvSpPr>
        <p:spPr>
          <a:xfrm>
            <a:off x="10588443" y="3749922"/>
            <a:ext cx="1706149" cy="646203"/>
          </a:xfrm>
          <a:prstGeom prst="rect">
            <a:avLst/>
          </a:prstGeom>
          <a:noFill/>
        </p:spPr>
        <p:txBody>
          <a:bodyPr wrap="square" rtlCol="0">
            <a:spAutoFit/>
          </a:bodyPr>
          <a:lstStyle/>
          <a:p>
            <a:r>
              <a:rPr lang="en-US" sz="1200" dirty="0"/>
              <a:t>         Least Happy</a:t>
            </a:r>
          </a:p>
          <a:p>
            <a:r>
              <a:rPr lang="en-US" sz="2399" b="1" dirty="0"/>
              <a:t>Afghanistan</a:t>
            </a:r>
          </a:p>
        </p:txBody>
      </p:sp>
      <p:pic>
        <p:nvPicPr>
          <p:cNvPr id="96" name="Picture 95">
            <a:extLst>
              <a:ext uri="{FF2B5EF4-FFF2-40B4-BE49-F238E27FC236}">
                <a16:creationId xmlns:a16="http://schemas.microsoft.com/office/drawing/2014/main" id="{E94EE7D2-A6B8-4256-AADB-8B551F4A61F6}"/>
              </a:ext>
            </a:extLst>
          </p:cNvPr>
          <p:cNvPicPr>
            <a:picLocks noChangeAspect="1"/>
          </p:cNvPicPr>
          <p:nvPr/>
        </p:nvPicPr>
        <p:blipFill rotWithShape="1">
          <a:blip r:embed="rId11"/>
          <a:srcRect l="3286" t="44474" r="5219" b="21819"/>
          <a:stretch/>
        </p:blipFill>
        <p:spPr>
          <a:xfrm>
            <a:off x="5482642" y="6527289"/>
            <a:ext cx="5733444" cy="144667"/>
          </a:xfrm>
          <a:prstGeom prst="rect">
            <a:avLst/>
          </a:prstGeom>
        </p:spPr>
      </p:pic>
      <p:sp>
        <p:nvSpPr>
          <p:cNvPr id="99" name="TextBox 98">
            <a:extLst>
              <a:ext uri="{FF2B5EF4-FFF2-40B4-BE49-F238E27FC236}">
                <a16:creationId xmlns:a16="http://schemas.microsoft.com/office/drawing/2014/main" id="{47C176A5-8E04-414D-A494-011401ABA129}"/>
              </a:ext>
            </a:extLst>
          </p:cNvPr>
          <p:cNvSpPr txBox="1"/>
          <p:nvPr/>
        </p:nvSpPr>
        <p:spPr>
          <a:xfrm>
            <a:off x="6611803" y="6164165"/>
            <a:ext cx="1314228" cy="307697"/>
          </a:xfrm>
          <a:prstGeom prst="rect">
            <a:avLst/>
          </a:prstGeom>
          <a:noFill/>
        </p:spPr>
        <p:txBody>
          <a:bodyPr wrap="square" rtlCol="0">
            <a:spAutoFit/>
          </a:bodyPr>
          <a:lstStyle/>
          <a:p>
            <a:r>
              <a:rPr lang="en-US" sz="1400" dirty="0"/>
              <a:t>Low Score</a:t>
            </a:r>
          </a:p>
        </p:txBody>
      </p:sp>
      <p:sp>
        <p:nvSpPr>
          <p:cNvPr id="100" name="TextBox 99">
            <a:extLst>
              <a:ext uri="{FF2B5EF4-FFF2-40B4-BE49-F238E27FC236}">
                <a16:creationId xmlns:a16="http://schemas.microsoft.com/office/drawing/2014/main" id="{70AD2E09-BE4E-4AE3-8493-660BAF884229}"/>
              </a:ext>
            </a:extLst>
          </p:cNvPr>
          <p:cNvSpPr txBox="1"/>
          <p:nvPr/>
        </p:nvSpPr>
        <p:spPr>
          <a:xfrm>
            <a:off x="9331174" y="6200537"/>
            <a:ext cx="989758" cy="307697"/>
          </a:xfrm>
          <a:prstGeom prst="rect">
            <a:avLst/>
          </a:prstGeom>
          <a:noFill/>
        </p:spPr>
        <p:txBody>
          <a:bodyPr wrap="square" rtlCol="0">
            <a:spAutoFit/>
          </a:bodyPr>
          <a:lstStyle/>
          <a:p>
            <a:r>
              <a:rPr lang="en-US" sz="1400" dirty="0"/>
              <a:t>High Score</a:t>
            </a:r>
          </a:p>
        </p:txBody>
      </p:sp>
      <p:cxnSp>
        <p:nvCxnSpPr>
          <p:cNvPr id="104" name="Straight Arrow Connector 103">
            <a:extLst>
              <a:ext uri="{FF2B5EF4-FFF2-40B4-BE49-F238E27FC236}">
                <a16:creationId xmlns:a16="http://schemas.microsoft.com/office/drawing/2014/main" id="{EB58F0BC-AE12-48E4-8FB7-005E284D6313}"/>
              </a:ext>
            </a:extLst>
          </p:cNvPr>
          <p:cNvCxnSpPr>
            <a:cxnSpLocks/>
          </p:cNvCxnSpPr>
          <p:nvPr/>
        </p:nvCxnSpPr>
        <p:spPr>
          <a:xfrm>
            <a:off x="10285430" y="6354386"/>
            <a:ext cx="64846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a:extLst>
              <a:ext uri="{FF2B5EF4-FFF2-40B4-BE49-F238E27FC236}">
                <a16:creationId xmlns:a16="http://schemas.microsoft.com/office/drawing/2014/main" id="{8759CE7D-D8BC-49FC-B5E0-06086AA53B8E}"/>
              </a:ext>
            </a:extLst>
          </p:cNvPr>
          <p:cNvCxnSpPr>
            <a:cxnSpLocks/>
          </p:cNvCxnSpPr>
          <p:nvPr/>
        </p:nvCxnSpPr>
        <p:spPr>
          <a:xfrm flipH="1">
            <a:off x="5871907" y="6354386"/>
            <a:ext cx="6794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17" name="Graphic 116" descr="Angel face outline with solid fill">
            <a:extLst>
              <a:ext uri="{FF2B5EF4-FFF2-40B4-BE49-F238E27FC236}">
                <a16:creationId xmlns:a16="http://schemas.microsoft.com/office/drawing/2014/main" id="{C91E2A67-AF04-4D4E-9F0D-6BCC4F67469B}"/>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964242" y="6126839"/>
            <a:ext cx="390922" cy="390922"/>
          </a:xfrm>
          <a:prstGeom prst="rect">
            <a:avLst/>
          </a:prstGeom>
        </p:spPr>
      </p:pic>
      <p:pic>
        <p:nvPicPr>
          <p:cNvPr id="119" name="Graphic 118" descr="Sad face outline with solid fill">
            <a:extLst>
              <a:ext uri="{FF2B5EF4-FFF2-40B4-BE49-F238E27FC236}">
                <a16:creationId xmlns:a16="http://schemas.microsoft.com/office/drawing/2014/main" id="{C674EC1B-3D6D-4B3D-B96E-9AD2FE102EB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389488" y="6067289"/>
            <a:ext cx="460000" cy="460000"/>
          </a:xfrm>
          <a:prstGeom prst="rect">
            <a:avLst/>
          </a:prstGeom>
        </p:spPr>
      </p:pic>
    </p:spTree>
    <p:extLst>
      <p:ext uri="{BB962C8B-B14F-4D97-AF65-F5344CB8AC3E}">
        <p14:creationId xmlns:p14="http://schemas.microsoft.com/office/powerpoint/2010/main" val="111735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60E96F-AE00-4AFB-91FF-F73E61DC4247}"/>
              </a:ext>
            </a:extLst>
          </p:cNvPr>
          <p:cNvPicPr>
            <a:picLocks noChangeAspect="1"/>
          </p:cNvPicPr>
          <p:nvPr/>
        </p:nvPicPr>
        <p:blipFill>
          <a:blip r:embed="rId3"/>
          <a:stretch>
            <a:fillRect/>
          </a:stretch>
        </p:blipFill>
        <p:spPr>
          <a:xfrm>
            <a:off x="236384" y="152400"/>
            <a:ext cx="11579823" cy="6476999"/>
          </a:xfrm>
          <a:prstGeom prst="rect">
            <a:avLst/>
          </a:prstGeom>
        </p:spPr>
      </p:pic>
    </p:spTree>
    <p:extLst>
      <p:ext uri="{BB962C8B-B14F-4D97-AF65-F5344CB8AC3E}">
        <p14:creationId xmlns:p14="http://schemas.microsoft.com/office/powerpoint/2010/main" val="3241225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20D579-D3AA-4957-A11D-44917E05E36E}"/>
              </a:ext>
            </a:extLst>
          </p:cNvPr>
          <p:cNvPicPr>
            <a:picLocks noChangeAspect="1"/>
          </p:cNvPicPr>
          <p:nvPr/>
        </p:nvPicPr>
        <p:blipFill>
          <a:blip r:embed="rId3"/>
          <a:stretch>
            <a:fillRect/>
          </a:stretch>
        </p:blipFill>
        <p:spPr>
          <a:xfrm>
            <a:off x="312783" y="152400"/>
            <a:ext cx="11496629" cy="6515439"/>
          </a:xfrm>
          <a:prstGeom prst="rect">
            <a:avLst/>
          </a:prstGeom>
        </p:spPr>
      </p:pic>
    </p:spTree>
    <p:extLst>
      <p:ext uri="{BB962C8B-B14F-4D97-AF65-F5344CB8AC3E}">
        <p14:creationId xmlns:p14="http://schemas.microsoft.com/office/powerpoint/2010/main" val="21387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FDBA3318-FA64-43C7-8404-77B9FCD2D801}"/>
              </a:ext>
            </a:extLst>
          </p:cNvPr>
          <p:cNvSpPr/>
          <p:nvPr/>
        </p:nvSpPr>
        <p:spPr>
          <a:xfrm>
            <a:off x="4502034" y="0"/>
            <a:ext cx="7686791" cy="6858000"/>
          </a:xfrm>
          <a:custGeom>
            <a:avLst/>
            <a:gdLst>
              <a:gd name="connsiteX0" fmla="*/ 2213230 w 7686791"/>
              <a:gd name="connsiteY0" fmla="*/ 1046249 h 6858000"/>
              <a:gd name="connsiteX1" fmla="*/ 576063 w 7686791"/>
              <a:gd name="connsiteY1" fmla="*/ 2379751 h 6858000"/>
              <a:gd name="connsiteX2" fmla="*/ 1244027 w 7686791"/>
              <a:gd name="connsiteY2" fmla="*/ 3199763 h 6858000"/>
              <a:gd name="connsiteX3" fmla="*/ 1786257 w 7686791"/>
              <a:gd name="connsiteY3" fmla="*/ 2754390 h 6858000"/>
              <a:gd name="connsiteX4" fmla="*/ 2084876 w 7686791"/>
              <a:gd name="connsiteY4" fmla="*/ 2447867 h 6858000"/>
              <a:gd name="connsiteX5" fmla="*/ 2066540 w 7686791"/>
              <a:gd name="connsiteY5" fmla="*/ 3288838 h 6858000"/>
              <a:gd name="connsiteX6" fmla="*/ 2066540 w 7686791"/>
              <a:gd name="connsiteY6" fmla="*/ 5811751 h 6858000"/>
              <a:gd name="connsiteX7" fmla="*/ 3373653 w 7686791"/>
              <a:gd name="connsiteY7" fmla="*/ 5811751 h 6858000"/>
              <a:gd name="connsiteX8" fmla="*/ 3373653 w 7686791"/>
              <a:gd name="connsiteY8" fmla="*/ 1046249 h 6858000"/>
              <a:gd name="connsiteX9" fmla="*/ 2213230 w 7686791"/>
              <a:gd name="connsiteY9" fmla="*/ 1046249 h 6858000"/>
              <a:gd name="connsiteX10" fmla="*/ 0 w 7686791"/>
              <a:gd name="connsiteY10" fmla="*/ 0 h 6858000"/>
              <a:gd name="connsiteX11" fmla="*/ 7182735 w 7686791"/>
              <a:gd name="connsiteY11" fmla="*/ 0 h 6858000"/>
              <a:gd name="connsiteX12" fmla="*/ 7462564 w 7686791"/>
              <a:gd name="connsiteY12" fmla="*/ 0 h 6858000"/>
              <a:gd name="connsiteX13" fmla="*/ 7686791 w 7686791"/>
              <a:gd name="connsiteY13" fmla="*/ 0 h 6858000"/>
              <a:gd name="connsiteX14" fmla="*/ 7686791 w 7686791"/>
              <a:gd name="connsiteY14" fmla="*/ 6858000 h 6858000"/>
              <a:gd name="connsiteX15" fmla="*/ 7462564 w 7686791"/>
              <a:gd name="connsiteY15" fmla="*/ 6858000 h 6858000"/>
              <a:gd name="connsiteX16" fmla="*/ 7182735 w 7686791"/>
              <a:gd name="connsiteY16" fmla="*/ 6858000 h 6858000"/>
              <a:gd name="connsiteX17" fmla="*/ 0 w 7686791"/>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86791" h="6858000">
                <a:moveTo>
                  <a:pt x="2213230" y="1046249"/>
                </a:moveTo>
                <a:cubicBezTo>
                  <a:pt x="2213230" y="1046249"/>
                  <a:pt x="2213230" y="1046249"/>
                  <a:pt x="576063" y="2379751"/>
                </a:cubicBezTo>
                <a:cubicBezTo>
                  <a:pt x="576063" y="2379751"/>
                  <a:pt x="576063" y="2379751"/>
                  <a:pt x="1244027" y="3199763"/>
                </a:cubicBezTo>
                <a:cubicBezTo>
                  <a:pt x="1244027" y="3199763"/>
                  <a:pt x="1244027" y="3199763"/>
                  <a:pt x="1786257" y="2754390"/>
                </a:cubicBezTo>
                <a:cubicBezTo>
                  <a:pt x="1904133" y="2646976"/>
                  <a:pt x="2006292" y="2544802"/>
                  <a:pt x="2084876" y="2447867"/>
                </a:cubicBezTo>
                <a:cubicBezTo>
                  <a:pt x="2071778" y="2701993"/>
                  <a:pt x="2066540" y="2982316"/>
                  <a:pt x="2066540" y="3288838"/>
                </a:cubicBezTo>
                <a:cubicBezTo>
                  <a:pt x="2066540" y="3288838"/>
                  <a:pt x="2066540" y="3288838"/>
                  <a:pt x="2066540" y="5811751"/>
                </a:cubicBezTo>
                <a:cubicBezTo>
                  <a:pt x="2066540" y="5811751"/>
                  <a:pt x="2066540" y="5811751"/>
                  <a:pt x="3373653" y="5811751"/>
                </a:cubicBezTo>
                <a:lnTo>
                  <a:pt x="3373653" y="1046249"/>
                </a:lnTo>
                <a:cubicBezTo>
                  <a:pt x="3373653" y="1046249"/>
                  <a:pt x="3373653" y="1046249"/>
                  <a:pt x="2213230" y="1046249"/>
                </a:cubicBezTo>
                <a:close/>
                <a:moveTo>
                  <a:pt x="0" y="0"/>
                </a:moveTo>
                <a:lnTo>
                  <a:pt x="7182735" y="0"/>
                </a:lnTo>
                <a:lnTo>
                  <a:pt x="7462564" y="0"/>
                </a:lnTo>
                <a:lnTo>
                  <a:pt x="7686791" y="0"/>
                </a:lnTo>
                <a:lnTo>
                  <a:pt x="7686791" y="6858000"/>
                </a:lnTo>
                <a:lnTo>
                  <a:pt x="7462564" y="6858000"/>
                </a:lnTo>
                <a:lnTo>
                  <a:pt x="718273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6B86723-E785-434A-8A27-8A2471F8222C}"/>
              </a:ext>
            </a:extLst>
          </p:cNvPr>
          <p:cNvSpPr/>
          <p:nvPr/>
        </p:nvSpPr>
        <p:spPr>
          <a:xfrm>
            <a:off x="0" y="0"/>
            <a:ext cx="1003289" cy="1003289"/>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Open Sans" panose="020B0606030504020204" pitchFamily="34" charset="0"/>
                <a:ea typeface="Open Sans" panose="020B0606030504020204" pitchFamily="34" charset="0"/>
                <a:cs typeface="Open Sans" panose="020B0606030504020204" pitchFamily="34" charset="0"/>
              </a:rPr>
              <a:t>01</a:t>
            </a:r>
          </a:p>
        </p:txBody>
      </p:sp>
      <p:sp>
        <p:nvSpPr>
          <p:cNvPr id="16" name="Rectangle 15">
            <a:extLst>
              <a:ext uri="{FF2B5EF4-FFF2-40B4-BE49-F238E27FC236}">
                <a16:creationId xmlns:a16="http://schemas.microsoft.com/office/drawing/2014/main" id="{A3147261-80B2-4FB2-92B0-51D17F135250}"/>
              </a:ext>
            </a:extLst>
          </p:cNvPr>
          <p:cNvSpPr/>
          <p:nvPr/>
        </p:nvSpPr>
        <p:spPr>
          <a:xfrm>
            <a:off x="8345429" y="2514600"/>
            <a:ext cx="3304376" cy="1384995"/>
          </a:xfrm>
          <a:prstGeom prst="rect">
            <a:avLst/>
          </a:prstGeom>
        </p:spPr>
        <p:txBody>
          <a:bodyPr wrap="square" lIns="0" tIns="0" rIns="0" bIns="0">
            <a:spAutoFit/>
          </a:bodyPr>
          <a:lstStyle/>
          <a:p>
            <a:pPr algn="r"/>
            <a:r>
              <a:rPr lang="en-IN" sz="4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World Life Expectancy</a:t>
            </a:r>
          </a:p>
        </p:txBody>
      </p:sp>
    </p:spTree>
    <p:extLst>
      <p:ext uri="{BB962C8B-B14F-4D97-AF65-F5344CB8AC3E}">
        <p14:creationId xmlns:p14="http://schemas.microsoft.com/office/powerpoint/2010/main" val="68641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4B18A7-8D46-4F2B-BC95-502D04860385}"/>
              </a:ext>
            </a:extLst>
          </p:cNvPr>
          <p:cNvSpPr txBox="1"/>
          <p:nvPr/>
        </p:nvSpPr>
        <p:spPr>
          <a:xfrm>
            <a:off x="1255712" y="990598"/>
            <a:ext cx="3657600" cy="461665"/>
          </a:xfrm>
          <a:prstGeom prst="rect">
            <a:avLst/>
          </a:prstGeom>
          <a:solidFill>
            <a:srgbClr val="01B8AA"/>
          </a:solidFill>
        </p:spPr>
        <p:txBody>
          <a:bodyPr wrap="square" rtlCol="0">
            <a:spAutoFit/>
          </a:bodyPr>
          <a:lstStyle/>
          <a:p>
            <a:r>
              <a:rPr lang="en-US" b="1" dirty="0">
                <a:solidFill>
                  <a:schemeClr val="bg1"/>
                </a:solidFill>
              </a:rPr>
              <a:t>Advantage</a:t>
            </a:r>
          </a:p>
        </p:txBody>
      </p:sp>
      <p:sp>
        <p:nvSpPr>
          <p:cNvPr id="5" name="TextBox 4">
            <a:extLst>
              <a:ext uri="{FF2B5EF4-FFF2-40B4-BE49-F238E27FC236}">
                <a16:creationId xmlns:a16="http://schemas.microsoft.com/office/drawing/2014/main" id="{39269EC9-5A9C-4801-AEFB-29F9068D3986}"/>
              </a:ext>
            </a:extLst>
          </p:cNvPr>
          <p:cNvSpPr txBox="1"/>
          <p:nvPr/>
        </p:nvSpPr>
        <p:spPr>
          <a:xfrm>
            <a:off x="6932612" y="978019"/>
            <a:ext cx="3657600" cy="461665"/>
          </a:xfrm>
          <a:prstGeom prst="rect">
            <a:avLst/>
          </a:prstGeom>
          <a:solidFill>
            <a:srgbClr val="01B8AA"/>
          </a:solidFill>
        </p:spPr>
        <p:txBody>
          <a:bodyPr wrap="square" rtlCol="0">
            <a:spAutoFit/>
          </a:bodyPr>
          <a:lstStyle/>
          <a:p>
            <a:r>
              <a:rPr lang="en-US" b="1" dirty="0">
                <a:solidFill>
                  <a:schemeClr val="bg1"/>
                </a:solidFill>
              </a:rPr>
              <a:t>Obstacles</a:t>
            </a:r>
          </a:p>
        </p:txBody>
      </p:sp>
      <p:sp>
        <p:nvSpPr>
          <p:cNvPr id="7" name="TextBox 6">
            <a:extLst>
              <a:ext uri="{FF2B5EF4-FFF2-40B4-BE49-F238E27FC236}">
                <a16:creationId xmlns:a16="http://schemas.microsoft.com/office/drawing/2014/main" id="{1A924C67-1445-4A36-9EB3-EE33E2114100}"/>
              </a:ext>
            </a:extLst>
          </p:cNvPr>
          <p:cNvSpPr txBox="1"/>
          <p:nvPr/>
        </p:nvSpPr>
        <p:spPr>
          <a:xfrm>
            <a:off x="6704012" y="1600200"/>
            <a:ext cx="4800600" cy="493058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Fewer working – age people </a:t>
            </a:r>
          </a:p>
          <a:p>
            <a:pPr marL="342900" indent="-342900">
              <a:lnSpc>
                <a:spcPct val="200000"/>
              </a:lnSpc>
              <a:buFont typeface="Arial" panose="020B0604020202020204" pitchFamily="34" charset="0"/>
              <a:buChar char="•"/>
            </a:pPr>
            <a:r>
              <a:rPr lang="en-US" sz="2000" dirty="0"/>
              <a:t>Shortage of qualified workers</a:t>
            </a:r>
          </a:p>
          <a:p>
            <a:pPr marL="342900" indent="-342900">
              <a:lnSpc>
                <a:spcPct val="200000"/>
              </a:lnSpc>
              <a:buFont typeface="Arial" panose="020B0604020202020204" pitchFamily="34" charset="0"/>
              <a:buChar char="•"/>
            </a:pPr>
            <a:r>
              <a:rPr lang="en-US" sz="2000" dirty="0"/>
              <a:t>Economy can’t fill in-demand occupations</a:t>
            </a:r>
          </a:p>
          <a:p>
            <a:pPr marL="342900" indent="-342900">
              <a:lnSpc>
                <a:spcPct val="200000"/>
              </a:lnSpc>
              <a:buFont typeface="Arial" panose="020B0604020202020204" pitchFamily="34" charset="0"/>
              <a:buChar char="•"/>
            </a:pPr>
            <a:r>
              <a:rPr lang="en-US" sz="2000" dirty="0"/>
              <a:t>Causing inflation</a:t>
            </a:r>
          </a:p>
          <a:p>
            <a:pPr marL="342900" indent="-342900">
              <a:lnSpc>
                <a:spcPct val="200000"/>
              </a:lnSpc>
              <a:buFont typeface="Arial" panose="020B0604020202020204" pitchFamily="34" charset="0"/>
              <a:buChar char="•"/>
            </a:pPr>
            <a:r>
              <a:rPr lang="en-US" sz="2000" dirty="0"/>
              <a:t>Immigration issues</a:t>
            </a:r>
          </a:p>
          <a:p>
            <a:pPr marL="342900" indent="-342900">
              <a:lnSpc>
                <a:spcPct val="200000"/>
              </a:lnSpc>
              <a:buFont typeface="Arial" panose="020B0604020202020204" pitchFamily="34" charset="0"/>
              <a:buChar char="•"/>
            </a:pPr>
            <a:r>
              <a:rPr lang="en-US" sz="2000" dirty="0"/>
              <a:t>Spending more for health care and social support</a:t>
            </a:r>
          </a:p>
        </p:txBody>
      </p:sp>
      <p:sp>
        <p:nvSpPr>
          <p:cNvPr id="9" name="TextBox 8">
            <a:extLst>
              <a:ext uri="{FF2B5EF4-FFF2-40B4-BE49-F238E27FC236}">
                <a16:creationId xmlns:a16="http://schemas.microsoft.com/office/drawing/2014/main" id="{98DFA037-FF0C-49CB-AEFB-D747D02DCFE9}"/>
              </a:ext>
            </a:extLst>
          </p:cNvPr>
          <p:cNvSpPr txBox="1"/>
          <p:nvPr/>
        </p:nvSpPr>
        <p:spPr>
          <a:xfrm>
            <a:off x="1217612" y="1600200"/>
            <a:ext cx="4800600" cy="369947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Long-term solution for health problems</a:t>
            </a:r>
          </a:p>
          <a:p>
            <a:pPr marL="342900" indent="-342900">
              <a:lnSpc>
                <a:spcPct val="200000"/>
              </a:lnSpc>
              <a:buFont typeface="Arial" panose="020B0604020202020204" pitchFamily="34" charset="0"/>
              <a:buChar char="•"/>
            </a:pPr>
            <a:r>
              <a:rPr lang="en-US" sz="2000" dirty="0"/>
              <a:t>Higher efficient in working productivity</a:t>
            </a:r>
          </a:p>
          <a:p>
            <a:pPr marL="342900" indent="-342900">
              <a:lnSpc>
                <a:spcPct val="200000"/>
              </a:lnSpc>
              <a:buFont typeface="Arial" panose="020B0604020202020204" pitchFamily="34" charset="0"/>
              <a:buChar char="•"/>
            </a:pPr>
            <a:r>
              <a:rPr lang="en-US" sz="2000" dirty="0"/>
              <a:t>Reducing crime rate</a:t>
            </a:r>
          </a:p>
          <a:p>
            <a:pPr marL="342900" indent="-342900">
              <a:lnSpc>
                <a:spcPct val="200000"/>
              </a:lnSpc>
              <a:buFont typeface="Arial" panose="020B0604020202020204" pitchFamily="34" charset="0"/>
              <a:buChar char="•"/>
            </a:pPr>
            <a:r>
              <a:rPr lang="en-US" sz="2000" dirty="0"/>
              <a:t>Reducing employee turn over rate</a:t>
            </a:r>
          </a:p>
          <a:p>
            <a:pPr marL="342900" indent="-342900">
              <a:lnSpc>
                <a:spcPct val="200000"/>
              </a:lnSpc>
              <a:buFont typeface="Arial" panose="020B0604020202020204" pitchFamily="34" charset="0"/>
              <a:buChar char="•"/>
            </a:pPr>
            <a:endParaRPr lang="en-US" sz="2000" dirty="0"/>
          </a:p>
          <a:p>
            <a:pPr marL="342900" indent="-342900">
              <a:lnSpc>
                <a:spcPct val="20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3996844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719455" y="1484784"/>
            <a:ext cx="8816411" cy="4074932"/>
            <a:chOff x="1742497" y="1484784"/>
            <a:chExt cx="8816411" cy="4074932"/>
          </a:xfrm>
          <a:solidFill>
            <a:schemeClr val="accent1"/>
          </a:solidFill>
        </p:grpSpPr>
        <p:sp>
          <p:nvSpPr>
            <p:cNvPr id="69" name="Rectangle 68"/>
            <p:cNvSpPr/>
            <p:nvPr/>
          </p:nvSpPr>
          <p:spPr>
            <a:xfrm>
              <a:off x="1742497" y="1484784"/>
              <a:ext cx="8816411" cy="3888432"/>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Isosceles Triangle 24"/>
            <p:cNvSpPr/>
            <p:nvPr/>
          </p:nvSpPr>
          <p:spPr>
            <a:xfrm rot="10800000">
              <a:off x="6018300" y="5339044"/>
              <a:ext cx="264804" cy="22067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TextBox 69"/>
          <p:cNvSpPr txBox="1"/>
          <p:nvPr/>
        </p:nvSpPr>
        <p:spPr>
          <a:xfrm>
            <a:off x="2274117" y="2910124"/>
            <a:ext cx="7640592" cy="769441"/>
          </a:xfrm>
          <a:prstGeom prst="rect">
            <a:avLst/>
          </a:prstGeom>
          <a:noFill/>
        </p:spPr>
        <p:txBody>
          <a:bodyPr wrap="square" rtlCol="0" anchor="ctr">
            <a:spAutoFit/>
          </a:bodyPr>
          <a:lstStyle/>
          <a:p>
            <a:r>
              <a:rPr lang="en-IN" sz="4400" b="1" dirty="0">
                <a:solidFill>
                  <a:schemeClr val="bg1"/>
                </a:solidFill>
              </a:rPr>
              <a:t>THANK YOU</a:t>
            </a:r>
            <a:endParaRPr lang="en-IN" dirty="0">
              <a:solidFill>
                <a:schemeClr val="bg1"/>
              </a:solidFill>
            </a:endParaRPr>
          </a:p>
        </p:txBody>
      </p:sp>
      <p:cxnSp>
        <p:nvCxnSpPr>
          <p:cNvPr id="5" name="Straight Connector 4"/>
          <p:cNvCxnSpPr/>
          <p:nvPr/>
        </p:nvCxnSpPr>
        <p:spPr>
          <a:xfrm>
            <a:off x="2274117" y="3763476"/>
            <a:ext cx="7640592"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32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7F500D-E49F-46C4-BB75-2F4CDF4BD38B}"/>
              </a:ext>
            </a:extLst>
          </p:cNvPr>
          <p:cNvPicPr>
            <a:picLocks noChangeAspect="1"/>
          </p:cNvPicPr>
          <p:nvPr/>
        </p:nvPicPr>
        <p:blipFill>
          <a:blip r:embed="rId3"/>
          <a:stretch>
            <a:fillRect/>
          </a:stretch>
        </p:blipFill>
        <p:spPr>
          <a:xfrm>
            <a:off x="1217612" y="152400"/>
            <a:ext cx="8763000" cy="5112416"/>
          </a:xfrm>
          <a:prstGeom prst="rect">
            <a:avLst/>
          </a:prstGeom>
        </p:spPr>
      </p:pic>
      <p:sp>
        <p:nvSpPr>
          <p:cNvPr id="4" name="TextBox 3">
            <a:extLst>
              <a:ext uri="{FF2B5EF4-FFF2-40B4-BE49-F238E27FC236}">
                <a16:creationId xmlns:a16="http://schemas.microsoft.com/office/drawing/2014/main" id="{9A2A424F-8885-43F5-AD9E-C4C4EFB072DD}"/>
              </a:ext>
            </a:extLst>
          </p:cNvPr>
          <p:cNvSpPr txBox="1"/>
          <p:nvPr/>
        </p:nvSpPr>
        <p:spPr>
          <a:xfrm>
            <a:off x="569912" y="5455199"/>
            <a:ext cx="10820400" cy="1162113"/>
          </a:xfrm>
          <a:prstGeom prst="rect">
            <a:avLst/>
          </a:prstGeom>
          <a:solidFill>
            <a:srgbClr val="01B8AA"/>
          </a:solidFill>
        </p:spPr>
        <p:txBody>
          <a:bodyPr wrap="square" rtlCol="0">
            <a:spAutoFit/>
          </a:bodyPr>
          <a:lstStyle/>
          <a:p>
            <a:pPr>
              <a:lnSpc>
                <a:spcPct val="150000"/>
              </a:lnSpc>
            </a:pPr>
            <a:r>
              <a:rPr lang="en-US" sz="1600" i="1" dirty="0">
                <a:latin typeface="+mj-lt"/>
              </a:rPr>
              <a:t>Health Factors</a:t>
            </a:r>
            <a:r>
              <a:rPr lang="en-US" sz="1600" b="1" dirty="0"/>
              <a:t>:</a:t>
            </a:r>
            <a:r>
              <a:rPr lang="en-US" sz="1600" b="1" dirty="0">
                <a:solidFill>
                  <a:schemeClr val="bg1"/>
                </a:solidFill>
              </a:rPr>
              <a:t> </a:t>
            </a:r>
            <a:r>
              <a:rPr lang="en-US" sz="1600" dirty="0">
                <a:solidFill>
                  <a:schemeClr val="bg1"/>
                </a:solidFill>
                <a:effectLst/>
                <a:ea typeface="Calibri" panose="020F0502020204030204" pitchFamily="34" charset="0"/>
              </a:rPr>
              <a:t>Africa is the region with the highest rate of HIV/AIDS, </a:t>
            </a:r>
            <a:r>
              <a:rPr lang="en-US" sz="1600" dirty="0">
                <a:solidFill>
                  <a:schemeClr val="bg1"/>
                </a:solidFill>
              </a:rPr>
              <a:t>Asia has significant number of measles cases compare to other regions, </a:t>
            </a:r>
            <a:r>
              <a:rPr lang="en-US" sz="1600" dirty="0">
                <a:solidFill>
                  <a:schemeClr val="bg1"/>
                </a:solidFill>
                <a:effectLst/>
                <a:ea typeface="Calibri" panose="020F0502020204030204" pitchFamily="34" charset="0"/>
              </a:rPr>
              <a:t>North America is the region with the highest BMI as 57 </a:t>
            </a:r>
          </a:p>
          <a:p>
            <a:pPr>
              <a:lnSpc>
                <a:spcPct val="150000"/>
              </a:lnSpc>
            </a:pPr>
            <a:r>
              <a:rPr lang="en-US" sz="1600" i="1" dirty="0"/>
              <a:t>Lifestyle</a:t>
            </a:r>
            <a:r>
              <a:rPr lang="en-US" sz="1600" b="1" dirty="0"/>
              <a:t>: </a:t>
            </a:r>
            <a:r>
              <a:rPr lang="en-US" sz="1600" dirty="0">
                <a:solidFill>
                  <a:schemeClr val="bg1"/>
                </a:solidFill>
                <a:effectLst/>
                <a:ea typeface="Calibri" panose="020F0502020204030204" pitchFamily="34" charset="0"/>
              </a:rPr>
              <a:t>The consumption of alcohol in Europe and America are much higher than other countries </a:t>
            </a:r>
            <a:endParaRPr lang="en-US" sz="1600" dirty="0">
              <a:solidFill>
                <a:schemeClr val="bg1"/>
              </a:solidFill>
            </a:endParaRPr>
          </a:p>
        </p:txBody>
      </p:sp>
    </p:spTree>
    <p:extLst>
      <p:ext uri="{BB962C8B-B14F-4D97-AF65-F5344CB8AC3E}">
        <p14:creationId xmlns:p14="http://schemas.microsoft.com/office/powerpoint/2010/main" val="34318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307AEBF-1006-4DA4-B78D-0FE52B530717}"/>
              </a:ext>
            </a:extLst>
          </p:cNvPr>
          <p:cNvGrpSpPr/>
          <p:nvPr/>
        </p:nvGrpSpPr>
        <p:grpSpPr>
          <a:xfrm>
            <a:off x="1446212" y="3699"/>
            <a:ext cx="8686800" cy="5558901"/>
            <a:chOff x="1435746" y="304593"/>
            <a:chExt cx="8748518" cy="5623990"/>
          </a:xfrm>
        </p:grpSpPr>
        <p:pic>
          <p:nvPicPr>
            <p:cNvPr id="3" name="Picture 2">
              <a:extLst>
                <a:ext uri="{FF2B5EF4-FFF2-40B4-BE49-F238E27FC236}">
                  <a16:creationId xmlns:a16="http://schemas.microsoft.com/office/drawing/2014/main" id="{6E09E0C5-C00A-4C71-B9C9-2C3DD37428AF}"/>
                </a:ext>
              </a:extLst>
            </p:cNvPr>
            <p:cNvPicPr>
              <a:picLocks noChangeAspect="1"/>
            </p:cNvPicPr>
            <p:nvPr/>
          </p:nvPicPr>
          <p:blipFill>
            <a:blip r:embed="rId3"/>
            <a:stretch>
              <a:fillRect/>
            </a:stretch>
          </p:blipFill>
          <p:spPr>
            <a:xfrm>
              <a:off x="1435746" y="304593"/>
              <a:ext cx="8748518" cy="3010161"/>
            </a:xfrm>
            <a:prstGeom prst="rect">
              <a:avLst/>
            </a:prstGeom>
          </p:spPr>
        </p:pic>
        <p:pic>
          <p:nvPicPr>
            <p:cNvPr id="5" name="Picture 4">
              <a:extLst>
                <a:ext uri="{FF2B5EF4-FFF2-40B4-BE49-F238E27FC236}">
                  <a16:creationId xmlns:a16="http://schemas.microsoft.com/office/drawing/2014/main" id="{CFC14F1F-25D4-49F2-A043-8480039C8A50}"/>
                </a:ext>
              </a:extLst>
            </p:cNvPr>
            <p:cNvPicPr>
              <a:picLocks noChangeAspect="1"/>
            </p:cNvPicPr>
            <p:nvPr/>
          </p:nvPicPr>
          <p:blipFill>
            <a:blip r:embed="rId4"/>
            <a:stretch>
              <a:fillRect/>
            </a:stretch>
          </p:blipFill>
          <p:spPr>
            <a:xfrm>
              <a:off x="1435746" y="3352800"/>
              <a:ext cx="8748518" cy="2575783"/>
            </a:xfrm>
            <a:prstGeom prst="rect">
              <a:avLst/>
            </a:prstGeom>
          </p:spPr>
        </p:pic>
      </p:grpSp>
      <p:sp>
        <p:nvSpPr>
          <p:cNvPr id="2" name="TextBox 1">
            <a:extLst>
              <a:ext uri="{FF2B5EF4-FFF2-40B4-BE49-F238E27FC236}">
                <a16:creationId xmlns:a16="http://schemas.microsoft.com/office/drawing/2014/main" id="{8625BF44-9061-4D64-8AD3-E0A02AD8B8D0}"/>
              </a:ext>
            </a:extLst>
          </p:cNvPr>
          <p:cNvSpPr txBox="1"/>
          <p:nvPr/>
        </p:nvSpPr>
        <p:spPr>
          <a:xfrm>
            <a:off x="608012" y="5715000"/>
            <a:ext cx="10820400" cy="1077218"/>
          </a:xfrm>
          <a:prstGeom prst="rect">
            <a:avLst/>
          </a:prstGeom>
          <a:solidFill>
            <a:srgbClr val="01B8AA"/>
          </a:solidFill>
        </p:spPr>
        <p:txBody>
          <a:bodyPr wrap="square" rtlCol="0">
            <a:spAutoFit/>
          </a:bodyPr>
          <a:lstStyle/>
          <a:p>
            <a:r>
              <a:rPr lang="en-US" sz="1600" i="1" dirty="0"/>
              <a:t>Mortality: </a:t>
            </a:r>
            <a:r>
              <a:rPr lang="en-US" sz="1600" dirty="0">
                <a:solidFill>
                  <a:schemeClr val="bg1"/>
                </a:solidFill>
              </a:rPr>
              <a:t>Africa has the highest rate of adult mortality which can be explained by poor heath care system and environment. While Asia countries have remarkable rate of infant and under-five death because Diphtheria and Polio are more common for children in Asia area</a:t>
            </a:r>
            <a:r>
              <a:rPr lang="en-US" sz="1600" b="1" dirty="0">
                <a:solidFill>
                  <a:schemeClr val="bg1"/>
                </a:solidFill>
              </a:rPr>
              <a:t>.</a:t>
            </a:r>
          </a:p>
          <a:p>
            <a:r>
              <a:rPr lang="en-US" sz="1600" i="1" dirty="0"/>
              <a:t>Immunization: </a:t>
            </a:r>
            <a:r>
              <a:rPr lang="en-US" sz="1600" dirty="0">
                <a:solidFill>
                  <a:schemeClr val="bg1"/>
                </a:solidFill>
              </a:rPr>
              <a:t>The immunization coverage of those disease among 1 year old children is low in America</a:t>
            </a:r>
          </a:p>
        </p:txBody>
      </p:sp>
    </p:spTree>
    <p:extLst>
      <p:ext uri="{BB962C8B-B14F-4D97-AF65-F5344CB8AC3E}">
        <p14:creationId xmlns:p14="http://schemas.microsoft.com/office/powerpoint/2010/main" val="342188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16FA40-BE88-4D09-B7F4-4D65C6BEE286}"/>
              </a:ext>
            </a:extLst>
          </p:cNvPr>
          <p:cNvPicPr>
            <a:picLocks noChangeAspect="1"/>
          </p:cNvPicPr>
          <p:nvPr/>
        </p:nvPicPr>
        <p:blipFill>
          <a:blip r:embed="rId3"/>
          <a:stretch>
            <a:fillRect/>
          </a:stretch>
        </p:blipFill>
        <p:spPr>
          <a:xfrm>
            <a:off x="531812" y="0"/>
            <a:ext cx="10668000" cy="5969575"/>
          </a:xfrm>
          <a:prstGeom prst="rect">
            <a:avLst/>
          </a:prstGeom>
        </p:spPr>
      </p:pic>
      <p:sp>
        <p:nvSpPr>
          <p:cNvPr id="7" name="TextBox 6">
            <a:extLst>
              <a:ext uri="{FF2B5EF4-FFF2-40B4-BE49-F238E27FC236}">
                <a16:creationId xmlns:a16="http://schemas.microsoft.com/office/drawing/2014/main" id="{EBA431C8-FA3E-4E2F-9D6F-055EF5964541}"/>
              </a:ext>
            </a:extLst>
          </p:cNvPr>
          <p:cNvSpPr txBox="1"/>
          <p:nvPr/>
        </p:nvSpPr>
        <p:spPr>
          <a:xfrm>
            <a:off x="455612" y="6096000"/>
            <a:ext cx="10820400" cy="584775"/>
          </a:xfrm>
          <a:prstGeom prst="rect">
            <a:avLst/>
          </a:prstGeom>
          <a:solidFill>
            <a:srgbClr val="01B8AA"/>
          </a:solidFill>
        </p:spPr>
        <p:txBody>
          <a:bodyPr wrap="square" rtlCol="0">
            <a:spAutoFit/>
          </a:bodyPr>
          <a:lstStyle/>
          <a:p>
            <a:r>
              <a:rPr lang="en-US" sz="1600" dirty="0">
                <a:solidFill>
                  <a:schemeClr val="bg1"/>
                </a:solidFill>
              </a:rPr>
              <a:t>All developed countries are much higher than developing countries in GDP</a:t>
            </a:r>
          </a:p>
          <a:p>
            <a:r>
              <a:rPr lang="en-US" sz="1600" dirty="0">
                <a:solidFill>
                  <a:schemeClr val="bg1"/>
                </a:solidFill>
              </a:rPr>
              <a:t>Africa region has no developed countries</a:t>
            </a:r>
          </a:p>
        </p:txBody>
      </p:sp>
    </p:spTree>
    <p:extLst>
      <p:ext uri="{BB962C8B-B14F-4D97-AF65-F5344CB8AC3E}">
        <p14:creationId xmlns:p14="http://schemas.microsoft.com/office/powerpoint/2010/main" val="48834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BA8791E-1838-4314-A1CE-78CFF88D82CF}"/>
              </a:ext>
            </a:extLst>
          </p:cNvPr>
          <p:cNvPicPr>
            <a:picLocks noChangeAspect="1"/>
          </p:cNvPicPr>
          <p:nvPr/>
        </p:nvPicPr>
        <p:blipFill>
          <a:blip r:embed="rId3"/>
          <a:stretch>
            <a:fillRect/>
          </a:stretch>
        </p:blipFill>
        <p:spPr>
          <a:xfrm>
            <a:off x="684212" y="152400"/>
            <a:ext cx="11289458" cy="6323860"/>
          </a:xfrm>
          <a:prstGeom prst="rect">
            <a:avLst/>
          </a:prstGeom>
        </p:spPr>
      </p:pic>
    </p:spTree>
    <p:extLst>
      <p:ext uri="{BB962C8B-B14F-4D97-AF65-F5344CB8AC3E}">
        <p14:creationId xmlns:p14="http://schemas.microsoft.com/office/powerpoint/2010/main" val="262197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5B4A9-CED4-425D-8DF3-93A8A7486B2D}"/>
              </a:ext>
            </a:extLst>
          </p:cNvPr>
          <p:cNvPicPr>
            <a:picLocks noChangeAspect="1"/>
          </p:cNvPicPr>
          <p:nvPr/>
        </p:nvPicPr>
        <p:blipFill>
          <a:blip r:embed="rId3"/>
          <a:stretch>
            <a:fillRect/>
          </a:stretch>
        </p:blipFill>
        <p:spPr>
          <a:xfrm>
            <a:off x="897138" y="205269"/>
            <a:ext cx="10013548" cy="5433531"/>
          </a:xfrm>
          <a:prstGeom prst="rect">
            <a:avLst/>
          </a:prstGeom>
        </p:spPr>
      </p:pic>
      <p:sp>
        <p:nvSpPr>
          <p:cNvPr id="4" name="TextBox 3">
            <a:extLst>
              <a:ext uri="{FF2B5EF4-FFF2-40B4-BE49-F238E27FC236}">
                <a16:creationId xmlns:a16="http://schemas.microsoft.com/office/drawing/2014/main" id="{0133104E-3B9D-4516-8097-C019CF25BB6A}"/>
              </a:ext>
            </a:extLst>
          </p:cNvPr>
          <p:cNvSpPr txBox="1"/>
          <p:nvPr/>
        </p:nvSpPr>
        <p:spPr>
          <a:xfrm>
            <a:off x="608012" y="5821734"/>
            <a:ext cx="10820400" cy="830997"/>
          </a:xfrm>
          <a:prstGeom prst="rect">
            <a:avLst/>
          </a:prstGeom>
          <a:solidFill>
            <a:srgbClr val="01B8AA"/>
          </a:solidFill>
        </p:spPr>
        <p:txBody>
          <a:bodyPr wrap="square" rtlCol="0">
            <a:spAutoFit/>
          </a:bodyPr>
          <a:lstStyle/>
          <a:p>
            <a:r>
              <a:rPr lang="en-US" sz="1600" i="1" dirty="0"/>
              <a:t>Life expectancy by region: </a:t>
            </a:r>
            <a:r>
              <a:rPr lang="en-US" sz="1600" dirty="0">
                <a:solidFill>
                  <a:schemeClr val="bg1"/>
                </a:solidFill>
              </a:rPr>
              <a:t>North America and Europe are the regions experiencing high life expectancy. However, the range of life expectancy in Europe is much higher. It can be explained that North America has good rate of all mentioned factors while there are some developing countries in Europe</a:t>
            </a:r>
            <a:endParaRPr lang="en-US" sz="1600" b="1" dirty="0">
              <a:solidFill>
                <a:schemeClr val="bg1"/>
              </a:solidFill>
            </a:endParaRPr>
          </a:p>
        </p:txBody>
      </p:sp>
    </p:spTree>
    <p:extLst>
      <p:ext uri="{BB962C8B-B14F-4D97-AF65-F5344CB8AC3E}">
        <p14:creationId xmlns:p14="http://schemas.microsoft.com/office/powerpoint/2010/main" val="212156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0"/>
            <a:ext cx="1218577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slide2" descr="World Life Expectancy">
            <a:extLst>
              <a:ext uri="{FF2B5EF4-FFF2-40B4-BE49-F238E27FC236}">
                <a16:creationId xmlns:a16="http://schemas.microsoft.com/office/drawing/2014/main" id="{9F072F96-0F0F-4668-AE74-669395347DDA}"/>
              </a:ext>
            </a:extLst>
          </p:cNvPr>
          <p:cNvPicPr>
            <a:picLocks noChangeAspect="1"/>
          </p:cNvPicPr>
          <p:nvPr/>
        </p:nvPicPr>
        <p:blipFill rotWithShape="1">
          <a:blip r:embed="rId2">
            <a:extLst>
              <a:ext uri="{28A0092B-C50C-407E-A947-70E740481C1C}">
                <a14:useLocalDpi xmlns:a14="http://schemas.microsoft.com/office/drawing/2010/main" val="0"/>
              </a:ext>
            </a:extLst>
          </a:blip>
          <a:srcRect b="16660"/>
          <a:stretch/>
        </p:blipFill>
        <p:spPr>
          <a:xfrm>
            <a:off x="20" y="1282"/>
            <a:ext cx="12188805" cy="6856718"/>
          </a:xfrm>
          <a:prstGeom prst="rect">
            <a:avLst/>
          </a:prstGeom>
        </p:spPr>
      </p:pic>
    </p:spTree>
    <p:extLst>
      <p:ext uri="{BB962C8B-B14F-4D97-AF65-F5344CB8AC3E}">
        <p14:creationId xmlns:p14="http://schemas.microsoft.com/office/powerpoint/2010/main" val="145741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5D3CFF-9A1C-4AD6-B479-F10508F511E9}"/>
              </a:ext>
            </a:extLst>
          </p:cNvPr>
          <p:cNvPicPr>
            <a:picLocks noChangeAspect="1"/>
          </p:cNvPicPr>
          <p:nvPr/>
        </p:nvPicPr>
        <p:blipFill>
          <a:blip r:embed="rId3"/>
          <a:stretch>
            <a:fillRect/>
          </a:stretch>
        </p:blipFill>
        <p:spPr>
          <a:xfrm>
            <a:off x="552594" y="734627"/>
            <a:ext cx="11083636" cy="6096000"/>
          </a:xfrm>
          <a:prstGeom prst="rect">
            <a:avLst/>
          </a:prstGeom>
        </p:spPr>
      </p:pic>
      <p:sp>
        <p:nvSpPr>
          <p:cNvPr id="2" name="TextBox 1">
            <a:extLst>
              <a:ext uri="{FF2B5EF4-FFF2-40B4-BE49-F238E27FC236}">
                <a16:creationId xmlns:a16="http://schemas.microsoft.com/office/drawing/2014/main" id="{3CD5681F-ACBE-4CFE-80FB-4D4652EC6753}"/>
              </a:ext>
            </a:extLst>
          </p:cNvPr>
          <p:cNvSpPr txBox="1"/>
          <p:nvPr/>
        </p:nvSpPr>
        <p:spPr>
          <a:xfrm>
            <a:off x="538429" y="152400"/>
            <a:ext cx="5632183" cy="430887"/>
          </a:xfrm>
          <a:prstGeom prst="rect">
            <a:avLst/>
          </a:prstGeom>
          <a:solidFill>
            <a:srgbClr val="01B8AA"/>
          </a:solidFill>
        </p:spPr>
        <p:txBody>
          <a:bodyPr wrap="square" rtlCol="0">
            <a:spAutoFit/>
          </a:bodyPr>
          <a:lstStyle/>
          <a:p>
            <a:r>
              <a:rPr lang="en-US" sz="2200" b="1" dirty="0">
                <a:solidFill>
                  <a:schemeClr val="bg1"/>
                </a:solidFill>
                <a:latin typeface="+mj-lt"/>
              </a:rPr>
              <a:t>Relation between life expectancy and factors</a:t>
            </a:r>
          </a:p>
        </p:txBody>
      </p:sp>
    </p:spTree>
    <p:extLst>
      <p:ext uri="{BB962C8B-B14F-4D97-AF65-F5344CB8AC3E}">
        <p14:creationId xmlns:p14="http://schemas.microsoft.com/office/powerpoint/2010/main" val="1441262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370</Words>
  <Application>Microsoft Office PowerPoint</Application>
  <PresentationFormat>Custom</PresentationFormat>
  <Paragraphs>68</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Hien Thi Thao Do</dc:creator>
  <cp:lastModifiedBy>Hien Thi Thao Do</cp:lastModifiedBy>
  <cp:revision>2</cp:revision>
  <dcterms:created xsi:type="dcterms:W3CDTF">2021-03-04T03:49:08Z</dcterms:created>
  <dcterms:modified xsi:type="dcterms:W3CDTF">2021-03-04T03:50:15Z</dcterms:modified>
</cp:coreProperties>
</file>