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DCF"/>
    <a:srgbClr val="FF5D5D"/>
    <a:srgbClr val="D68DF3"/>
    <a:srgbClr val="76D351"/>
    <a:srgbClr val="40ACF6"/>
    <a:srgbClr val="F89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5A2A-41BF-5F76-44F2-5FDBD3D47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DD01D-94B4-D810-8C12-F5EEBB16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F2B1-7111-1E38-3F78-3D350BCC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96A8-5523-7B1B-20E2-FB969009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9012-0E31-D68A-99E2-92AFE249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194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2394-3171-ECDD-A8EA-D8348ABA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5DC02-6A5A-7546-CD43-E55C07861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7FEC-CA62-EDBD-9C34-731A260C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7FF37-CE8A-A227-1A72-423A896A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B545-D54A-3C76-DCF2-4C9226F8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493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CB9BE-9317-9427-DA4D-ED1C261C9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CE796-1879-0C48-82B8-6E5DF8056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CA12-DFA3-0324-0056-BF291D23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8308-D24A-EA18-B88F-E02F4EE9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D341-6174-6495-0EB6-0FB26153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577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587E-2F89-E3FE-6297-5DF65298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B93C-AAB5-66E4-7788-D4457CFE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3418-497C-11A4-2050-7BA0242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F4B5-8A9B-9DD0-70D6-C6AAEF09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9E7F-F81A-AD33-AB56-BA770A6A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373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5913-4036-0CEA-1386-8E7CBF31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AC79E-0BE7-F29B-738A-0DAF3C44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218B-EC38-1DDA-B9F4-A3ED6306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4072-B1C7-5904-B9B8-B18FA6CB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36BF-8D39-6B15-8939-79A5B94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45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D12D-1D8A-F54B-AEB4-3464231F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8569-A449-D242-A8C4-22B24AAF0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CB0C9-1C89-2AF5-332C-46B7338E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9D250-7774-8E29-9E58-C58325CB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6F6C1-FB35-D7F9-01AE-016FFF5F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5C85F-142C-3ADE-2170-355D3676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66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FCC3-4D83-1CDF-AF20-F1FF8B24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4A2C-AF6E-F43A-12DC-0744FD53B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C858A-0270-EBAD-DA4C-C5759C3C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A1EB9-DE16-B64A-F9DD-81733996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6F2CE-6B76-FECA-44B8-76B8AD412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B7AAD-CADB-A7E0-F0BE-29E4D83F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AF7F7-555D-699C-E9D1-722B38CB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3E81C-6EA2-8540-0020-E8EC7B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47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46A0-867B-CA50-017F-19174642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034F-7E5D-E6AF-611E-F549E047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83A9-EF2E-405A-103B-14A53787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96DA9-732A-E64B-BC43-18FE7830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866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A357B-71A5-0344-F815-9A0BD1F1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E6561-0EF5-1461-9A78-722A10C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85A8F-CECD-E58B-AD14-F37E567F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311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1AC8-77D1-8813-4CBD-F0C38D76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10B7-0306-081D-AA81-7EB535D10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ACAA3-29BA-B842-5574-19DEFC96E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B12E-0D00-3D42-AC9F-1C2517C6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7D3F-ACCA-DD67-2828-AB3E053C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A48A6-5E99-29E9-3EDC-8EB3D0C2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48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C4A-3257-C9A6-BF15-90F637D3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6D60-3E91-41C7-A9D4-3A372929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B7C1-1F0C-2417-A2A4-B548040FA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1D164-4C6F-26AE-E0E2-EA6B7084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5CE3-B851-9793-5B51-7FA7578D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428-900B-B50C-4595-7142C6A4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925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7CE3F-0A2A-A28A-14A7-6736B992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418E-7F9D-7A68-C7C6-ACE75891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F94E-7F06-3CFF-0CD9-6F6C5B36A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1E9B-A61C-4E2B-96FA-21F45B38DAEE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082CF-15CA-8B7D-E881-54AB12D8A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EC97-9048-FAAD-BA8B-201B28E62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E3A7-C11D-4685-9D3B-82E8B4EDA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36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7A914E-7B7A-EFD8-CA32-B9F2A825B094}"/>
              </a:ext>
            </a:extLst>
          </p:cNvPr>
          <p:cNvSpPr/>
          <p:nvPr/>
        </p:nvSpPr>
        <p:spPr>
          <a:xfrm>
            <a:off x="4877378" y="2746087"/>
            <a:ext cx="3195781" cy="1219200"/>
          </a:xfrm>
          <a:prstGeom prst="rect">
            <a:avLst/>
          </a:prstGeom>
          <a:solidFill>
            <a:srgbClr val="40ACF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/>
              <a:t>STM32</a:t>
            </a:r>
            <a:endParaRPr lang="vi-VN" sz="30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0DD7F-3E8E-15B7-1F10-2D80A050F291}"/>
              </a:ext>
            </a:extLst>
          </p:cNvPr>
          <p:cNvSpPr/>
          <p:nvPr/>
        </p:nvSpPr>
        <p:spPr>
          <a:xfrm>
            <a:off x="1917122" y="2997776"/>
            <a:ext cx="1496291" cy="715818"/>
          </a:xfrm>
          <a:prstGeom prst="rect">
            <a:avLst/>
          </a:prstGeom>
          <a:solidFill>
            <a:srgbClr val="D68D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USB port</a:t>
            </a: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032E7-B962-2D6A-7D39-B7E6E7735A82}"/>
              </a:ext>
            </a:extLst>
          </p:cNvPr>
          <p:cNvSpPr/>
          <p:nvPr/>
        </p:nvSpPr>
        <p:spPr>
          <a:xfrm>
            <a:off x="1478394" y="4745758"/>
            <a:ext cx="2373745" cy="1542473"/>
          </a:xfrm>
          <a:prstGeom prst="rect">
            <a:avLst/>
          </a:prstGeom>
          <a:solidFill>
            <a:srgbClr val="F895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F1917-0243-5B09-B168-D7BCC4B0C192}"/>
              </a:ext>
            </a:extLst>
          </p:cNvPr>
          <p:cNvSpPr/>
          <p:nvPr/>
        </p:nvSpPr>
        <p:spPr>
          <a:xfrm>
            <a:off x="5794085" y="529360"/>
            <a:ext cx="1362363" cy="923636"/>
          </a:xfrm>
          <a:prstGeom prst="rect">
            <a:avLst/>
          </a:prstGeom>
          <a:solidFill>
            <a:srgbClr val="76D3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OLED</a:t>
            </a:r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26D8C-97E2-DF57-470A-6C50D8B471EE}"/>
              </a:ext>
            </a:extLst>
          </p:cNvPr>
          <p:cNvSpPr/>
          <p:nvPr/>
        </p:nvSpPr>
        <p:spPr>
          <a:xfrm>
            <a:off x="5288395" y="4745758"/>
            <a:ext cx="2373745" cy="1542473"/>
          </a:xfrm>
          <a:prstGeom prst="rect">
            <a:avLst/>
          </a:prstGeom>
          <a:solidFill>
            <a:srgbClr val="397D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RFID</a:t>
            </a:r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1826FB-469D-36DC-337A-F4177575226B}"/>
              </a:ext>
            </a:extLst>
          </p:cNvPr>
          <p:cNvSpPr/>
          <p:nvPr/>
        </p:nvSpPr>
        <p:spPr>
          <a:xfrm>
            <a:off x="9484015" y="2873085"/>
            <a:ext cx="1103743" cy="955965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Buzzer</a:t>
            </a:r>
            <a:endParaRPr lang="vi-V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87135E-8129-5AF8-0CE5-3FB3B6777CBD}"/>
              </a:ext>
            </a:extLst>
          </p:cNvPr>
          <p:cNvCxnSpPr>
            <a:cxnSpLocks/>
          </p:cNvCxnSpPr>
          <p:nvPr/>
        </p:nvCxnSpPr>
        <p:spPr>
          <a:xfrm>
            <a:off x="3413413" y="3420336"/>
            <a:ext cx="1463965" cy="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6EC2E6-2475-DF62-8147-08B513FCBE1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665267" y="3713594"/>
            <a:ext cx="1" cy="10321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26D0B1-E0FD-F51B-63CE-03478DD0ED7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475268" y="3965287"/>
            <a:ext cx="1" cy="78047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8EE4B-95E0-3E7B-2C0F-D3DF14F144F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8073159" y="3351068"/>
            <a:ext cx="1410856" cy="46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C7D015-8569-AF31-BD31-A90ABF7E2799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475267" y="1452996"/>
            <a:ext cx="2" cy="12930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1861AE4-A858-3C0F-FC7F-6A5C5D5D1AFD}"/>
              </a:ext>
            </a:extLst>
          </p:cNvPr>
          <p:cNvSpPr txBox="1"/>
          <p:nvPr/>
        </p:nvSpPr>
        <p:spPr>
          <a:xfrm>
            <a:off x="6505575" y="4132756"/>
            <a:ext cx="77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SPI</a:t>
            </a:r>
            <a:endParaRPr lang="vi-VN" sz="20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97DF65-B581-FC3E-0D95-B3BDB5BF0855}"/>
              </a:ext>
            </a:extLst>
          </p:cNvPr>
          <p:cNvSpPr txBox="1"/>
          <p:nvPr/>
        </p:nvSpPr>
        <p:spPr>
          <a:xfrm>
            <a:off x="3524249" y="3470910"/>
            <a:ext cx="1496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000" b="1" i="0">
                <a:effectLst/>
                <a:latin typeface="ca"/>
              </a:rPr>
              <a:t>USB </a:t>
            </a:r>
            <a:r>
              <a:rPr lang="vi-VN" sz="2000" b="1" i="0">
                <a:effectLst/>
                <a:latin typeface="ca"/>
                <a:cs typeface="Calibri" panose="020F0502020204030204" pitchFamily="34" charset="0"/>
              </a:rPr>
              <a:t>CDC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898DCB-535A-E1EA-3889-8AEF9F842B64}"/>
              </a:ext>
            </a:extLst>
          </p:cNvPr>
          <p:cNvSpPr txBox="1"/>
          <p:nvPr/>
        </p:nvSpPr>
        <p:spPr>
          <a:xfrm>
            <a:off x="6505575" y="1910424"/>
            <a:ext cx="77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I2C</a:t>
            </a:r>
            <a:endParaRPr lang="vi-VN" sz="2000" b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DEFBAC-AE89-2F54-8290-BF304412554F}"/>
              </a:ext>
            </a:extLst>
          </p:cNvPr>
          <p:cNvCxnSpPr>
            <a:cxnSpLocks/>
          </p:cNvCxnSpPr>
          <p:nvPr/>
        </p:nvCxnSpPr>
        <p:spPr>
          <a:xfrm>
            <a:off x="3466522" y="3225341"/>
            <a:ext cx="1410856" cy="0"/>
          </a:xfrm>
          <a:prstGeom prst="straightConnector1">
            <a:avLst/>
          </a:prstGeom>
          <a:ln w="57150">
            <a:solidFill>
              <a:srgbClr val="39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7C9AE1-C197-C84C-3FE6-8968AF13D855}"/>
              </a:ext>
            </a:extLst>
          </p:cNvPr>
          <p:cNvSpPr txBox="1"/>
          <p:nvPr/>
        </p:nvSpPr>
        <p:spPr>
          <a:xfrm>
            <a:off x="3524248" y="2808227"/>
            <a:ext cx="1496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000" b="1" i="0">
                <a:effectLst/>
                <a:latin typeface="ca"/>
                <a:cs typeface="Calibri" panose="020F0502020204030204" pitchFamily="34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19281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7A914E-7B7A-EFD8-CA32-B9F2A825B094}"/>
              </a:ext>
            </a:extLst>
          </p:cNvPr>
          <p:cNvSpPr/>
          <p:nvPr/>
        </p:nvSpPr>
        <p:spPr>
          <a:xfrm>
            <a:off x="4877378" y="2746087"/>
            <a:ext cx="3195781" cy="1219200"/>
          </a:xfrm>
          <a:prstGeom prst="rect">
            <a:avLst/>
          </a:prstGeom>
          <a:solidFill>
            <a:srgbClr val="40ACF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/>
              <a:t>STM32</a:t>
            </a:r>
            <a:endParaRPr lang="vi-VN" sz="30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0DD7F-3E8E-15B7-1F10-2D80A050F291}"/>
              </a:ext>
            </a:extLst>
          </p:cNvPr>
          <p:cNvSpPr/>
          <p:nvPr/>
        </p:nvSpPr>
        <p:spPr>
          <a:xfrm>
            <a:off x="1917122" y="2997776"/>
            <a:ext cx="1496291" cy="715818"/>
          </a:xfrm>
          <a:prstGeom prst="rect">
            <a:avLst/>
          </a:prstGeom>
          <a:solidFill>
            <a:srgbClr val="D68D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USB port</a:t>
            </a: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032E7-B962-2D6A-7D39-B7E6E7735A82}"/>
              </a:ext>
            </a:extLst>
          </p:cNvPr>
          <p:cNvSpPr/>
          <p:nvPr/>
        </p:nvSpPr>
        <p:spPr>
          <a:xfrm>
            <a:off x="1478394" y="4745758"/>
            <a:ext cx="2373745" cy="1542473"/>
          </a:xfrm>
          <a:prstGeom prst="rect">
            <a:avLst/>
          </a:prstGeom>
          <a:solidFill>
            <a:srgbClr val="F895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F1917-0243-5B09-B168-D7BCC4B0C192}"/>
              </a:ext>
            </a:extLst>
          </p:cNvPr>
          <p:cNvSpPr/>
          <p:nvPr/>
        </p:nvSpPr>
        <p:spPr>
          <a:xfrm>
            <a:off x="5794085" y="529360"/>
            <a:ext cx="1362363" cy="923636"/>
          </a:xfrm>
          <a:prstGeom prst="rect">
            <a:avLst/>
          </a:prstGeom>
          <a:solidFill>
            <a:srgbClr val="76D3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OLED</a:t>
            </a:r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26D8C-97E2-DF57-470A-6C50D8B471EE}"/>
              </a:ext>
            </a:extLst>
          </p:cNvPr>
          <p:cNvSpPr/>
          <p:nvPr/>
        </p:nvSpPr>
        <p:spPr>
          <a:xfrm>
            <a:off x="5288395" y="4745758"/>
            <a:ext cx="2373745" cy="1542473"/>
          </a:xfrm>
          <a:prstGeom prst="rect">
            <a:avLst/>
          </a:prstGeom>
          <a:solidFill>
            <a:srgbClr val="397D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RFID</a:t>
            </a:r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1826FB-469D-36DC-337A-F4177575226B}"/>
              </a:ext>
            </a:extLst>
          </p:cNvPr>
          <p:cNvSpPr/>
          <p:nvPr/>
        </p:nvSpPr>
        <p:spPr>
          <a:xfrm>
            <a:off x="9484015" y="2873085"/>
            <a:ext cx="1103743" cy="955965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Buzzer</a:t>
            </a:r>
            <a:endParaRPr lang="vi-V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87135E-8129-5AF8-0CE5-3FB3B6777CBD}"/>
              </a:ext>
            </a:extLst>
          </p:cNvPr>
          <p:cNvCxnSpPr>
            <a:cxnSpLocks/>
          </p:cNvCxnSpPr>
          <p:nvPr/>
        </p:nvCxnSpPr>
        <p:spPr>
          <a:xfrm>
            <a:off x="3413413" y="3420336"/>
            <a:ext cx="1463965" cy="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6EC2E6-2475-DF62-8147-08B513FCBE1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665267" y="3713594"/>
            <a:ext cx="1" cy="10321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26D0B1-E0FD-F51B-63CE-03478DD0ED7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475268" y="3965287"/>
            <a:ext cx="1" cy="78047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8EE4B-95E0-3E7B-2C0F-D3DF14F144F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8073159" y="3351068"/>
            <a:ext cx="1410856" cy="46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C7D015-8569-AF31-BD31-A90ABF7E2799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475267" y="1452996"/>
            <a:ext cx="2" cy="12930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1861AE4-A858-3C0F-FC7F-6A5C5D5D1AFD}"/>
              </a:ext>
            </a:extLst>
          </p:cNvPr>
          <p:cNvSpPr txBox="1"/>
          <p:nvPr/>
        </p:nvSpPr>
        <p:spPr>
          <a:xfrm>
            <a:off x="6505575" y="4132756"/>
            <a:ext cx="77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SPI</a:t>
            </a:r>
            <a:endParaRPr lang="vi-VN" sz="20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97DF65-B581-FC3E-0D95-B3BDB5BF0855}"/>
              </a:ext>
            </a:extLst>
          </p:cNvPr>
          <p:cNvSpPr txBox="1"/>
          <p:nvPr/>
        </p:nvSpPr>
        <p:spPr>
          <a:xfrm>
            <a:off x="3524249" y="3470910"/>
            <a:ext cx="1496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000" b="1" i="0">
                <a:effectLst/>
                <a:latin typeface="ca"/>
              </a:rPr>
              <a:t>USB </a:t>
            </a:r>
            <a:r>
              <a:rPr lang="vi-VN" sz="2000" b="1" i="0">
                <a:effectLst/>
                <a:latin typeface="ca"/>
                <a:cs typeface="Calibri" panose="020F0502020204030204" pitchFamily="34" charset="0"/>
              </a:rPr>
              <a:t>CDC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898DCB-535A-E1EA-3889-8AEF9F842B64}"/>
              </a:ext>
            </a:extLst>
          </p:cNvPr>
          <p:cNvSpPr txBox="1"/>
          <p:nvPr/>
        </p:nvSpPr>
        <p:spPr>
          <a:xfrm>
            <a:off x="6505575" y="1910424"/>
            <a:ext cx="77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I2C</a:t>
            </a:r>
            <a:endParaRPr lang="vi-VN" sz="2000" b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DEFBAC-AE89-2F54-8290-BF304412554F}"/>
              </a:ext>
            </a:extLst>
          </p:cNvPr>
          <p:cNvCxnSpPr>
            <a:cxnSpLocks/>
          </p:cNvCxnSpPr>
          <p:nvPr/>
        </p:nvCxnSpPr>
        <p:spPr>
          <a:xfrm>
            <a:off x="3466522" y="3225341"/>
            <a:ext cx="1410856" cy="0"/>
          </a:xfrm>
          <a:prstGeom prst="straightConnector1">
            <a:avLst/>
          </a:prstGeom>
          <a:ln w="57150">
            <a:solidFill>
              <a:srgbClr val="39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7C9AE1-C197-C84C-3FE6-8968AF13D855}"/>
              </a:ext>
            </a:extLst>
          </p:cNvPr>
          <p:cNvSpPr txBox="1"/>
          <p:nvPr/>
        </p:nvSpPr>
        <p:spPr>
          <a:xfrm>
            <a:off x="3524248" y="2808227"/>
            <a:ext cx="1496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000" b="1" i="0">
                <a:effectLst/>
                <a:latin typeface="ca"/>
                <a:cs typeface="Calibri" panose="020F0502020204030204" pitchFamily="34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44268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 Nhựt Khanh</dc:creator>
  <cp:lastModifiedBy>Nguyễn  Nhựt Khanh</cp:lastModifiedBy>
  <cp:revision>2</cp:revision>
  <dcterms:created xsi:type="dcterms:W3CDTF">2024-02-28T07:59:09Z</dcterms:created>
  <dcterms:modified xsi:type="dcterms:W3CDTF">2024-05-04T14:12:22Z</dcterms:modified>
</cp:coreProperties>
</file>