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267" r:id="rId4"/>
    <p:sldId id="326" r:id="rId5"/>
    <p:sldId id="280" r:id="rId6"/>
    <p:sldId id="307" r:id="rId7"/>
    <p:sldId id="327" r:id="rId8"/>
    <p:sldId id="321" r:id="rId9"/>
    <p:sldId id="322" r:id="rId10"/>
    <p:sldId id="323" r:id="rId11"/>
    <p:sldId id="324" r:id="rId12"/>
    <p:sldId id="325" r:id="rId13"/>
    <p:sldId id="328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7" y="1155108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IoT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dụng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giám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sát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nhà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từ</a:t>
            </a:r>
            <a: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xa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67" y="4313237"/>
            <a:ext cx="8150937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			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Đình</a:t>
            </a:r>
            <a:r>
              <a:rPr lang="en-US" sz="2000" b="1" dirty="0"/>
              <a:t> </a:t>
            </a:r>
            <a:r>
              <a:rPr lang="en-US" sz="2000" b="1" dirty="0" err="1"/>
              <a:t>Thuận</a:t>
            </a:r>
            <a:endParaRPr lang="en-US" sz="2000" b="1" dirty="0"/>
          </a:p>
          <a:p>
            <a:pPr algn="l"/>
            <a:r>
              <a:rPr lang="en-US" sz="2000" b="1" dirty="0"/>
              <a:t>Students (Group 8):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Quốc</a:t>
            </a:r>
            <a:r>
              <a:rPr lang="en-US" sz="2000" b="1" dirty="0"/>
              <a:t> </a:t>
            </a:r>
            <a:r>
              <a:rPr lang="en-US" sz="2000" b="1" dirty="0" err="1"/>
              <a:t>Hào</a:t>
            </a:r>
            <a:r>
              <a:rPr lang="en-US" sz="2000" b="1" dirty="0"/>
              <a:t>		20194043</a:t>
            </a:r>
          </a:p>
          <a:p>
            <a:pPr algn="l"/>
            <a:r>
              <a:rPr lang="en-US" sz="2000" b="1" dirty="0"/>
              <a:t>	Hà </a:t>
            </a:r>
            <a:r>
              <a:rPr lang="en-US" sz="2000" b="1" dirty="0" err="1"/>
              <a:t>Đức</a:t>
            </a:r>
            <a:r>
              <a:rPr lang="en-US" sz="2000" b="1" dirty="0"/>
              <a:t> </a:t>
            </a:r>
            <a:r>
              <a:rPr lang="en-US" sz="2000" b="1" dirty="0" err="1"/>
              <a:t>Tuấn</a:t>
            </a:r>
            <a:r>
              <a:rPr lang="en-US" sz="2000" b="1" dirty="0"/>
              <a:t>			20190072</a:t>
            </a:r>
          </a:p>
          <a:p>
            <a:pPr algn="l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9821F4-DD75-D371-8F68-0FE1CB8FB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2465832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server-side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Mongoose: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Thư viện MQTT.js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MQTT Broker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61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DDAE5-E8FA-7717-B36E-6639F93896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5" y="1356295"/>
            <a:ext cx="6996770" cy="43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0AF-38A8-B5FE-F4A8-9A8A99AE4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062487"/>
            <a:ext cx="4095331" cy="2098857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ECCAF0B-DD9E-18F4-BF57-957D580F7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4594502" cy="2465832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 + CSS: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 +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CanvasJS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MQTT Client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MQTT broker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9EC274F-65D9-2D8B-C2C1-3874A004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848363"/>
            <a:ext cx="4079471" cy="19201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44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12C1F4F-CE4D-DED1-38DD-588A7423B63D}"/>
              </a:ext>
            </a:extLst>
          </p:cNvPr>
          <p:cNvSpPr txBox="1">
            <a:spLocks/>
          </p:cNvSpPr>
          <p:nvPr/>
        </p:nvSpPr>
        <p:spPr>
          <a:xfrm>
            <a:off x="385743" y="1298392"/>
            <a:ext cx="8674100" cy="5132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ESP32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MQTT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credentials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717F8D4-BEEF-7E4E-0655-7CF491F8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1663"/>
              </p:ext>
            </p:extLst>
          </p:nvPr>
        </p:nvGraphicFramePr>
        <p:xfrm>
          <a:off x="110971" y="1463131"/>
          <a:ext cx="8922058" cy="30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5">
                  <a:extLst>
                    <a:ext uri="{9D8B030D-6E8A-4147-A177-3AD203B41FA5}">
                      <a16:colId xmlns:a16="http://schemas.microsoft.com/office/drawing/2014/main" val="3249901269"/>
                    </a:ext>
                  </a:extLst>
                </a:gridCol>
                <a:gridCol w="6693763">
                  <a:extLst>
                    <a:ext uri="{9D8B030D-6E8A-4147-A177-3AD203B41FA5}">
                      <a16:colId xmlns:a16="http://schemas.microsoft.com/office/drawing/2014/main" val="1183349751"/>
                    </a:ext>
                  </a:extLst>
                </a:gridCol>
              </a:tblGrid>
              <a:tr h="43628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665329"/>
                  </a:ext>
                </a:extLst>
              </a:tr>
              <a:tr h="8832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Bình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web client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MQTT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391174"/>
                  </a:ext>
                </a:extLst>
              </a:tr>
              <a:tr h="8832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Quốc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Hào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Lắp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cứng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ESP 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7676250"/>
                  </a:ext>
                </a:extLst>
              </a:tr>
              <a:tr h="8832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Hà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Tuấn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sở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MongoDB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server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36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0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Internet of Things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IoT)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đã mang đến những giá trị to lớn cho con người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lĩnh vực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y học, sinh học, giao thông,…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Smart Home.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Hệ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thống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giám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sát</a:t>
            </a:r>
            <a:endParaRPr lang="en-US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nhà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xa</a:t>
            </a:r>
            <a:endParaRPr lang="en-US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9 Amazing Facts That Prove The “IoT” Is Becoming The Next Big Thing | SAP  Blogs">
            <a:extLst>
              <a:ext uri="{FF2B5EF4-FFF2-40B4-BE49-F238E27FC236}">
                <a16:creationId xmlns:a16="http://schemas.microsoft.com/office/drawing/2014/main" id="{2D8A76E3-E023-B24B-0744-575A16E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88" y="2134339"/>
            <a:ext cx="5424257" cy="40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8E8B540-F219-50EC-D757-31D48915E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4" y="834420"/>
            <a:ext cx="6305203" cy="5622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B0CEAD-2038-164D-9B24-AD7FE3B1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50" y="2251130"/>
            <a:ext cx="6440828" cy="38269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MQTT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9821F4-DD75-D371-8F68-0FE1CB8FB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4620886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HiveMQ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Cloud Broker: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PubSubClient.h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DHT11: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thư viện DHT.h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ESP32:</a:t>
            </a:r>
          </a:p>
          <a:p>
            <a:pPr lvl="1">
              <a:lnSpc>
                <a:spcPct val="125000"/>
              </a:lnSpc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2 dual core</a:t>
            </a:r>
          </a:p>
          <a:p>
            <a:pPr lvl="1">
              <a:lnSpc>
                <a:spcPct val="125000"/>
              </a:lnSpc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Wifi: 2.4GHz </a:t>
            </a:r>
          </a:p>
          <a:p>
            <a:pPr lvl="1">
              <a:lnSpc>
                <a:spcPct val="125000"/>
              </a:lnSpc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Kiến trúc: 32 bit</a:t>
            </a:r>
          </a:p>
          <a:p>
            <a:pPr lvl="1">
              <a:lnSpc>
                <a:spcPct val="125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: 240 MHz</a:t>
            </a:r>
          </a:p>
          <a:p>
            <a:pPr lvl="1">
              <a:lnSpc>
                <a:spcPct val="125000"/>
              </a:lnSpc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RAM: 512KB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9821F4-DD75-D371-8F68-0FE1CB8FB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2001974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MQTT Broker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HiveMQ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MQTT credentials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1B79DF8-BA46-ED36-8FA7-F89F52AD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3651809"/>
            <a:ext cx="8379272" cy="20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496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Wingdings</vt:lpstr>
      <vt:lpstr>Office Theme</vt:lpstr>
      <vt:lpstr>IoT và ứng dụng  Hệ thống giám sát nhà từ xa</vt:lpstr>
      <vt:lpstr>Phân công nhiệm vụ</vt:lpstr>
      <vt:lpstr>Mục lục</vt:lpstr>
      <vt:lpstr>Mục lục</vt:lpstr>
      <vt:lpstr>Ý tưởng</vt:lpstr>
      <vt:lpstr>Tổng quan hệ thống</vt:lpstr>
      <vt:lpstr>Mục lục</vt:lpstr>
      <vt:lpstr>Phần cứng và giao tiếp MQTT</vt:lpstr>
      <vt:lpstr>MQTT Broker</vt:lpstr>
      <vt:lpstr>Server</vt:lpstr>
      <vt:lpstr>Cơ sở dữ liệu phân tán MongoDB</vt:lpstr>
      <vt:lpstr>Giao diện người dùng</vt:lpstr>
      <vt:lpstr>Mục lục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120</cp:revision>
  <dcterms:created xsi:type="dcterms:W3CDTF">2021-05-28T04:32:29Z</dcterms:created>
  <dcterms:modified xsi:type="dcterms:W3CDTF">2023-03-14T17:43:23Z</dcterms:modified>
</cp:coreProperties>
</file>