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539" r:id="rId2"/>
    <p:sldId id="559" r:id="rId3"/>
    <p:sldId id="560" r:id="rId4"/>
    <p:sldId id="564" r:id="rId5"/>
    <p:sldId id="561" r:id="rId6"/>
    <p:sldId id="562" r:id="rId7"/>
    <p:sldId id="563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00"/>
    <a:srgbClr val="FF5050"/>
    <a:srgbClr val="FF9900"/>
    <a:srgbClr val="000308"/>
    <a:srgbClr val="FFFF00"/>
    <a:srgbClr val="3333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1" autoAdjust="0"/>
    <p:restoredTop sz="92979" autoAdjust="0"/>
  </p:normalViewPr>
  <p:slideViewPr>
    <p:cSldViewPr>
      <p:cViewPr varScale="1">
        <p:scale>
          <a:sx n="73" d="100"/>
          <a:sy n="73" d="100"/>
        </p:scale>
        <p:origin x="10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9920-04EA-43F0-A3EF-5293B76F1D5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9947D-AD6D-447A-9D30-573019B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271C-03EC-427E-9BC6-B4A38E576A3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FF97-BF06-48CC-80B2-0BBD34D48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2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72EA-8118-4A61-8BE6-69D9836D3576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F227-2092-4888-9E0D-93A2448B3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4C1F-0F2C-4111-B6D6-2F287A03A33F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494-2BD4-4353-A2CF-31C352E1CF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2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A6A1-AEFC-4D24-A147-4D634C3E618B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67C4-451C-4CC2-A5D7-7A1B4E9C5A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5E55-1554-478D-9F9B-2D7C8A71B9A4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93E-9AC1-4B52-9872-4383A37005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3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AB6E-F873-4C4E-91F2-18E52B6A6229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42C6-EB2C-44B4-9BB4-693EFDFEB7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1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AEC-163F-49FD-8D97-9FF9A5D5075C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8427-E1A7-4D70-B66E-EE1D9B59C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5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68B0-A83A-4476-B470-9C29EB0F8891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2839-CCD7-46C2-B838-0C5FF6AF3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6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4DEA-2128-44D2-9BB1-ACEE63F5D1E7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FD81-ADBE-49F7-9C6A-AC420EA78F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9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B9EA-6CAE-498B-9B0D-3F5BCE8A436E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F258-1D5E-4701-8FFC-4CFA5674BB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3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1FCE-15D5-4C56-A12D-9698E1954FA0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C2A9-FDA9-46EE-AF0B-EC5A8322E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2DF29A-54F9-40E1-B462-7D1CA8B0EF2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6EC8BA-415F-4FDD-B1F7-491437D26C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424936" cy="1584176"/>
          </a:xfrm>
        </p:spPr>
        <p:txBody>
          <a:bodyPr/>
          <a:lstStyle/>
          <a:p>
            <a:r>
              <a:rPr lang="en-US" altLang="zh-TW" sz="3200" dirty="0"/>
              <a:t>Course ID: 80110002 </a:t>
            </a:r>
            <a:br>
              <a:rPr lang="en-US" altLang="zh-TW" sz="3200" dirty="0"/>
            </a:br>
            <a:r>
              <a:rPr lang="en-US" altLang="zh-TW" sz="3200" dirty="0"/>
              <a:t>Computer programming &amp; data processing </a:t>
            </a:r>
            <a:br>
              <a:rPr lang="en-US" altLang="zh-TW" sz="3200" dirty="0"/>
            </a:br>
            <a:r>
              <a:rPr lang="zh-TW" altLang="en-US" sz="3200" dirty="0"/>
              <a:t>數據運算程式設計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853797" y="3212976"/>
            <a:ext cx="4716326" cy="895971"/>
          </a:xfrm>
        </p:spPr>
        <p:txBody>
          <a:bodyPr/>
          <a:lstStyle/>
          <a:p>
            <a:r>
              <a:rPr lang="en-US" altLang="zh-TW" sz="2400" dirty="0"/>
              <a:t>Le Nguyen </a:t>
            </a:r>
            <a:r>
              <a:rPr lang="en-US" altLang="zh-TW" sz="2400" dirty="0" err="1"/>
              <a:t>Quoc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Khanh</a:t>
            </a:r>
            <a:endParaRPr lang="en-US" altLang="zh-TW" sz="2400" dirty="0"/>
          </a:p>
          <a:p>
            <a:r>
              <a:rPr lang="zh-TW" altLang="en-US" sz="2400" dirty="0"/>
              <a:t>黎阮國慶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1829" y="4108947"/>
            <a:ext cx="535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+mj-lt"/>
              </a:rPr>
              <a:t>Data Analysis using Pandas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FA8D-CC28-404E-8978-1F0711E5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91E4-DD1C-4A49-9101-96E8A4D0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[pandas] is derived from the term "panel data", an econometrics term for data sets that include observations over multiple time periods for the same individuals. — Wikipedia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29952-35A7-4709-B6DD-E0766EC2B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59207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8F0-8E35-4B6E-BCF5-8939E98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Pandas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3E04-09BC-44DF-803A-F54BCAC1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is essentially your data’s home</a:t>
            </a:r>
          </a:p>
          <a:p>
            <a:r>
              <a:rPr lang="en-US" dirty="0"/>
              <a:t>Through pandas, you get acquainted with your data by cleaning, transforming, and analyzing it.</a:t>
            </a:r>
          </a:p>
        </p:txBody>
      </p:sp>
    </p:spTree>
    <p:extLst>
      <p:ext uri="{BB962C8B-B14F-4D97-AF65-F5344CB8AC3E}">
        <p14:creationId xmlns:p14="http://schemas.microsoft.com/office/powerpoint/2010/main" val="7453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253-AFD8-49BD-907E-3422D060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Pandas fit into the data science toolkit?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8036-40A7-4D68-8C2A-8503A0AC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Conjunction with other libraries</a:t>
            </a:r>
          </a:p>
          <a:p>
            <a:r>
              <a:rPr lang="en-US" dirty="0"/>
              <a:t>Top of </a:t>
            </a:r>
            <a:r>
              <a:rPr lang="en-US" dirty="0" err="1"/>
              <a:t>numpy</a:t>
            </a:r>
            <a:r>
              <a:rPr lang="en-US" dirty="0"/>
              <a:t> package</a:t>
            </a:r>
          </a:p>
          <a:p>
            <a:r>
              <a:rPr lang="en-US" dirty="0" err="1"/>
              <a:t>Jupyter</a:t>
            </a:r>
            <a:r>
              <a:rPr lang="en-US" dirty="0"/>
              <a:t> Notebook is a good environment for Pandas</a:t>
            </a:r>
          </a:p>
        </p:txBody>
      </p:sp>
    </p:spTree>
    <p:extLst>
      <p:ext uri="{BB962C8B-B14F-4D97-AF65-F5344CB8AC3E}">
        <p14:creationId xmlns:p14="http://schemas.microsoft.com/office/powerpoint/2010/main" val="702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C674-68E2-4D69-87A1-CB6BF4A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&amp;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75D2-F6AE-44A8-B8A1-EEDEA8B4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program (for Mac users) or command line (for PC users)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lvl="1"/>
            <a:r>
              <a:rPr lang="en-US" dirty="0"/>
              <a:t>pip install pandas</a:t>
            </a:r>
          </a:p>
          <a:p>
            <a:pPr lvl="1"/>
            <a:r>
              <a:rPr lang="en-US" dirty="0"/>
              <a:t>!pip install pandas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25206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85B7-1ADD-4ADE-AD66-A81CFF3D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B92C8-ECFD-45F3-BF5D-7CE530E0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" y="1988840"/>
            <a:ext cx="902450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5F6E-C65D-4F89-9A69-24646A2D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FE8E-6A6F-4FB1-92FA-93384451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Input – Output</a:t>
            </a:r>
          </a:p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Viewing and Inspecting Data</a:t>
            </a:r>
          </a:p>
          <a:p>
            <a:pPr lvl="1"/>
            <a:r>
              <a:rPr lang="en-US" dirty="0"/>
              <a:t>Selection of Data</a:t>
            </a:r>
          </a:p>
          <a:p>
            <a:pPr lvl="1"/>
            <a:r>
              <a:rPr lang="en-US" dirty="0"/>
              <a:t>Filter, Sort and 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Join/Combine</a:t>
            </a:r>
          </a:p>
        </p:txBody>
      </p:sp>
    </p:spTree>
    <p:extLst>
      <p:ext uri="{BB962C8B-B14F-4D97-AF65-F5344CB8AC3E}">
        <p14:creationId xmlns:p14="http://schemas.microsoft.com/office/powerpoint/2010/main" val="19459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9982</TotalTime>
  <Words>179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PMingLiU</vt:lpstr>
      <vt:lpstr>Arial</vt:lpstr>
      <vt:lpstr>Calibri</vt:lpstr>
      <vt:lpstr>Office 佈景主題</vt:lpstr>
      <vt:lpstr>Course ID: 80110002  Computer programming &amp; data processing  數據運算程式設計</vt:lpstr>
      <vt:lpstr>Pandas</vt:lpstr>
      <vt:lpstr>What's Pandas for?</vt:lpstr>
      <vt:lpstr>How does Pandas fit into the data science toolkit?</vt:lpstr>
      <vt:lpstr>Install &amp; Import</vt:lpstr>
      <vt:lpstr>Core components of pandas</vt:lpstr>
      <vt:lpstr>Outline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別墅</dc:title>
  <dc:creator>AD</dc:creator>
  <cp:lastModifiedBy>Khanh Lee</cp:lastModifiedBy>
  <cp:revision>502</cp:revision>
  <dcterms:created xsi:type="dcterms:W3CDTF">2007-09-19T02:33:48Z</dcterms:created>
  <dcterms:modified xsi:type="dcterms:W3CDTF">2020-11-13T17:26:02Z</dcterms:modified>
</cp:coreProperties>
</file>