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sldIdLst>
    <p:sldId id="539" r:id="rId2"/>
    <p:sldId id="872" r:id="rId3"/>
    <p:sldId id="873" r:id="rId4"/>
    <p:sldId id="874" r:id="rId5"/>
    <p:sldId id="875" r:id="rId6"/>
    <p:sldId id="877" r:id="rId7"/>
    <p:sldId id="876" r:id="rId8"/>
    <p:sldId id="878" r:id="rId9"/>
    <p:sldId id="879" r:id="rId10"/>
    <p:sldId id="880" r:id="rId1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CC00"/>
    <a:srgbClr val="FF5050"/>
    <a:srgbClr val="FF9900"/>
    <a:srgbClr val="000308"/>
    <a:srgbClr val="FFFF00"/>
    <a:srgbClr val="33333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1" autoAdjust="0"/>
    <p:restoredTop sz="90608" autoAdjust="0"/>
  </p:normalViewPr>
  <p:slideViewPr>
    <p:cSldViewPr>
      <p:cViewPr varScale="1">
        <p:scale>
          <a:sx n="66" d="100"/>
          <a:sy n="66" d="100"/>
        </p:scale>
        <p:origin x="12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29920-04EA-43F0-A3EF-5293B76F1D5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9947D-AD6D-447A-9D30-573019B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E271C-03EC-427E-9BC6-B4A38E576A3D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4FF97-BF06-48CC-80B2-0BBD34D480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82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B72EA-8118-4A61-8BE6-69D9836D3576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F227-2092-4888-9E0D-93A2448B39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74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4C1F-0F2C-4111-B6D6-2F287A03A33F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9494-2BD4-4353-A2CF-31C352E1CF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22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3A6A1-AEFC-4D24-A147-4D634C3E618B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567C4-451C-4CC2-A5D7-7A1B4E9C5A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A5E55-1554-478D-9F9B-2D7C8A71B9A4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4793E-9AC1-4B52-9872-4383A37005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3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3AB6E-F873-4C4E-91F2-18E52B6A6229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C42C6-EB2C-44B4-9BB4-693EFDFEB7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15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44AEC-163F-49FD-8D97-9FF9A5D5075C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58427-E1A7-4D70-B66E-EE1D9B59C7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56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68B0-A83A-4476-B470-9C29EB0F8891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F2839-CCD7-46C2-B838-0C5FF6AF3E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36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4DEA-2128-44D2-9BB1-ACEE63F5D1E7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FD81-ADBE-49F7-9C6A-AC420EA78F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91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B9EA-6CAE-498B-9B0D-3F5BCE8A436E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2F258-1D5E-4701-8FFC-4CFA5674BB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38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31FCE-15D5-4C56-A12D-9698E1954FA0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7C2A9-FDA9-46EE-AF0B-EC5A8322EA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85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682DF29A-54F9-40E1-B462-7D1CA8B0EF2D}" type="datetimeFigureOut">
              <a:rPr lang="zh-TW" altLang="en-US"/>
              <a:pPr>
                <a:defRPr/>
              </a:pPr>
              <a:t>2020/11/13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6EC8BA-415F-4FDD-B1F7-491437D26C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79512" y="1628800"/>
            <a:ext cx="8424936" cy="1584176"/>
          </a:xfrm>
        </p:spPr>
        <p:txBody>
          <a:bodyPr/>
          <a:lstStyle/>
          <a:p>
            <a:r>
              <a:rPr lang="en-US" altLang="zh-TW" sz="3200" dirty="0"/>
              <a:t>Course ID: 8011E001 </a:t>
            </a:r>
            <a:br>
              <a:rPr lang="en-US" altLang="zh-TW" sz="3200" dirty="0"/>
            </a:br>
            <a:r>
              <a:rPr lang="en-US" altLang="zh-TW" sz="3200" dirty="0"/>
              <a:t>Computer programming &amp; data processing </a:t>
            </a:r>
            <a:br>
              <a:rPr lang="en-US" altLang="zh-TW" sz="3200" dirty="0"/>
            </a:br>
            <a:r>
              <a:rPr lang="zh-TW" altLang="en-US" sz="3200" dirty="0"/>
              <a:t>數據運算程式設計</a:t>
            </a: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853797" y="3212976"/>
            <a:ext cx="4716326" cy="895971"/>
          </a:xfrm>
        </p:spPr>
        <p:txBody>
          <a:bodyPr/>
          <a:lstStyle/>
          <a:p>
            <a:r>
              <a:rPr lang="en-US" altLang="zh-TW" sz="2400" dirty="0"/>
              <a:t>Le Nguyen </a:t>
            </a:r>
            <a:r>
              <a:rPr lang="en-US" altLang="zh-TW" sz="2400" dirty="0" err="1"/>
              <a:t>Quoc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Khanh</a:t>
            </a:r>
            <a:endParaRPr lang="en-US" altLang="zh-TW" sz="2400" dirty="0"/>
          </a:p>
          <a:p>
            <a:r>
              <a:rPr lang="zh-TW" altLang="en-US" sz="2400" dirty="0"/>
              <a:t>黎阮國慶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84000" y="4108947"/>
            <a:ext cx="2655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6600"/>
                </a:solidFill>
                <a:latin typeface="+mj-lt"/>
              </a:rPr>
              <a:t>Python </a:t>
            </a:r>
            <a:r>
              <a:rPr lang="en-US" sz="3600" b="1" dirty="0" err="1" smtClean="0">
                <a:solidFill>
                  <a:srgbClr val="FF6600"/>
                </a:solidFill>
                <a:latin typeface="+mj-lt"/>
              </a:rPr>
              <a:t>SciPy</a:t>
            </a:r>
            <a:endParaRPr lang="en-US" sz="3600" b="1" dirty="0">
              <a:solidFill>
                <a:srgbClr val="FF66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all units under the constants module can be seen using the </a:t>
            </a:r>
            <a:r>
              <a:rPr lang="en-US" b="1" dirty="0" err="1"/>
              <a:t>dir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Unit categories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0950"/>
              </p:ext>
            </p:extLst>
          </p:nvPr>
        </p:nvGraphicFramePr>
        <p:xfrm>
          <a:off x="1524000" y="3284984"/>
          <a:ext cx="6096000" cy="2987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651909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98801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Metric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Volume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Binary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Speed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1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Temperature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4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Angle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Energy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Time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Power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3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Length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Force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9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Pressure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36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B568-EB6B-4DAA-A776-6FBE30A6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in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14D8-C045-4E4F-9A67-2D4E7C8B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number does NOT mean a different number every time. Random means something that can not be predicted logically.</a:t>
            </a:r>
          </a:p>
          <a:p>
            <a:r>
              <a:rPr lang="en-US" dirty="0"/>
              <a:t>Pseudo Random and True Random</a:t>
            </a:r>
          </a:p>
          <a:p>
            <a:pPr lvl="1"/>
            <a:r>
              <a:rPr lang="en-US" dirty="0"/>
              <a:t>Random numbers generated through a generation algorithm are called pseudo random</a:t>
            </a:r>
          </a:p>
        </p:txBody>
      </p:sp>
    </p:spTree>
    <p:extLst>
      <p:ext uri="{BB962C8B-B14F-4D97-AF65-F5344CB8AC3E}">
        <p14:creationId xmlns:p14="http://schemas.microsoft.com/office/powerpoint/2010/main" val="873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B568-EB6B-4DAA-A776-6FBE30A6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in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14D8-C045-4E4F-9A67-2D4E7C8B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offers the random module to work with random numbers</a:t>
            </a:r>
          </a:p>
          <a:p>
            <a:pPr lvl="1"/>
            <a:r>
              <a:rPr lang="en-US" b="1" dirty="0" err="1" smtClean="0"/>
              <a:t>randint</a:t>
            </a:r>
            <a:r>
              <a:rPr lang="en-US" b="1" dirty="0"/>
              <a:t>()</a:t>
            </a:r>
            <a:r>
              <a:rPr lang="en-US" dirty="0"/>
              <a:t> – random integers</a:t>
            </a:r>
          </a:p>
          <a:p>
            <a:pPr lvl="1"/>
            <a:r>
              <a:rPr lang="en-US" b="1" dirty="0" smtClean="0"/>
              <a:t>rand</a:t>
            </a:r>
            <a:r>
              <a:rPr lang="en-US" b="1" dirty="0"/>
              <a:t>()</a:t>
            </a:r>
            <a:r>
              <a:rPr lang="en-US" dirty="0"/>
              <a:t> – random </a:t>
            </a:r>
            <a:r>
              <a:rPr lang="en-US" dirty="0" smtClean="0"/>
              <a:t>float</a:t>
            </a:r>
          </a:p>
          <a:p>
            <a:pPr lvl="1"/>
            <a:r>
              <a:rPr lang="en-US" b="1" dirty="0" err="1"/>
              <a:t>random_sample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smtClean="0"/>
              <a:t>– an array </a:t>
            </a:r>
            <a:r>
              <a:rPr lang="en-US" dirty="0"/>
              <a:t>of specified shape and fills it with random floats</a:t>
            </a:r>
            <a:endParaRPr lang="en-US" dirty="0"/>
          </a:p>
          <a:p>
            <a:pPr lvl="1"/>
            <a:r>
              <a:rPr lang="en-US" b="1" dirty="0" smtClean="0"/>
              <a:t>choice</a:t>
            </a:r>
            <a:r>
              <a:rPr lang="en-US" b="1" dirty="0"/>
              <a:t>()</a:t>
            </a:r>
            <a:r>
              <a:rPr lang="en-US" dirty="0"/>
              <a:t> – random from array</a:t>
            </a:r>
          </a:p>
        </p:txBody>
      </p:sp>
    </p:spTree>
    <p:extLst>
      <p:ext uri="{BB962C8B-B14F-4D97-AF65-F5344CB8AC3E}">
        <p14:creationId xmlns:p14="http://schemas.microsoft.com/office/powerpoint/2010/main" val="12897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4254-3342-4E23-A754-628E38CA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Random Data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822E-6F91-4256-B586-6ED6434F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Distribution is a list of all possible values, and how often each value occurs.</a:t>
            </a:r>
          </a:p>
          <a:p>
            <a:r>
              <a:rPr lang="en-US" dirty="0"/>
              <a:t>Such lists are important when working with statistics and data science.</a:t>
            </a:r>
          </a:p>
          <a:p>
            <a:r>
              <a:rPr lang="en-US" dirty="0"/>
              <a:t>The random module offer methods that returns randomly generated data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2994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B274-90E1-458C-9EA8-582DBAC8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08BD-4BC8-4898-A004-503D4D45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 refers to an arrangement of elements</a:t>
            </a:r>
          </a:p>
          <a:p>
            <a:pPr lvl="1"/>
            <a:r>
              <a:rPr lang="en-US" b="1" dirty="0"/>
              <a:t>shuffle()</a:t>
            </a:r>
          </a:p>
          <a:p>
            <a:pPr lvl="1"/>
            <a:r>
              <a:rPr lang="en-US" b="1" dirty="0"/>
              <a:t>permutation()</a:t>
            </a:r>
          </a:p>
          <a:p>
            <a:r>
              <a:rPr lang="en-US" dirty="0"/>
              <a:t>The </a:t>
            </a:r>
            <a:r>
              <a:rPr lang="en-US" b="1" dirty="0"/>
              <a:t>shuffle() </a:t>
            </a:r>
            <a:r>
              <a:rPr lang="en-US" dirty="0"/>
              <a:t>method makes changes to the original array</a:t>
            </a:r>
          </a:p>
          <a:p>
            <a:r>
              <a:rPr lang="en-US" dirty="0"/>
              <a:t>The </a:t>
            </a:r>
            <a:r>
              <a:rPr lang="en-US" b="1" dirty="0"/>
              <a:t>permutation()</a:t>
            </a:r>
            <a:r>
              <a:rPr lang="en-US" dirty="0"/>
              <a:t> method returns a re-arranged array (and leaves the original array un-changed)</a:t>
            </a:r>
          </a:p>
        </p:txBody>
      </p:sp>
    </p:spTree>
    <p:extLst>
      <p:ext uri="{BB962C8B-B14F-4D97-AF65-F5344CB8AC3E}">
        <p14:creationId xmlns:p14="http://schemas.microsoft.com/office/powerpoint/2010/main" val="12150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SciPy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is a scientific computation library that uses </a:t>
            </a:r>
            <a:r>
              <a:rPr lang="en-US" dirty="0" err="1"/>
              <a:t>NumPy</a:t>
            </a:r>
            <a:r>
              <a:rPr lang="en-US" dirty="0"/>
              <a:t> underneath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SciPy</a:t>
            </a:r>
            <a:r>
              <a:rPr lang="en-US" dirty="0"/>
              <a:t> stands for Scientific Python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provides more utility functions for optimization, stats and signal processing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Like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is open source so we can use it freely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SciPy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SciPy</a:t>
            </a:r>
            <a:r>
              <a:rPr lang="en-US" dirty="0"/>
              <a:t> uses </a:t>
            </a:r>
            <a:r>
              <a:rPr lang="en-US" dirty="0" err="1"/>
              <a:t>NumPy</a:t>
            </a:r>
            <a:r>
              <a:rPr lang="en-US" dirty="0"/>
              <a:t> underneath, why can we not just use </a:t>
            </a:r>
            <a:r>
              <a:rPr lang="en-US" dirty="0" err="1"/>
              <a:t>NumPy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/>
              <a:t>SciPy</a:t>
            </a:r>
            <a:r>
              <a:rPr lang="en-US" dirty="0"/>
              <a:t> has optimized and added functions that are frequently used in </a:t>
            </a:r>
            <a:r>
              <a:rPr lang="en-US" dirty="0" err="1"/>
              <a:t>NumPy</a:t>
            </a:r>
            <a:r>
              <a:rPr lang="en-US" dirty="0"/>
              <a:t> and Data Science</a:t>
            </a:r>
            <a:r>
              <a:rPr lang="en-US" dirty="0" smtClean="0"/>
              <a:t>.</a:t>
            </a:r>
          </a:p>
          <a:p>
            <a:r>
              <a:rPr lang="en-US" dirty="0"/>
              <a:t>The source code for </a:t>
            </a:r>
            <a:r>
              <a:rPr lang="en-US" dirty="0" err="1"/>
              <a:t>SciPy</a:t>
            </a:r>
            <a:r>
              <a:rPr lang="en-US" dirty="0"/>
              <a:t> is located at this </a:t>
            </a:r>
            <a:r>
              <a:rPr lang="en-US" dirty="0" err="1"/>
              <a:t>github</a:t>
            </a:r>
            <a:r>
              <a:rPr lang="en-US" dirty="0"/>
              <a:t> repository https://github.com/scipy/scipy</a:t>
            </a:r>
          </a:p>
        </p:txBody>
      </p:sp>
    </p:spTree>
    <p:extLst>
      <p:ext uri="{BB962C8B-B14F-4D97-AF65-F5344CB8AC3E}">
        <p14:creationId xmlns:p14="http://schemas.microsoft.com/office/powerpoint/2010/main" val="33719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/>
              <a:t>pip install </a:t>
            </a:r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/>
              <a:t>Import </a:t>
            </a:r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/>
              <a:t>from </a:t>
            </a:r>
            <a:r>
              <a:rPr lang="en-US" dirty="0" err="1"/>
              <a:t>scipy</a:t>
            </a:r>
            <a:r>
              <a:rPr lang="en-US" dirty="0"/>
              <a:t> import </a:t>
            </a:r>
            <a:r>
              <a:rPr lang="en-US" dirty="0" smtClean="0"/>
              <a:t>constants</a:t>
            </a:r>
          </a:p>
          <a:p>
            <a:r>
              <a:rPr lang="en-US" dirty="0"/>
              <a:t>Checking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 smtClean="0"/>
              <a:t>Version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scipy</a:t>
            </a:r>
            <a:r>
              <a:rPr lang="en-US" dirty="0"/>
              <a:t>.__version__)</a:t>
            </a:r>
          </a:p>
        </p:txBody>
      </p:sp>
    </p:spTree>
    <p:extLst>
      <p:ext uri="{BB962C8B-B14F-4D97-AF65-F5344CB8AC3E}">
        <p14:creationId xmlns:p14="http://schemas.microsoft.com/office/powerpoint/2010/main" val="4744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11961</TotalTime>
  <Words>346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PMingLiU</vt:lpstr>
      <vt:lpstr>Arial</vt:lpstr>
      <vt:lpstr>Calibri</vt:lpstr>
      <vt:lpstr>Segoe UI</vt:lpstr>
      <vt:lpstr>Office 佈景主題</vt:lpstr>
      <vt:lpstr>Course ID: 8011E001  Computer programming &amp; data processing  數據運算程式設計</vt:lpstr>
      <vt:lpstr>Random Numbers in NumPy</vt:lpstr>
      <vt:lpstr>Random Numbers in NumPy</vt:lpstr>
      <vt:lpstr>Random Data Distribution</vt:lpstr>
      <vt:lpstr>Random Permutations</vt:lpstr>
      <vt:lpstr>Python scipy</vt:lpstr>
      <vt:lpstr>What is SciPy?</vt:lpstr>
      <vt:lpstr>Why Use SciPy?</vt:lpstr>
      <vt:lpstr>Usage</vt:lpstr>
      <vt:lpstr>Constants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別墅</dc:title>
  <dc:creator>AD</dc:creator>
  <cp:lastModifiedBy>Khanh Lee</cp:lastModifiedBy>
  <cp:revision>606</cp:revision>
  <dcterms:created xsi:type="dcterms:W3CDTF">2007-09-19T02:33:48Z</dcterms:created>
  <dcterms:modified xsi:type="dcterms:W3CDTF">2020-11-13T17:29:02Z</dcterms:modified>
</cp:coreProperties>
</file>