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E9F55-EE59-4ED5-9BFD-DEE6F9B8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778BF4-9CA5-40BF-BBBF-B46DDB500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F352D-D19A-4554-B476-942C7815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232C-C8E6-48C0-A6E7-5BE37CF94234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4A571-67D5-4048-8107-721ED81B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FD0788-E59F-4671-8195-19008F58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52E-6995-4139-9050-57E20FD0DB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06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26A89-F3FA-446D-A0CA-75158C33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F45D87-5760-49E2-AEB5-2E8F75F3A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4F072-1A17-4F43-A30C-2D5E55F3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232C-C8E6-48C0-A6E7-5BE37CF94234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751A22-3C8A-41DD-8FFF-431068B0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9C7DDC-85EC-4C56-9A93-334F10D7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52E-6995-4139-9050-57E20FD0DB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38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879DF0-0E26-4B67-B2DA-F1E151518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9E827C-0AF8-472F-9F2D-FE8B7C5A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363BC-CDD4-4D6F-9684-6C37CDBA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232C-C8E6-48C0-A6E7-5BE37CF94234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B0F4A-C14E-4BEB-A37B-30C1C37B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A685A-E0DE-48FF-A972-378AD426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52E-6995-4139-9050-57E20FD0DB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43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5C721-D6FA-4B62-8BB1-FA6B189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91246-F35C-4BED-BF8D-DB9E6691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18B95-515D-4B34-8AB5-3BEC5E84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232C-C8E6-48C0-A6E7-5BE37CF94234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1B9D1-9C65-43E6-87EA-91B2BF3B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8197A-B17C-41E2-BF35-AF44AB4F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52E-6995-4139-9050-57E20FD0DB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21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9FFC5-A01E-4A27-AB10-4D1CB917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2E60AE-FD54-45E8-B30D-9AFDB9958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9D5823-7CF8-47B6-9B12-35D070BF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232C-C8E6-48C0-A6E7-5BE37CF94234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CCAD81-715D-4B10-9809-DE088418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A212A-8AB3-41C3-9445-EF4D84D0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52E-6995-4139-9050-57E20FD0DB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31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8EE83-A3A1-41A1-AB20-BCCD93E9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8A1976-48AE-41BB-A713-F218458C7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F615F5-94E1-4DF8-A6BE-6E31E770C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BB066B-E61A-47F2-B18B-BBD249F8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232C-C8E6-48C0-A6E7-5BE37CF94234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91029B-DB8A-49C5-B028-41DD2205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43397-0350-4D81-8FE4-5FA31468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52E-6995-4139-9050-57E20FD0DB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82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2C1C2-947F-47A2-B5E2-E438435F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9C2DFE-7ECF-43B8-80C0-FFC0DE84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22CBF8-C4AF-4C68-A0C9-53B071EB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7EB593-F319-48A3-846A-41A7A480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1FA527-9741-463F-9179-EADA8A937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F72B86-605F-4DBA-99CD-C89550A7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232C-C8E6-48C0-A6E7-5BE37CF94234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A5829D-43A7-4378-A5BB-B402F01B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9E6FF6-3495-4B89-9BEA-2DDAD084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52E-6995-4139-9050-57E20FD0DB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15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6E6F9-C47B-4BF4-93FC-B69AA3EC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5624FC-07A7-4F9A-A291-F1D0220A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232C-C8E6-48C0-A6E7-5BE37CF94234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7F9248-BB9E-496A-A719-7DC2784D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0D3567-F628-46B6-84A4-9994D784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52E-6995-4139-9050-57E20FD0DB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04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0EC306-0BD1-4053-AF64-7E1D2D28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232C-C8E6-48C0-A6E7-5BE37CF94234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FD91E0-308E-4550-B71E-12EB7BCD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556E-FA69-40B9-B777-5380E1D0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52E-6995-4139-9050-57E20FD0DB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17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D7D68-C613-4198-975B-99AE203B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557FD-75A5-460D-A50E-C4BEDF91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CD80BA-8B0B-4AC1-8899-CD671B2D1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224D13-5C7B-402F-8F1A-9DE4B767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232C-C8E6-48C0-A6E7-5BE37CF94234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D733BB-012F-415A-BC42-406A9222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8CD1B2-AE89-472C-93D9-38E6A190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52E-6995-4139-9050-57E20FD0DB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1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54BA0-A31C-4438-9C05-EA225A99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4C0B1F-1399-44BE-A4BF-F5DDB1E64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D5982-A9C5-4180-B71B-5E26182DE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702710-856A-4B47-9CD1-BAA2EAA7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232C-C8E6-48C0-A6E7-5BE37CF94234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7E8A8A-BEFF-45DA-9949-B05BBA4C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8D1009-6934-4B96-B3F5-68F8618B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952E-6995-4139-9050-57E20FD0DB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15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AA27F0-A93C-4677-BE57-1250613F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C519BA-D05E-43EA-BEF9-51C8A7FF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7CEA04-57E4-42DC-B42C-7B3E259C9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232C-C8E6-48C0-A6E7-5BE37CF94234}" type="datetimeFigureOut">
              <a:rPr lang="de-DE" smtClean="0"/>
              <a:t>17.12.2022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85497-8806-48FA-94A7-6D295B090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0F5AB6-EB7B-4C4B-8E41-594777C26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952E-6995-4139-9050-57E20FD0DB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30379-F923-43B8-8B53-69BDD2FDB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D31BBC-C750-4818-9197-7D761EC43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31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B43C8-FB87-4694-9334-E001C29F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296367-D3E7-4C68-9C8B-D1F79859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 err="1"/>
              <a:t>Choose</a:t>
            </a:r>
            <a:r>
              <a:rPr lang="de-DE" sz="1400" dirty="0"/>
              <a:t> time </a:t>
            </a:r>
            <a:r>
              <a:rPr lang="de-DE" sz="1400" dirty="0" err="1"/>
              <a:t>series</a:t>
            </a:r>
            <a:endParaRPr lang="de-DE" sz="1400" dirty="0"/>
          </a:p>
          <a:p>
            <a:r>
              <a:rPr lang="de-DE" sz="1400" dirty="0" err="1"/>
              <a:t>Choose</a:t>
            </a:r>
            <a:r>
              <a:rPr lang="de-DE" sz="1400" dirty="0"/>
              <a:t> </a:t>
            </a:r>
            <a:r>
              <a:rPr lang="de-DE" sz="1400" dirty="0" err="1"/>
              <a:t>color</a:t>
            </a:r>
            <a:endParaRPr lang="de-DE" sz="1400" dirty="0"/>
          </a:p>
          <a:p>
            <a:pPr marL="0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 Plot: legend (</a:t>
            </a:r>
            <a:r>
              <a:rPr lang="de-DE" sz="1400" dirty="0" err="1">
                <a:sym typeface="Wingdings" panose="05000000000000000000" pitchFamily="2" charset="2"/>
              </a:rPr>
              <a:t>Sensor_Name</a:t>
            </a:r>
            <a:r>
              <a:rPr lang="de-DE" sz="1400" dirty="0">
                <a:sym typeface="Wingdings" panose="05000000000000000000" pitchFamily="2" charset="2"/>
              </a:rPr>
              <a:t>), </a:t>
            </a:r>
            <a:r>
              <a:rPr lang="de-DE" sz="1400" dirty="0" err="1">
                <a:sym typeface="Wingdings" panose="05000000000000000000" pitchFamily="2" charset="2"/>
              </a:rPr>
              <a:t>axis</a:t>
            </a:r>
            <a:r>
              <a:rPr lang="de-DE" sz="1400" dirty="0">
                <a:sym typeface="Wingdings" panose="05000000000000000000" pitchFamily="2" charset="2"/>
              </a:rPr>
              <a:t> (Unit, </a:t>
            </a:r>
            <a:r>
              <a:rPr lang="de-DE" sz="1400" dirty="0" err="1">
                <a:sym typeface="Wingdings" panose="05000000000000000000" pitchFamily="2" charset="2"/>
              </a:rPr>
              <a:t>Scale</a:t>
            </a:r>
            <a:r>
              <a:rPr lang="de-DE" sz="1400" dirty="0">
                <a:sym typeface="Wingdings" panose="05000000000000000000" pitchFamily="2" charset="2"/>
              </a:rPr>
              <a:t>, </a:t>
            </a:r>
            <a:r>
              <a:rPr lang="de-DE" sz="1400" dirty="0" err="1">
                <a:sym typeface="Wingdings" panose="05000000000000000000" pitchFamily="2" charset="2"/>
              </a:rPr>
              <a:t>multi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axes</a:t>
            </a:r>
            <a:r>
              <a:rPr lang="de-DE" sz="1400" dirty="0">
                <a:sym typeface="Wingdings" panose="05000000000000000000" pitchFamily="2" charset="2"/>
              </a:rPr>
              <a:t>), title (), </a:t>
            </a:r>
            <a:r>
              <a:rPr lang="de-DE" sz="1400" dirty="0" err="1">
                <a:sym typeface="Wingdings" panose="05000000000000000000" pitchFamily="2" charset="2"/>
              </a:rPr>
              <a:t>color</a:t>
            </a:r>
            <a:r>
              <a:rPr lang="de-DE" sz="1400" dirty="0">
                <a:sym typeface="Wingdings" panose="05000000000000000000" pitchFamily="2" charset="2"/>
              </a:rPr>
              <a:t> (</a:t>
            </a:r>
            <a:r>
              <a:rPr lang="de-DE" sz="1400" dirty="0" err="1">
                <a:sym typeface="Wingdings" panose="05000000000000000000" pitchFamily="2" charset="2"/>
              </a:rPr>
              <a:t>given</a:t>
            </a:r>
            <a:r>
              <a:rPr lang="de-DE" sz="1400" dirty="0">
                <a:sym typeface="Wingdings" panose="05000000000000000000" pitchFamily="2" charset="2"/>
              </a:rPr>
              <a:t>, </a:t>
            </a:r>
            <a:r>
              <a:rPr lang="de-DE" sz="1400" dirty="0" err="1">
                <a:sym typeface="Wingdings" panose="05000000000000000000" pitchFamily="2" charset="2"/>
              </a:rPr>
              <a:t>auto</a:t>
            </a:r>
            <a:r>
              <a:rPr lang="de-DE" sz="1400" dirty="0">
                <a:sym typeface="Wingdings" panose="05000000000000000000" pitchFamily="2" charset="2"/>
              </a:rPr>
              <a:t>)</a:t>
            </a: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[Sensor, Measurement]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/>
              <a:t>Loading</a:t>
            </a:r>
            <a:r>
              <a:rPr lang="de-DE" sz="1400" dirty="0"/>
              <a:t> File:</a:t>
            </a:r>
          </a:p>
          <a:p>
            <a:pPr marL="0" indent="0">
              <a:buNone/>
            </a:pPr>
            <a:r>
              <a:rPr lang="de-DE" sz="1400" dirty="0"/>
              <a:t>	Add </a:t>
            </a:r>
            <a:r>
              <a:rPr lang="de-DE" sz="1400" dirty="0" err="1"/>
              <a:t>the</a:t>
            </a:r>
            <a:r>
              <a:rPr lang="de-DE" sz="1400" dirty="0"/>
              <a:t> time </a:t>
            </a:r>
            <a:r>
              <a:rPr lang="de-DE" sz="1400" dirty="0" err="1"/>
              <a:t>series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 Check </a:t>
            </a:r>
            <a:r>
              <a:rPr lang="de-DE" sz="1400" dirty="0" err="1">
                <a:sym typeface="Wingdings" panose="05000000000000000000" pitchFamily="2" charset="2"/>
              </a:rPr>
              <a:t>fNames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are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timeseries</a:t>
            </a:r>
            <a:r>
              <a:rPr lang="de-DE" sz="1400" dirty="0">
                <a:sym typeface="Wingdings" panose="05000000000000000000" pitchFamily="2" charset="2"/>
              </a:rPr>
              <a:t> [</a:t>
            </a:r>
            <a:r>
              <a:rPr lang="de-DE" sz="1400" dirty="0" err="1">
                <a:sym typeface="Wingdings" panose="05000000000000000000" pitchFamily="2" charset="2"/>
              </a:rPr>
              <a:t>Done</a:t>
            </a:r>
            <a:r>
              <a:rPr lang="de-DE" sz="1400" dirty="0">
                <a:sym typeface="Wingdings" panose="05000000000000000000" pitchFamily="2" charset="2"/>
              </a:rPr>
              <a:t>. </a:t>
            </a:r>
            <a:r>
              <a:rPr lang="de-DE" sz="1400" dirty="0" err="1">
                <a:sym typeface="Wingdings" panose="05000000000000000000" pitchFamily="2" charset="2"/>
              </a:rPr>
              <a:t>Todo</a:t>
            </a:r>
            <a:r>
              <a:rPr lang="de-DE" sz="1400" dirty="0">
                <a:sym typeface="Wingdings" panose="05000000000000000000" pitchFamily="2" charset="2"/>
              </a:rPr>
              <a:t>: </a:t>
            </a:r>
            <a:r>
              <a:rPr lang="de-DE" sz="1400" dirty="0" err="1">
                <a:sym typeface="Wingdings" panose="05000000000000000000" pitchFamily="2" charset="2"/>
              </a:rPr>
              <a:t>imporve</a:t>
            </a:r>
            <a:r>
              <a:rPr lang="de-DE" sz="1400" dirty="0"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7243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47C46-3398-442D-920B-4EA9673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78041C-7AE1-4DBA-BED9-266A21AD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Todo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Preprocess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time </a:t>
            </a:r>
            <a:r>
              <a:rPr lang="de-DE" dirty="0" err="1"/>
              <a:t>series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parsing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Update </a:t>
            </a:r>
            <a:r>
              <a:rPr lang="de-DE" dirty="0" err="1"/>
              <a:t>the</a:t>
            </a:r>
            <a:r>
              <a:rPr lang="de-DE" dirty="0"/>
              <a:t> log </a:t>
            </a:r>
            <a:r>
              <a:rPr lang="de-DE" dirty="0" err="1"/>
              <a:t>file</a:t>
            </a:r>
            <a:r>
              <a:rPr lang="de-DE" dirty="0"/>
              <a:t> handle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time </a:t>
            </a:r>
            <a:r>
              <a:rPr lang="de-DE" dirty="0" err="1"/>
              <a:t>series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Think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‘ </a:t>
            </a:r>
            <a:r>
              <a:rPr lang="de-DE" dirty="0" err="1"/>
              <a:t>scenario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Think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axis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38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65AD-95D3-BBEC-D92C-EBDE3DB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05D5-58E5-9C96-0696-DC26282E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Convention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logging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r>
              <a:rPr lang="de-DE" dirty="0"/>
              <a:t>Implementation:</a:t>
            </a:r>
          </a:p>
          <a:p>
            <a:pPr lvl="1"/>
            <a:r>
              <a:rPr lang="de-DE" dirty="0"/>
              <a:t>Return Home </a:t>
            </a:r>
            <a:r>
              <a:rPr lang="de-DE" dirty="0" err="1"/>
              <a:t>smoothly</a:t>
            </a:r>
            <a:endParaRPr lang="de-DE" dirty="0"/>
          </a:p>
          <a:p>
            <a:pPr lvl="1"/>
            <a:r>
              <a:rPr lang="de-DE" dirty="0"/>
              <a:t>Clear </a:t>
            </a:r>
            <a:r>
              <a:rPr lang="de-DE" dirty="0" err="1"/>
              <a:t>or</a:t>
            </a:r>
            <a:r>
              <a:rPr lang="de-DE" dirty="0"/>
              <a:t> Hold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Tips</a:t>
            </a:r>
            <a:endParaRPr lang="de-DE" dirty="0"/>
          </a:p>
          <a:p>
            <a:pPr lvl="1"/>
            <a:r>
              <a:rPr lang="de-DE" dirty="0"/>
              <a:t>Smart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organisation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 and </a:t>
            </a:r>
            <a:r>
              <a:rPr lang="de-DE" dirty="0" err="1"/>
              <a:t>Documents</a:t>
            </a:r>
            <a:endParaRPr lang="de-DE" dirty="0"/>
          </a:p>
          <a:p>
            <a:pPr lvl="1"/>
            <a:r>
              <a:rPr lang="de-DE" dirty="0"/>
              <a:t>!! Fix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YTickLabel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/>
              <a:t>improved</a:t>
            </a:r>
          </a:p>
        </p:txBody>
      </p:sp>
    </p:spTree>
    <p:extLst>
      <p:ext uri="{BB962C8B-B14F-4D97-AF65-F5344CB8AC3E}">
        <p14:creationId xmlns:p14="http://schemas.microsoft.com/office/powerpoint/2010/main" val="28742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Nhan Khanh Le</dc:creator>
  <cp:lastModifiedBy>Nhan Khanh Le</cp:lastModifiedBy>
  <cp:revision>13</cp:revision>
  <dcterms:created xsi:type="dcterms:W3CDTF">2022-12-12T09:51:13Z</dcterms:created>
  <dcterms:modified xsi:type="dcterms:W3CDTF">2022-12-17T20:35:16Z</dcterms:modified>
</cp:coreProperties>
</file>