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4" r:id="rId4"/>
    <p:sldId id="293" r:id="rId5"/>
    <p:sldId id="544" r:id="rId6"/>
    <p:sldId id="533" r:id="rId7"/>
    <p:sldId id="534" r:id="rId8"/>
    <p:sldId id="546" r:id="rId9"/>
    <p:sldId id="537" r:id="rId10"/>
    <p:sldId id="541" r:id="rId11"/>
    <p:sldId id="542" r:id="rId12"/>
    <p:sldId id="540" r:id="rId13"/>
    <p:sldId id="545" r:id="rId14"/>
    <p:sldId id="543" r:id="rId15"/>
    <p:sldId id="54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B4B1F-5549-44BF-A9F9-B51330B484E4}" v="5" dt="2023-01-04T07:18:48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ANG KHANH" userId="ad422fa8-2384-4ef8-a065-174a8ce1315c" providerId="ADAL" clId="{0468B8BF-585C-4002-8986-A2A644C14371}"/>
    <pc:docChg chg="undo custSel addSld delSld modSld">
      <pc:chgData name="NGUYEN DANG KHANH" userId="ad422fa8-2384-4ef8-a065-174a8ce1315c" providerId="ADAL" clId="{0468B8BF-585C-4002-8986-A2A644C14371}" dt="2023-01-04T16:01:36.061" v="1616"/>
      <pc:docMkLst>
        <pc:docMk/>
      </pc:docMkLst>
      <pc:sldChg chg="addSp delSp modSp add mod">
        <pc:chgData name="NGUYEN DANG KHANH" userId="ad422fa8-2384-4ef8-a065-174a8ce1315c" providerId="ADAL" clId="{0468B8BF-585C-4002-8986-A2A644C14371}" dt="2023-01-04T14:42:57.339" v="408" actId="123"/>
        <pc:sldMkLst>
          <pc:docMk/>
          <pc:sldMk cId="4096215685" sldId="258"/>
        </pc:sldMkLst>
        <pc:spChg chg="del mod">
          <ac:chgData name="NGUYEN DANG KHANH" userId="ad422fa8-2384-4ef8-a065-174a8ce1315c" providerId="ADAL" clId="{0468B8BF-585C-4002-8986-A2A644C14371}" dt="2023-01-04T13:09:18.299" v="4" actId="478"/>
          <ac:spMkLst>
            <pc:docMk/>
            <pc:sldMk cId="4096215685" sldId="258"/>
            <ac:spMk id="2" creationId="{44620C66-35B5-AA3D-62DC-076C82C99D71}"/>
          </ac:spMkLst>
        </pc:spChg>
        <pc:spChg chg="mod">
          <ac:chgData name="NGUYEN DANG KHANH" userId="ad422fa8-2384-4ef8-a065-174a8ce1315c" providerId="ADAL" clId="{0468B8BF-585C-4002-8986-A2A644C14371}" dt="2023-01-04T14:42:57.339" v="408" actId="123"/>
          <ac:spMkLst>
            <pc:docMk/>
            <pc:sldMk cId="4096215685" sldId="258"/>
            <ac:spMk id="3" creationId="{7A9D0603-B4B0-6B53-AC92-C48FA84116C0}"/>
          </ac:spMkLst>
        </pc:spChg>
        <pc:spChg chg="add mod">
          <ac:chgData name="NGUYEN DANG KHANH" userId="ad422fa8-2384-4ef8-a065-174a8ce1315c" providerId="ADAL" clId="{0468B8BF-585C-4002-8986-A2A644C14371}" dt="2023-01-04T13:09:15.402" v="3"/>
          <ac:spMkLst>
            <pc:docMk/>
            <pc:sldMk cId="4096215685" sldId="258"/>
            <ac:spMk id="4" creationId="{FF3694F6-5A86-3A60-06BE-EE4066CF93B7}"/>
          </ac:spMkLst>
        </pc:spChg>
      </pc:sldChg>
      <pc:sldChg chg="modSp mod">
        <pc:chgData name="NGUYEN DANG KHANH" userId="ad422fa8-2384-4ef8-a065-174a8ce1315c" providerId="ADAL" clId="{0468B8BF-585C-4002-8986-A2A644C14371}" dt="2023-01-04T14:51:38.223" v="818" actId="20577"/>
        <pc:sldMkLst>
          <pc:docMk/>
          <pc:sldMk cId="1197805454" sldId="264"/>
        </pc:sldMkLst>
        <pc:spChg chg="mod">
          <ac:chgData name="NGUYEN DANG KHANH" userId="ad422fa8-2384-4ef8-a065-174a8ce1315c" providerId="ADAL" clId="{0468B8BF-585C-4002-8986-A2A644C14371}" dt="2023-01-04T14:51:28.677" v="816" actId="20577"/>
          <ac:spMkLst>
            <pc:docMk/>
            <pc:sldMk cId="1197805454" sldId="264"/>
            <ac:spMk id="3" creationId="{7A9D0603-B4B0-6B53-AC92-C48FA84116C0}"/>
          </ac:spMkLst>
        </pc:spChg>
        <pc:spChg chg="mod">
          <ac:chgData name="NGUYEN DANG KHANH" userId="ad422fa8-2384-4ef8-a065-174a8ce1315c" providerId="ADAL" clId="{0468B8BF-585C-4002-8986-A2A644C14371}" dt="2023-01-04T14:51:38.223" v="818" actId="20577"/>
          <ac:spMkLst>
            <pc:docMk/>
            <pc:sldMk cId="1197805454" sldId="264"/>
            <ac:spMk id="6" creationId="{AAC76C81-11D6-C48D-824F-3FA969670A92}"/>
          </ac:spMkLst>
        </pc:spChg>
      </pc:sldChg>
      <pc:sldChg chg="modSp mod">
        <pc:chgData name="NGUYEN DANG KHANH" userId="ad422fa8-2384-4ef8-a065-174a8ce1315c" providerId="ADAL" clId="{0468B8BF-585C-4002-8986-A2A644C14371}" dt="2023-01-04T13:09:41.061" v="8" actId="14734"/>
        <pc:sldMkLst>
          <pc:docMk/>
          <pc:sldMk cId="1392242394" sldId="293"/>
        </pc:sldMkLst>
        <pc:graphicFrameChg chg="modGraphic">
          <ac:chgData name="NGUYEN DANG KHANH" userId="ad422fa8-2384-4ef8-a065-174a8ce1315c" providerId="ADAL" clId="{0468B8BF-585C-4002-8986-A2A644C14371}" dt="2023-01-04T13:09:41.061" v="8" actId="14734"/>
          <ac:graphicFrameMkLst>
            <pc:docMk/>
            <pc:sldMk cId="1392242394" sldId="293"/>
            <ac:graphicFrameMk id="6" creationId="{88DB0B57-5325-8605-08D3-CE1782D1089B}"/>
          </ac:graphicFrameMkLst>
        </pc:graphicFrameChg>
      </pc:sldChg>
      <pc:sldChg chg="modSp mod">
        <pc:chgData name="NGUYEN DANG KHANH" userId="ad422fa8-2384-4ef8-a065-174a8ce1315c" providerId="ADAL" clId="{0468B8BF-585C-4002-8986-A2A644C14371}" dt="2023-01-04T15:08:05.855" v="1074" actId="20577"/>
        <pc:sldMkLst>
          <pc:docMk/>
          <pc:sldMk cId="4152143267" sldId="534"/>
        </pc:sldMkLst>
        <pc:spChg chg="mod">
          <ac:chgData name="NGUYEN DANG KHANH" userId="ad422fa8-2384-4ef8-a065-174a8ce1315c" providerId="ADAL" clId="{0468B8BF-585C-4002-8986-A2A644C14371}" dt="2023-01-04T13:32:18.191" v="29" actId="20577"/>
          <ac:spMkLst>
            <pc:docMk/>
            <pc:sldMk cId="4152143267" sldId="534"/>
            <ac:spMk id="248" creationId="{7C1FF072-29A7-256D-BA9F-298EA2114BF6}"/>
          </ac:spMkLst>
        </pc:spChg>
        <pc:spChg chg="mod">
          <ac:chgData name="NGUYEN DANG KHANH" userId="ad422fa8-2384-4ef8-a065-174a8ce1315c" providerId="ADAL" clId="{0468B8BF-585C-4002-8986-A2A644C14371}" dt="2023-01-04T15:08:05.855" v="1074" actId="20577"/>
          <ac:spMkLst>
            <pc:docMk/>
            <pc:sldMk cId="4152143267" sldId="534"/>
            <ac:spMk id="251" creationId="{E7854433-AE21-67F9-547B-A17B3AADF062}"/>
          </ac:spMkLst>
        </pc:spChg>
        <pc:spChg chg="mod">
          <ac:chgData name="NGUYEN DANG KHANH" userId="ad422fa8-2384-4ef8-a065-174a8ce1315c" providerId="ADAL" clId="{0468B8BF-585C-4002-8986-A2A644C14371}" dt="2023-01-04T15:08:00.611" v="1070" actId="20577"/>
          <ac:spMkLst>
            <pc:docMk/>
            <pc:sldMk cId="4152143267" sldId="534"/>
            <ac:spMk id="272" creationId="{934EEAA5-50BE-E357-C5FC-BAD19AC868B6}"/>
          </ac:spMkLst>
        </pc:spChg>
        <pc:spChg chg="mod">
          <ac:chgData name="NGUYEN DANG KHANH" userId="ad422fa8-2384-4ef8-a065-174a8ce1315c" providerId="ADAL" clId="{0468B8BF-585C-4002-8986-A2A644C14371}" dt="2023-01-04T13:32:10.661" v="15" actId="20577"/>
          <ac:spMkLst>
            <pc:docMk/>
            <pc:sldMk cId="4152143267" sldId="534"/>
            <ac:spMk id="304" creationId="{E4EFD06F-8BBE-8EF6-3A2F-91A7F7E7C66A}"/>
          </ac:spMkLst>
        </pc:spChg>
        <pc:spChg chg="mod">
          <ac:chgData name="NGUYEN DANG KHANH" userId="ad422fa8-2384-4ef8-a065-174a8ce1315c" providerId="ADAL" clId="{0468B8BF-585C-4002-8986-A2A644C14371}" dt="2023-01-04T13:32:14.412" v="22" actId="20577"/>
          <ac:spMkLst>
            <pc:docMk/>
            <pc:sldMk cId="4152143267" sldId="534"/>
            <ac:spMk id="360" creationId="{C977400E-0A87-61F2-3379-D46912DB827A}"/>
          </ac:spMkLst>
        </pc:spChg>
        <pc:spChg chg="mod">
          <ac:chgData name="NGUYEN DANG KHANH" userId="ad422fa8-2384-4ef8-a065-174a8ce1315c" providerId="ADAL" clId="{0468B8BF-585C-4002-8986-A2A644C14371}" dt="2023-01-04T15:08:03.752" v="1072" actId="20577"/>
          <ac:spMkLst>
            <pc:docMk/>
            <pc:sldMk cId="4152143267" sldId="534"/>
            <ac:spMk id="363" creationId="{F63BA98C-0D9F-5087-D589-3BC40BAF2A18}"/>
          </ac:spMkLst>
        </pc:spChg>
      </pc:sldChg>
      <pc:sldChg chg="modSp mod">
        <pc:chgData name="NGUYEN DANG KHANH" userId="ad422fa8-2384-4ef8-a065-174a8ce1315c" providerId="ADAL" clId="{0468B8BF-585C-4002-8986-A2A644C14371}" dt="2023-01-04T15:07:37.945" v="1068" actId="20577"/>
        <pc:sldMkLst>
          <pc:docMk/>
          <pc:sldMk cId="1129569688" sldId="540"/>
        </pc:sldMkLst>
        <pc:spChg chg="mod">
          <ac:chgData name="NGUYEN DANG KHANH" userId="ad422fa8-2384-4ef8-a065-174a8ce1315c" providerId="ADAL" clId="{0468B8BF-585C-4002-8986-A2A644C14371}" dt="2023-01-04T15:07:37.945" v="1068" actId="20577"/>
          <ac:spMkLst>
            <pc:docMk/>
            <pc:sldMk cId="1129569688" sldId="540"/>
            <ac:spMk id="3" creationId="{11FA7A5A-AFE8-A7F0-5FD0-AE6746E95576}"/>
          </ac:spMkLst>
        </pc:spChg>
      </pc:sldChg>
      <pc:sldChg chg="addSp delSp modSp mod">
        <pc:chgData name="NGUYEN DANG KHANH" userId="ad422fa8-2384-4ef8-a065-174a8ce1315c" providerId="ADAL" clId="{0468B8BF-585C-4002-8986-A2A644C14371}" dt="2023-01-04T14:42:28.213" v="404" actId="478"/>
        <pc:sldMkLst>
          <pc:docMk/>
          <pc:sldMk cId="359754184" sldId="541"/>
        </pc:sldMkLst>
        <pc:spChg chg="mod">
          <ac:chgData name="NGUYEN DANG KHANH" userId="ad422fa8-2384-4ef8-a065-174a8ce1315c" providerId="ADAL" clId="{0468B8BF-585C-4002-8986-A2A644C14371}" dt="2023-01-04T14:22:08.648" v="80" actId="20577"/>
          <ac:spMkLst>
            <pc:docMk/>
            <pc:sldMk cId="359754184" sldId="541"/>
            <ac:spMk id="7" creationId="{C67FCC04-C9DB-BB63-BF00-9E21A0D17996}"/>
          </ac:spMkLst>
        </pc:spChg>
        <pc:graphicFrameChg chg="add del mod">
          <ac:chgData name="NGUYEN DANG KHANH" userId="ad422fa8-2384-4ef8-a065-174a8ce1315c" providerId="ADAL" clId="{0468B8BF-585C-4002-8986-A2A644C14371}" dt="2023-01-04T14:42:28.213" v="404" actId="478"/>
          <ac:graphicFrameMkLst>
            <pc:docMk/>
            <pc:sldMk cId="359754184" sldId="541"/>
            <ac:graphicFrameMk id="2" creationId="{66254F10-5D2D-9C8D-784F-E43E05C7EFE8}"/>
          </ac:graphicFrameMkLst>
        </pc:graphicFrameChg>
        <pc:graphicFrameChg chg="mod modGraphic">
          <ac:chgData name="NGUYEN DANG KHANH" userId="ad422fa8-2384-4ef8-a065-174a8ce1315c" providerId="ADAL" clId="{0468B8BF-585C-4002-8986-A2A644C14371}" dt="2023-01-04T14:42:17.654" v="403" actId="572"/>
          <ac:graphicFrameMkLst>
            <pc:docMk/>
            <pc:sldMk cId="359754184" sldId="541"/>
            <ac:graphicFrameMk id="16" creationId="{8B5A3004-0F0E-D1A4-74B1-C2D0CCAEC547}"/>
          </ac:graphicFrameMkLst>
        </pc:graphicFrameChg>
      </pc:sldChg>
      <pc:sldChg chg="addSp delSp modSp mod">
        <pc:chgData name="NGUYEN DANG KHANH" userId="ad422fa8-2384-4ef8-a065-174a8ce1315c" providerId="ADAL" clId="{0468B8BF-585C-4002-8986-A2A644C14371}" dt="2023-01-04T15:28:05.544" v="1615" actId="1076"/>
        <pc:sldMkLst>
          <pc:docMk/>
          <pc:sldMk cId="476803102" sldId="542"/>
        </pc:sldMkLst>
        <pc:spChg chg="add del mod">
          <ac:chgData name="NGUYEN DANG KHANH" userId="ad422fa8-2384-4ef8-a065-174a8ce1315c" providerId="ADAL" clId="{0468B8BF-585C-4002-8986-A2A644C14371}" dt="2023-01-04T14:19:01.822" v="57" actId="3680"/>
          <ac:spMkLst>
            <pc:docMk/>
            <pc:sldMk cId="476803102" sldId="542"/>
            <ac:spMk id="3" creationId="{F6BD9FC9-33A6-3907-855D-FB26FAFD59E7}"/>
          </ac:spMkLst>
        </pc:spChg>
        <pc:spChg chg="add mod">
          <ac:chgData name="NGUYEN DANG KHANH" userId="ad422fa8-2384-4ef8-a065-174a8ce1315c" providerId="ADAL" clId="{0468B8BF-585C-4002-8986-A2A644C14371}" dt="2023-01-04T15:28:05.544" v="1615" actId="1076"/>
          <ac:spMkLst>
            <pc:docMk/>
            <pc:sldMk cId="476803102" sldId="542"/>
            <ac:spMk id="6" creationId="{2061E862-BF6F-63F9-6BD4-D70D809025CB}"/>
          </ac:spMkLst>
        </pc:spChg>
        <pc:spChg chg="mod">
          <ac:chgData name="NGUYEN DANG KHANH" userId="ad422fa8-2384-4ef8-a065-174a8ce1315c" providerId="ADAL" clId="{0468B8BF-585C-4002-8986-A2A644C14371}" dt="2023-01-04T14:22:15.541" v="92" actId="20577"/>
          <ac:spMkLst>
            <pc:docMk/>
            <pc:sldMk cId="476803102" sldId="542"/>
            <ac:spMk id="7" creationId="{C67FCC04-C9DB-BB63-BF00-9E21A0D17996}"/>
          </ac:spMkLst>
        </pc:spChg>
        <pc:graphicFrameChg chg="del">
          <ac:chgData name="NGUYEN DANG KHANH" userId="ad422fa8-2384-4ef8-a065-174a8ce1315c" providerId="ADAL" clId="{0468B8BF-585C-4002-8986-A2A644C14371}" dt="2023-01-04T14:18:56.019" v="56" actId="478"/>
          <ac:graphicFrameMkLst>
            <pc:docMk/>
            <pc:sldMk cId="476803102" sldId="542"/>
            <ac:graphicFrameMk id="4" creationId="{21CA8240-B9A4-D16D-7906-7620FD7D63DC}"/>
          </ac:graphicFrameMkLst>
        </pc:graphicFrameChg>
        <pc:graphicFrameChg chg="add mod ord modGraphic">
          <ac:chgData name="NGUYEN DANG KHANH" userId="ad422fa8-2384-4ef8-a065-174a8ce1315c" providerId="ADAL" clId="{0468B8BF-585C-4002-8986-A2A644C14371}" dt="2023-01-04T15:06:57.811" v="1056" actId="113"/>
          <ac:graphicFrameMkLst>
            <pc:docMk/>
            <pc:sldMk cId="476803102" sldId="542"/>
            <ac:graphicFrameMk id="5" creationId="{2025851E-75F5-8FE8-597C-EA6BD4F34DB5}"/>
          </ac:graphicFrameMkLst>
        </pc:graphicFrameChg>
      </pc:sldChg>
      <pc:sldChg chg="addSp delSp modSp new mod modClrScheme chgLayout">
        <pc:chgData name="NGUYEN DANG KHANH" userId="ad422fa8-2384-4ef8-a065-174a8ce1315c" providerId="ADAL" clId="{0468B8BF-585C-4002-8986-A2A644C14371}" dt="2023-01-04T14:49:21.658" v="777" actId="1076"/>
        <pc:sldMkLst>
          <pc:docMk/>
          <pc:sldMk cId="1648499915" sldId="543"/>
        </pc:sldMkLst>
        <pc:spChg chg="add del mod ord">
          <ac:chgData name="NGUYEN DANG KHANH" userId="ad422fa8-2384-4ef8-a065-174a8ce1315c" providerId="ADAL" clId="{0468B8BF-585C-4002-8986-A2A644C14371}" dt="2023-01-04T14:48:26.004" v="749" actId="478"/>
          <ac:spMkLst>
            <pc:docMk/>
            <pc:sldMk cId="1648499915" sldId="543"/>
            <ac:spMk id="2" creationId="{EB9CEC6E-5950-A9A1-64B3-187FDBAD02B9}"/>
          </ac:spMkLst>
        </pc:spChg>
        <pc:spChg chg="add del mod ord">
          <ac:chgData name="NGUYEN DANG KHANH" userId="ad422fa8-2384-4ef8-a065-174a8ce1315c" providerId="ADAL" clId="{0468B8BF-585C-4002-8986-A2A644C14371}" dt="2023-01-04T14:45:33.683" v="424" actId="3680"/>
          <ac:spMkLst>
            <pc:docMk/>
            <pc:sldMk cId="1648499915" sldId="543"/>
            <ac:spMk id="3" creationId="{2E58AFCD-68FB-4D04-4A44-9E81B5251866}"/>
          </ac:spMkLst>
        </pc:spChg>
        <pc:spChg chg="add del mod ord">
          <ac:chgData name="NGUYEN DANG KHANH" userId="ad422fa8-2384-4ef8-a065-174a8ce1315c" providerId="ADAL" clId="{0468B8BF-585C-4002-8986-A2A644C14371}" dt="2023-01-04T14:45:28.042" v="423" actId="700"/>
          <ac:spMkLst>
            <pc:docMk/>
            <pc:sldMk cId="1648499915" sldId="543"/>
            <ac:spMk id="4" creationId="{C9199E2C-33C5-8683-8CB7-4A54C18309A3}"/>
          </ac:spMkLst>
        </pc:spChg>
        <pc:spChg chg="add del mod ord">
          <ac:chgData name="NGUYEN DANG KHANH" userId="ad422fa8-2384-4ef8-a065-174a8ce1315c" providerId="ADAL" clId="{0468B8BF-585C-4002-8986-A2A644C14371}" dt="2023-01-04T14:45:28.042" v="423" actId="700"/>
          <ac:spMkLst>
            <pc:docMk/>
            <pc:sldMk cId="1648499915" sldId="543"/>
            <ac:spMk id="5" creationId="{36C5CA2E-ED17-AF03-F032-3ADAFC17E883}"/>
          </ac:spMkLst>
        </pc:spChg>
        <pc:spChg chg="add del mod ord">
          <ac:chgData name="NGUYEN DANG KHANH" userId="ad422fa8-2384-4ef8-a065-174a8ce1315c" providerId="ADAL" clId="{0468B8BF-585C-4002-8986-A2A644C14371}" dt="2023-01-04T14:45:28.042" v="423" actId="700"/>
          <ac:spMkLst>
            <pc:docMk/>
            <pc:sldMk cId="1648499915" sldId="543"/>
            <ac:spMk id="6" creationId="{8383CBCC-1E74-53EC-F8B7-8F6D54AC833B}"/>
          </ac:spMkLst>
        </pc:spChg>
        <pc:spChg chg="add del mod ord">
          <ac:chgData name="NGUYEN DANG KHANH" userId="ad422fa8-2384-4ef8-a065-174a8ce1315c" providerId="ADAL" clId="{0468B8BF-585C-4002-8986-A2A644C14371}" dt="2023-01-04T14:45:28.042" v="423" actId="700"/>
          <ac:spMkLst>
            <pc:docMk/>
            <pc:sldMk cId="1648499915" sldId="543"/>
            <ac:spMk id="7" creationId="{7BF4E6D4-F390-6C5D-BCFA-F4842FC017AB}"/>
          </ac:spMkLst>
        </pc:spChg>
        <pc:spChg chg="add del mod ord">
          <ac:chgData name="NGUYEN DANG KHANH" userId="ad422fa8-2384-4ef8-a065-174a8ce1315c" providerId="ADAL" clId="{0468B8BF-585C-4002-8986-A2A644C14371}" dt="2023-01-04T14:45:28.042" v="423" actId="700"/>
          <ac:spMkLst>
            <pc:docMk/>
            <pc:sldMk cId="1648499915" sldId="543"/>
            <ac:spMk id="8" creationId="{B726A2DF-C3EE-8CB4-34B3-0EE27D238A0C}"/>
          </ac:spMkLst>
        </pc:spChg>
        <pc:spChg chg="add mod">
          <ac:chgData name="NGUYEN DANG KHANH" userId="ad422fa8-2384-4ef8-a065-174a8ce1315c" providerId="ADAL" clId="{0468B8BF-585C-4002-8986-A2A644C14371}" dt="2023-01-04T14:48:45.604" v="776" actId="20577"/>
          <ac:spMkLst>
            <pc:docMk/>
            <pc:sldMk cId="1648499915" sldId="543"/>
            <ac:spMk id="10" creationId="{142E6492-3194-6ECB-28B8-102E2DFB00AE}"/>
          </ac:spMkLst>
        </pc:spChg>
        <pc:graphicFrameChg chg="add mod ord modGraphic">
          <ac:chgData name="NGUYEN DANG KHANH" userId="ad422fa8-2384-4ef8-a065-174a8ce1315c" providerId="ADAL" clId="{0468B8BF-585C-4002-8986-A2A644C14371}" dt="2023-01-04T14:49:21.658" v="777" actId="1076"/>
          <ac:graphicFrameMkLst>
            <pc:docMk/>
            <pc:sldMk cId="1648499915" sldId="543"/>
            <ac:graphicFrameMk id="9" creationId="{FA737855-5986-B499-A0A2-5470F46004F7}"/>
          </ac:graphicFrameMkLst>
        </pc:graphicFrameChg>
      </pc:sldChg>
      <pc:sldChg chg="addSp modSp add mod">
        <pc:chgData name="NGUYEN DANG KHANH" userId="ad422fa8-2384-4ef8-a065-174a8ce1315c" providerId="ADAL" clId="{0468B8BF-585C-4002-8986-A2A644C14371}" dt="2023-01-04T15:02:54.291" v="1055" actId="1076"/>
        <pc:sldMkLst>
          <pc:docMk/>
          <pc:sldMk cId="830346297" sldId="544"/>
        </pc:sldMkLst>
        <pc:spChg chg="mod">
          <ac:chgData name="NGUYEN DANG KHANH" userId="ad422fa8-2384-4ef8-a065-174a8ce1315c" providerId="ADAL" clId="{0468B8BF-585C-4002-8986-A2A644C14371}" dt="2023-01-04T15:02:37.643" v="1052" actId="20577"/>
          <ac:spMkLst>
            <pc:docMk/>
            <pc:sldMk cId="830346297" sldId="544"/>
            <ac:spMk id="3" creationId="{11FA7A5A-AFE8-A7F0-5FD0-AE6746E95576}"/>
          </ac:spMkLst>
        </pc:spChg>
        <pc:spChg chg="mod">
          <ac:chgData name="NGUYEN DANG KHANH" userId="ad422fa8-2384-4ef8-a065-174a8ce1315c" providerId="ADAL" clId="{0468B8BF-585C-4002-8986-A2A644C14371}" dt="2023-01-04T14:53:15.734" v="837" actId="20577"/>
          <ac:spMkLst>
            <pc:docMk/>
            <pc:sldMk cId="830346297" sldId="544"/>
            <ac:spMk id="4" creationId="{8042437A-B3A1-3E1B-5D01-277853F9218E}"/>
          </ac:spMkLst>
        </pc:spChg>
        <pc:spChg chg="add mod">
          <ac:chgData name="NGUYEN DANG KHANH" userId="ad422fa8-2384-4ef8-a065-174a8ce1315c" providerId="ADAL" clId="{0468B8BF-585C-4002-8986-A2A644C14371}" dt="2023-01-04T14:55:28.528" v="848" actId="1076"/>
          <ac:spMkLst>
            <pc:docMk/>
            <pc:sldMk cId="830346297" sldId="544"/>
            <ac:spMk id="7" creationId="{E0E51CE3-4766-4BF1-7145-471E34B0D8AA}"/>
          </ac:spMkLst>
        </pc:spChg>
        <pc:picChg chg="add mod">
          <ac:chgData name="NGUYEN DANG KHANH" userId="ad422fa8-2384-4ef8-a065-174a8ce1315c" providerId="ADAL" clId="{0468B8BF-585C-4002-8986-A2A644C14371}" dt="2023-01-04T15:02:54.291" v="1055" actId="1076"/>
          <ac:picMkLst>
            <pc:docMk/>
            <pc:sldMk cId="830346297" sldId="544"/>
            <ac:picMk id="5" creationId="{240D6490-72C3-DBA2-414E-AE356C5AE546}"/>
          </ac:picMkLst>
        </pc:picChg>
      </pc:sldChg>
      <pc:sldChg chg="addSp delSp modSp add mod">
        <pc:chgData name="NGUYEN DANG KHANH" userId="ad422fa8-2384-4ef8-a065-174a8ce1315c" providerId="ADAL" clId="{0468B8BF-585C-4002-8986-A2A644C14371}" dt="2023-01-04T15:11:52.917" v="1088" actId="20577"/>
        <pc:sldMkLst>
          <pc:docMk/>
          <pc:sldMk cId="542979823" sldId="545"/>
        </pc:sldMkLst>
        <pc:spChg chg="mod">
          <ac:chgData name="NGUYEN DANG KHANH" userId="ad422fa8-2384-4ef8-a065-174a8ce1315c" providerId="ADAL" clId="{0468B8BF-585C-4002-8986-A2A644C14371}" dt="2023-01-04T15:11:52.917" v="1088" actId="20577"/>
          <ac:spMkLst>
            <pc:docMk/>
            <pc:sldMk cId="542979823" sldId="545"/>
            <ac:spMk id="2" creationId="{BAAC6084-EB67-4CFE-9358-61454B5179EB}"/>
          </ac:spMkLst>
        </pc:spChg>
        <pc:spChg chg="del">
          <ac:chgData name="NGUYEN DANG KHANH" userId="ad422fa8-2384-4ef8-a065-174a8ce1315c" providerId="ADAL" clId="{0468B8BF-585C-4002-8986-A2A644C14371}" dt="2023-01-04T15:11:46.012" v="1083" actId="478"/>
          <ac:spMkLst>
            <pc:docMk/>
            <pc:sldMk cId="542979823" sldId="545"/>
            <ac:spMk id="3" creationId="{48DB37E0-1AAB-485C-B430-A8FE56C945E4}"/>
          </ac:spMkLst>
        </pc:spChg>
        <pc:spChg chg="mod">
          <ac:chgData name="NGUYEN DANG KHANH" userId="ad422fa8-2384-4ef8-a065-174a8ce1315c" providerId="ADAL" clId="{0468B8BF-585C-4002-8986-A2A644C14371}" dt="2023-01-04T15:11:41.446" v="1081" actId="1076"/>
          <ac:spMkLst>
            <pc:docMk/>
            <pc:sldMk cId="542979823" sldId="545"/>
            <ac:spMk id="5" creationId="{C3DACB13-A227-67A3-C45F-CD2B3475B364}"/>
          </ac:spMkLst>
        </pc:spChg>
        <pc:spChg chg="add del mod">
          <ac:chgData name="NGUYEN DANG KHANH" userId="ad422fa8-2384-4ef8-a065-174a8ce1315c" providerId="ADAL" clId="{0468B8BF-585C-4002-8986-A2A644C14371}" dt="2023-01-04T15:11:48.794" v="1084" actId="478"/>
          <ac:spMkLst>
            <pc:docMk/>
            <pc:sldMk cId="542979823" sldId="545"/>
            <ac:spMk id="8" creationId="{DFC5414C-D3E8-AA3A-63D3-048F8D735312}"/>
          </ac:spMkLst>
        </pc:spChg>
        <pc:picChg chg="del mod">
          <ac:chgData name="NGUYEN DANG KHANH" userId="ad422fa8-2384-4ef8-a065-174a8ce1315c" providerId="ADAL" clId="{0468B8BF-585C-4002-8986-A2A644C14371}" dt="2023-01-04T15:11:42.836" v="1082" actId="478"/>
          <ac:picMkLst>
            <pc:docMk/>
            <pc:sldMk cId="542979823" sldId="545"/>
            <ac:picMk id="6" creationId="{245262A5-D86A-FDA9-84C5-2AFB034A48B4}"/>
          </ac:picMkLst>
        </pc:picChg>
      </pc:sldChg>
      <pc:sldChg chg="new del">
        <pc:chgData name="NGUYEN DANG KHANH" userId="ad422fa8-2384-4ef8-a065-174a8ce1315c" providerId="ADAL" clId="{0468B8BF-585C-4002-8986-A2A644C14371}" dt="2023-01-04T15:11:28.591" v="1076" actId="680"/>
        <pc:sldMkLst>
          <pc:docMk/>
          <pc:sldMk cId="3917933762" sldId="545"/>
        </pc:sldMkLst>
      </pc:sldChg>
      <pc:sldChg chg="addSp delSp modSp add mod">
        <pc:chgData name="NGUYEN DANG KHANH" userId="ad422fa8-2384-4ef8-a065-174a8ce1315c" providerId="ADAL" clId="{0468B8BF-585C-4002-8986-A2A644C14371}" dt="2023-01-04T15:24:20.632" v="1602" actId="1076"/>
        <pc:sldMkLst>
          <pc:docMk/>
          <pc:sldMk cId="2792278409" sldId="546"/>
        </pc:sldMkLst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2" creationId="{115B393D-DA3B-9D4D-291C-E4206D1E0043}"/>
          </ac:spMkLst>
        </pc:spChg>
        <pc:spChg chg="mod">
          <ac:chgData name="NGUYEN DANG KHANH" userId="ad422fa8-2384-4ef8-a065-174a8ce1315c" providerId="ADAL" clId="{0468B8BF-585C-4002-8986-A2A644C14371}" dt="2023-01-04T15:23:58.551" v="1599" actId="947"/>
          <ac:spMkLst>
            <pc:docMk/>
            <pc:sldMk cId="2792278409" sldId="546"/>
            <ac:spMk id="3" creationId="{11FA7A5A-AFE8-A7F0-5FD0-AE6746E95576}"/>
          </ac:spMkLst>
        </pc:spChg>
        <pc:spChg chg="mod">
          <ac:chgData name="NGUYEN DANG KHANH" userId="ad422fa8-2384-4ef8-a065-174a8ce1315c" providerId="ADAL" clId="{0468B8BF-585C-4002-8986-A2A644C14371}" dt="2023-01-04T15:15:30.454" v="1299" actId="20577"/>
          <ac:spMkLst>
            <pc:docMk/>
            <pc:sldMk cId="2792278409" sldId="546"/>
            <ac:spMk id="4" creationId="{8042437A-B3A1-3E1B-5D01-277853F9218E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5" creationId="{C7838C62-9AEA-4EB6-B6ED-7221F57A8414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6" creationId="{82A58476-D35A-2073-3611-82E2F964EFA5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7" creationId="{716DD129-7169-7D9A-B79E-DC992B965D1D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8" creationId="{19DAAF70-1EE4-2A33-C735-42563FBE1E25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9" creationId="{F6C0A0D9-268C-8134-D3C7-BB174A9524F2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0" creationId="{F806B16A-4CB4-EF38-FCA5-5DC6E206B1D2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1" creationId="{E327B9A9-C455-F1B5-589B-6DDDD2FFC552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2" creationId="{24E547FE-C6B5-7C17-E061-C6A5F4C172DE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3" creationId="{13E47A7B-D288-FA8E-E0EA-01A81950E3F5}"/>
          </ac:spMkLst>
        </pc:spChg>
        <pc:spChg chg="add mod">
          <ac:chgData name="NGUYEN DANG KHANH" userId="ad422fa8-2384-4ef8-a065-174a8ce1315c" providerId="ADAL" clId="{0468B8BF-585C-4002-8986-A2A644C14371}" dt="2023-01-04T15:23:33.708" v="1587" actId="20577"/>
          <ac:spMkLst>
            <pc:docMk/>
            <pc:sldMk cId="2792278409" sldId="546"/>
            <ac:spMk id="14" creationId="{524E958D-9D25-A28B-5356-9958C7ABCBAF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5" creationId="{CF70124E-003D-C3AD-6C5E-5A58B47F9762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6" creationId="{26F35B55-CE2C-FC80-8BB0-BB77387FA2A1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7" creationId="{206C5668-78EB-A262-CFD2-E051B937FD53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18" creationId="{2B61D66B-34C5-5690-CC45-B7C392E8FA54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19" creationId="{57294C31-389D-645B-F9E3-EBA6C7A1FD9F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0" creationId="{AE969E98-985F-54BD-232A-AE8CBC3BCC65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1" creationId="{7E098C56-5C9A-C171-8766-A9099D0C2BCF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2" creationId="{7A8A7BBA-F8CC-E920-2D46-99000EB30235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3" creationId="{61CC993D-8ACC-58B6-F40C-6E3ED038F801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4" creationId="{E902693C-115A-9287-3D96-8C09763E107B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5" creationId="{B9D7946A-4052-0C09-4D0E-5C09D87F5729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6" creationId="{2111F15A-66B6-9C24-3D4F-6A1078003648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27" creationId="{E396D250-C445-B94F-B515-3B2B3086E613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28" creationId="{F7153BC9-5497-B654-B6E4-4E8BA5F27D71}"/>
          </ac:spMkLst>
        </pc:spChg>
        <pc:spChg chg="add del mod">
          <ac:chgData name="NGUYEN DANG KHANH" userId="ad422fa8-2384-4ef8-a065-174a8ce1315c" providerId="ADAL" clId="{0468B8BF-585C-4002-8986-A2A644C14371}" dt="2023-01-04T15:21:54.673" v="1562" actId="478"/>
          <ac:spMkLst>
            <pc:docMk/>
            <pc:sldMk cId="2792278409" sldId="546"/>
            <ac:spMk id="29" creationId="{A7E11FA7-94D5-E06A-5C76-54602B9B7662}"/>
          </ac:spMkLst>
        </pc:spChg>
        <pc:spChg chg="add del mod">
          <ac:chgData name="NGUYEN DANG KHANH" userId="ad422fa8-2384-4ef8-a065-174a8ce1315c" providerId="ADAL" clId="{0468B8BF-585C-4002-8986-A2A644C14371}" dt="2023-01-04T15:21:56.691" v="1563" actId="478"/>
          <ac:spMkLst>
            <pc:docMk/>
            <pc:sldMk cId="2792278409" sldId="546"/>
            <ac:spMk id="30" creationId="{CCAEAA9B-DD73-CECB-C7B7-4390988361A5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31" creationId="{D1FAB969-FC30-4BCF-7AFC-9D226709C30F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32" creationId="{7DE8CF88-6804-5C24-1466-B26ECC2DA204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33" creationId="{76FE5E6E-1888-5FC4-1AFA-950D36E07D7A}"/>
          </ac:spMkLst>
        </pc:spChg>
        <pc:spChg chg="add mod">
          <ac:chgData name="NGUYEN DANG KHANH" userId="ad422fa8-2384-4ef8-a065-174a8ce1315c" providerId="ADAL" clId="{0468B8BF-585C-4002-8986-A2A644C14371}" dt="2023-01-04T15:22:56.505" v="1578" actId="1076"/>
          <ac:spMkLst>
            <pc:docMk/>
            <pc:sldMk cId="2792278409" sldId="546"/>
            <ac:spMk id="34" creationId="{CE2FA1D3-D83A-7087-0100-7C8D7D522DB4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35" creationId="{2834AD05-08D5-E11F-AEE0-BCCEE5D3C092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36" creationId="{8CFE48ED-D0F7-2F32-F6BD-B7974209FE71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37" creationId="{A004E8B5-6EE5-2555-A51F-C290241E4BF5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38" creationId="{00BD9FE7-2510-984A-4AD6-E50C9F838F75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39" creationId="{12C4963A-0E3C-2F92-D4D5-165670C83530}"/>
          </ac:spMkLst>
        </pc:spChg>
        <pc:spChg chg="add mod">
          <ac:chgData name="NGUYEN DANG KHANH" userId="ad422fa8-2384-4ef8-a065-174a8ce1315c" providerId="ADAL" clId="{0468B8BF-585C-4002-8986-A2A644C14371}" dt="2023-01-04T15:24:20.632" v="1602" actId="1076"/>
          <ac:spMkLst>
            <pc:docMk/>
            <pc:sldMk cId="2792278409" sldId="546"/>
            <ac:spMk id="40" creationId="{125C09EB-CE99-CF94-684F-5B9E8EDDBC39}"/>
          </ac:spMkLst>
        </pc:spChg>
        <pc:spChg chg="add mod">
          <ac:chgData name="NGUYEN DANG KHANH" userId="ad422fa8-2384-4ef8-a065-174a8ce1315c" providerId="ADAL" clId="{0468B8BF-585C-4002-8986-A2A644C14371}" dt="2023-01-04T15:24:15.686" v="1601" actId="1076"/>
          <ac:spMkLst>
            <pc:docMk/>
            <pc:sldMk cId="2792278409" sldId="546"/>
            <ac:spMk id="41" creationId="{669B07C2-C752-9D32-DD38-D1C089B99819}"/>
          </ac:spMkLst>
        </pc:spChg>
      </pc:sldChg>
      <pc:sldChg chg="add">
        <pc:chgData name="NGUYEN DANG KHANH" userId="ad422fa8-2384-4ef8-a065-174a8ce1315c" providerId="ADAL" clId="{0468B8BF-585C-4002-8986-A2A644C14371}" dt="2023-01-04T16:01:36.061" v="1616"/>
        <pc:sldMkLst>
          <pc:docMk/>
          <pc:sldMk cId="4058541282" sldId="547"/>
        </pc:sldMkLst>
      </pc:sldChg>
    </pc:docChg>
  </pc:docChgLst>
  <pc:docChgLst>
    <pc:chgData name="NGUYEN DANG KHANH" userId="ad422fa8-2384-4ef8-a065-174a8ce1315c" providerId="ADAL" clId="{166B4B1F-5549-44BF-A9F9-B51330B484E4}"/>
    <pc:docChg chg="undo custSel addSld delSld modSld">
      <pc:chgData name="NGUYEN DANG KHANH" userId="ad422fa8-2384-4ef8-a065-174a8ce1315c" providerId="ADAL" clId="{166B4B1F-5549-44BF-A9F9-B51330B484E4}" dt="2023-01-04T07:21:47.400" v="477" actId="1076"/>
      <pc:docMkLst>
        <pc:docMk/>
      </pc:docMkLst>
      <pc:sldChg chg="modSp mod">
        <pc:chgData name="NGUYEN DANG KHANH" userId="ad422fa8-2384-4ef8-a065-174a8ce1315c" providerId="ADAL" clId="{166B4B1F-5549-44BF-A9F9-B51330B484E4}" dt="2023-01-04T06:57:42.188" v="120" actId="20577"/>
        <pc:sldMkLst>
          <pc:docMk/>
          <pc:sldMk cId="193644568" sldId="256"/>
        </pc:sldMkLst>
        <pc:spChg chg="mod">
          <ac:chgData name="NGUYEN DANG KHANH" userId="ad422fa8-2384-4ef8-a065-174a8ce1315c" providerId="ADAL" clId="{166B4B1F-5549-44BF-A9F9-B51330B484E4}" dt="2023-01-04T06:57:42.188" v="120" actId="20577"/>
          <ac:spMkLst>
            <pc:docMk/>
            <pc:sldMk cId="193644568" sldId="256"/>
            <ac:spMk id="2" creationId="{BAAC6084-EB67-4CFE-9358-61454B5179EB}"/>
          </ac:spMkLst>
        </pc:spChg>
      </pc:sldChg>
      <pc:sldChg chg="modSp add del mod">
        <pc:chgData name="NGUYEN DANG KHANH" userId="ad422fa8-2384-4ef8-a065-174a8ce1315c" providerId="ADAL" clId="{166B4B1F-5549-44BF-A9F9-B51330B484E4}" dt="2023-01-04T06:58:05.693" v="123" actId="1076"/>
        <pc:sldMkLst>
          <pc:docMk/>
          <pc:sldMk cId="1392242394" sldId="293"/>
        </pc:sldMkLst>
        <pc:graphicFrameChg chg="mod modGraphic">
          <ac:chgData name="NGUYEN DANG KHANH" userId="ad422fa8-2384-4ef8-a065-174a8ce1315c" providerId="ADAL" clId="{166B4B1F-5549-44BF-A9F9-B51330B484E4}" dt="2023-01-04T06:58:05.693" v="123" actId="1076"/>
          <ac:graphicFrameMkLst>
            <pc:docMk/>
            <pc:sldMk cId="1392242394" sldId="293"/>
            <ac:graphicFrameMk id="6" creationId="{88DB0B57-5325-8605-08D3-CE1782D1089B}"/>
          </ac:graphicFrameMkLst>
        </pc:graphicFrameChg>
      </pc:sldChg>
      <pc:sldChg chg="delSp modSp mod">
        <pc:chgData name="NGUYEN DANG KHANH" userId="ad422fa8-2384-4ef8-a065-174a8ce1315c" providerId="ADAL" clId="{166B4B1F-5549-44BF-A9F9-B51330B484E4}" dt="2023-01-04T07:01:33.682" v="213" actId="20577"/>
        <pc:sldMkLst>
          <pc:docMk/>
          <pc:sldMk cId="530923464" sldId="533"/>
        </pc:sldMkLst>
        <pc:spChg chg="mod">
          <ac:chgData name="NGUYEN DANG KHANH" userId="ad422fa8-2384-4ef8-a065-174a8ce1315c" providerId="ADAL" clId="{166B4B1F-5549-44BF-A9F9-B51330B484E4}" dt="2023-01-04T07:01:33.682" v="213" actId="20577"/>
          <ac:spMkLst>
            <pc:docMk/>
            <pc:sldMk cId="530923464" sldId="533"/>
            <ac:spMk id="2" creationId="{8E1A0F1E-4C87-8904-D1EE-DA3513CB33BC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57" creationId="{CA052839-C296-4B83-7697-33C50593BC90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58" creationId="{EB945B2F-EEDE-69CA-1894-10B09906BE37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59" creationId="{A075B9C6-B562-9FC2-7A38-8D52609FCFB3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0" creationId="{7630E8C1-5451-71C2-5A53-01900334EEEB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1" creationId="{DE4C57DA-DADC-02A6-8D74-98A52A0627C5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2" creationId="{47E9AA74-6453-7DD9-0577-4560C9652E6D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3" creationId="{15F2447A-84AA-E0D3-3B26-05653A4F2A8E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4" creationId="{2A0F8C16-7699-DCA8-56DF-BA2E25673E26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5" creationId="{C8629D46-65FE-E27B-B65E-78C493542177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6" creationId="{DF64717E-4C1F-9749-6190-9217FB0B4B77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7" creationId="{0A0072C1-EDFF-184A-C8A5-4F1210CED06C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8" creationId="{893BFE77-3835-2961-3DA3-BD960DB7EF84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69" creationId="{88703875-9364-36FA-0409-890E0B74B94B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0" creationId="{3022AF81-9D6D-72CC-38E2-4D3BDF2619C9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1" creationId="{135D7E5A-0C2E-FAAF-7A76-25F0AC46916B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2" creationId="{7EF3F175-F767-8D46-1192-586B4222A6EB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3" creationId="{3CE8429C-CD9D-F343-77D9-28030C953C03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4" creationId="{9DE7A860-ED93-E919-CC23-2A41D5F3C578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5" creationId="{4DDA3BBE-69AD-7525-C221-46020111C44E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6" creationId="{367B7B93-3B00-D1AF-CC03-F4C1FD76476E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7" creationId="{EFE0AF81-407E-3EDB-7281-A7072FE3B1A5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8" creationId="{37F798EB-686A-CE5C-A9CB-DA11726C2DB2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79" creationId="{ED170CFD-D854-0686-7B8C-BE5E562BE468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0" creationId="{32835890-222A-74B3-3262-4C63EB34E299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1" creationId="{FFFB5D94-AC20-EED7-EF67-139866A8C255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2" creationId="{76E2E936-0EC3-9CA4-F570-14916AE34B64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3" creationId="{86F47762-9AA6-D763-7CEC-39525409829E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4" creationId="{8CC1F398-FDE1-A757-673C-B07364425E81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5" creationId="{28EFEB5C-EDD0-4A3B-8BD9-C55F3365253F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6" creationId="{632C3D9F-C97B-333B-0E7F-71BCEAC923D2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7" creationId="{370EFD3D-77C5-F821-F9B7-4AA6E78624AC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88" creationId="{90304A00-6236-443D-9AF0-C9078E86D20F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1" creationId="{45499E72-7CDE-4670-AE8D-D61A8CA5CC9D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2" creationId="{1957B0D4-2976-F0E1-3767-BA1373BFEC01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3" creationId="{B41504C2-10F6-31BB-E876-6FFE0EA707C9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4" creationId="{9E7C9017-EE7B-8809-49AF-422FB81BB0D7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5" creationId="{22C50CD8-E01A-59B7-670B-492214EF1233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6" creationId="{97C87300-39F4-D906-AE6D-1F81CCB072B3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7" creationId="{3562DD18-32C7-3700-1EC2-F56E2CD4F343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8" creationId="{E84864E9-4ACB-264A-9C05-923F103FA7BB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09" creationId="{D003BAD0-C576-1ED5-00D1-BBA357D082E9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0" creationId="{A27D9ED4-0B16-3DA3-D64C-EE5F90CC4F69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1" creationId="{FB19FCA8-4CC2-2552-457E-9B99E24D1F5E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2" creationId="{1624674E-3FE5-8957-AA31-ADCF7118A9D8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3" creationId="{EA97B08E-3B75-444F-379A-C2E676A3780A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4" creationId="{5A4F8A90-2CC9-623D-CCA6-2888B17F249C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5" creationId="{CCE3FA94-8F1C-0920-715B-3755AEE44AAD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6" creationId="{8252018A-37DE-E17A-97C2-D19B0ECBF8A9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7" creationId="{2A3EC22E-D02F-BEC4-DF03-08362218A9C6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8" creationId="{57C4F6FB-9F59-C6B1-8182-7E4FD9B5247A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19" creationId="{E058710F-2562-768E-758C-211D45A8AB36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20" creationId="{2E3A19B7-F361-9473-94E1-65FD3CD1EABC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21" creationId="{974065DE-0AE6-AD89-2C19-F98226719818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22" creationId="{CD87A4C0-3116-22B9-D88E-219D199A9EC3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26" creationId="{EE1B6129-7A16-97AC-2AD6-3103D435402D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29" creationId="{F46E6877-1ACC-AB7B-3779-4DC2AE122884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31" creationId="{0814C353-CD93-81BB-0B3D-D97978040C41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32" creationId="{D65C4ACE-B877-EFED-BBE4-1E118D300A05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33" creationId="{B7DA0DBB-2378-1E91-836A-29C199DB090D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134" creationId="{28AA86CB-D954-F25A-CE75-E02409DEF26A}"/>
          </ac:spMkLst>
        </pc:spChg>
        <pc:spChg chg="del">
          <ac:chgData name="NGUYEN DANG KHANH" userId="ad422fa8-2384-4ef8-a065-174a8ce1315c" providerId="ADAL" clId="{166B4B1F-5549-44BF-A9F9-B51330B484E4}" dt="2023-01-04T06:58:19.274" v="124" actId="478"/>
          <ac:spMkLst>
            <pc:docMk/>
            <pc:sldMk cId="530923464" sldId="533"/>
            <ac:spMk id="135" creationId="{796475F8-8FEF-294D-3E7C-69A5FEDA6C91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215" creationId="{36F2595A-C085-5A47-A5D0-054F04CCE185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216" creationId="{40476566-11EF-F9A0-E788-13EED4D7F4A8}"/>
          </ac:spMkLst>
        </pc:spChg>
        <pc:spChg chg="mod">
          <ac:chgData name="NGUYEN DANG KHANH" userId="ad422fa8-2384-4ef8-a065-174a8ce1315c" providerId="ADAL" clId="{166B4B1F-5549-44BF-A9F9-B51330B484E4}" dt="2023-01-04T06:58:26.928" v="125" actId="1076"/>
          <ac:spMkLst>
            <pc:docMk/>
            <pc:sldMk cId="530923464" sldId="533"/>
            <ac:spMk id="217" creationId="{6B0D6F80-3699-6BFE-129F-08E0C3666FA1}"/>
          </ac:spMkLst>
        </pc:spChg>
        <pc:spChg chg="mod">
          <ac:chgData name="NGUYEN DANG KHANH" userId="ad422fa8-2384-4ef8-a065-174a8ce1315c" providerId="ADAL" clId="{166B4B1F-5549-44BF-A9F9-B51330B484E4}" dt="2023-01-04T06:59:31.370" v="157" actId="6549"/>
          <ac:spMkLst>
            <pc:docMk/>
            <pc:sldMk cId="530923464" sldId="533"/>
            <ac:spMk id="219" creationId="{B068C29B-1F7B-B3FD-2214-3712A0AACDDA}"/>
          </ac:spMkLst>
        </pc:spChg>
        <pc:spChg chg="mod">
          <ac:chgData name="NGUYEN DANG KHANH" userId="ad422fa8-2384-4ef8-a065-174a8ce1315c" providerId="ADAL" clId="{166B4B1F-5549-44BF-A9F9-B51330B484E4}" dt="2023-01-04T06:59:29.801" v="156" actId="6549"/>
          <ac:spMkLst>
            <pc:docMk/>
            <pc:sldMk cId="530923464" sldId="533"/>
            <ac:spMk id="221" creationId="{8697A117-65F1-FACB-AB9B-523EBC7678D9}"/>
          </ac:spMkLst>
        </pc:spChg>
        <pc:spChg chg="mod">
          <ac:chgData name="NGUYEN DANG KHANH" userId="ad422fa8-2384-4ef8-a065-174a8ce1315c" providerId="ADAL" clId="{166B4B1F-5549-44BF-A9F9-B51330B484E4}" dt="2023-01-04T07:01:12.109" v="208" actId="20577"/>
          <ac:spMkLst>
            <pc:docMk/>
            <pc:sldMk cId="530923464" sldId="533"/>
            <ac:spMk id="222" creationId="{E7000736-425D-8035-09B1-8D2F38482969}"/>
          </ac:spMkLst>
        </pc:sp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89" creationId="{AAAD7D81-DAF6-9D20-C1C3-EB1CEB1DB0CD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0" creationId="{49C540D7-DD56-22E9-2F1F-45DB6483B638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1" creationId="{06ACD16D-BDCD-1DF4-4664-9D4B1F698FE2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2" creationId="{D568BC8E-F3AD-CB51-643F-94C976B73B28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3" creationId="{41D93196-2BB6-2A58-45CF-3813B1925E07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4" creationId="{E87896A4-9209-B3BB-F6C2-EB48FE5F209B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5" creationId="{1D7CB9B1-8B5E-BA0A-69D5-5B2177B0CC8F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6" creationId="{3FB3256F-E5E0-2848-FDC1-ADE80BC61796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7" creationId="{463E0382-6EB0-49E5-FBCA-45623505BDAF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8" creationId="{AAD30BC0-4C1E-D468-F084-6504B9963AD8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99" creationId="{3C138439-7DC5-D3FF-B664-E866EDC83641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00" creationId="{F490E2CE-9374-82E0-734E-9E425BE6D21D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23" creationId="{3F2BACF4-D927-05E5-8CFF-F308F95E3B87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24" creationId="{26B0299A-5B69-1456-9D7D-0C5EC74F9431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25" creationId="{C8226070-9397-9C53-518A-535E69D5350B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27" creationId="{26E44AC8-7BBE-6FBA-E92F-3630E398D288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28" creationId="{ACD27A06-F877-B9BC-CF47-E3652F3A8320}"/>
          </ac:cxnSpMkLst>
        </pc:cxnChg>
        <pc:cxnChg chg="mod">
          <ac:chgData name="NGUYEN DANG KHANH" userId="ad422fa8-2384-4ef8-a065-174a8ce1315c" providerId="ADAL" clId="{166B4B1F-5549-44BF-A9F9-B51330B484E4}" dt="2023-01-04T06:58:26.928" v="125" actId="1076"/>
          <ac:cxnSpMkLst>
            <pc:docMk/>
            <pc:sldMk cId="530923464" sldId="533"/>
            <ac:cxnSpMk id="130" creationId="{AC9FA8CA-C3ED-3573-6881-4221ECEBFFB1}"/>
          </ac:cxnSpMkLst>
        </pc:cxnChg>
      </pc:sldChg>
      <pc:sldChg chg="addSp delSp modSp mod">
        <pc:chgData name="NGUYEN DANG KHANH" userId="ad422fa8-2384-4ef8-a065-174a8ce1315c" providerId="ADAL" clId="{166B4B1F-5549-44BF-A9F9-B51330B484E4}" dt="2023-01-04T06:59:57.155" v="163" actId="20577"/>
        <pc:sldMkLst>
          <pc:docMk/>
          <pc:sldMk cId="4152143267" sldId="534"/>
        </pc:sldMkLst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" creationId="{58EF76C4-79B5-E164-6EA1-4A19FD65DEC6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" creationId="{B2AD7F86-5ADB-70F0-03C5-0E19781DD46D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" creationId="{91DC56BE-C968-8342-9F66-4A83DE942015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" creationId="{A984C6B8-A9D0-6557-931B-8FBB2B4A846E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6" creationId="{0B5E03DD-E544-F9F3-3E6F-A75CDDFBDCFC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7" creationId="{1A993790-618D-1A12-84BC-AC644EC1DF25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8" creationId="{A5116C7D-3255-6057-FF87-C1DD3F66784C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9" creationId="{41B9DD34-461D-F88E-5374-24D7D7CA3F11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0" creationId="{B364E088-8622-E6A4-B0B6-FAAA56917ACF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1" creationId="{42B8E58D-E24E-EA05-AB5C-57EEC8A874FD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2" creationId="{8505472D-481A-0E29-478E-DF17C6D11A64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3" creationId="{507D8678-4BB9-154A-AC37-E4F3E4982803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4" creationId="{4416D31A-13A5-AEAA-6CAE-679ADF846FF5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5" creationId="{65039062-B4AA-05F5-1F32-3EECC37DC281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6" creationId="{45D44EF0-2296-A7C5-7E27-DBACDA6F9129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17" creationId="{047C9B88-5418-3636-602B-6607A52822BB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4" creationId="{086D1B19-B60D-CE17-1760-92B155A2DC09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5" creationId="{7D827809-3FDC-6D37-31E3-1C0B08FACFA8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6" creationId="{71B9A84D-63D5-9B42-47D1-8F4AD6EB424E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7" creationId="{3C78FF98-AA11-8650-E618-23828EBC332C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8" creationId="{607C19DF-1E6C-6CBB-1DA4-30BE55362B0B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29" creationId="{B12B89AF-E056-B0FD-AC47-0AEFD181F868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0" creationId="{314F184B-AC2B-AF39-62D9-F2051CF723C3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1" creationId="{406762A5-FA52-1F1C-3D00-8997EAB3B128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2" creationId="{936CCC3B-0484-1D2D-C24A-11B23F8EB691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3" creationId="{F4296270-E539-B1DF-9D79-BF694334D61C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4" creationId="{1EC3BBFF-4514-BB46-F0BF-DFC386573491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5" creationId="{27E9BEEE-7E97-DF66-E9B6-0ED6A0727A80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6" creationId="{313E16F7-99D8-53FB-A9F2-A733576991FE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7" creationId="{A9798C06-01DA-552D-F47D-BD811B290FE4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8" creationId="{7096295A-86FE-0FAD-4EBC-DADC5E15A156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39" creationId="{3C0103E4-D816-99E4-7518-42BD11E55852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0" creationId="{C2373578-24C2-14FE-998B-73FBBADAB3D2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1" creationId="{C16DACCE-2307-C63D-0E56-F3D5084F6DBD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2" creationId="{53184C61-60F1-2A62-B21B-2FC008F08074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3" creationId="{09FF29F9-0CBB-AC02-A572-3E8B84219D57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4" creationId="{7EA5FC73-FC7C-0956-2239-697846A7A721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5" creationId="{01F85144-98EE-6E87-8044-5C5884B28954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49" creationId="{0E0521E3-4407-62CF-9850-BFA6AB247F8A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2" creationId="{57BB30B7-0094-23F8-8FB4-074791850D12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4" creationId="{5EE85A12-D72A-77E0-61B7-B0D691E1EEB4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5" creationId="{073DC008-72AA-58A5-5F2E-9C9677F51662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6" creationId="{EF571F5D-F7E8-0EA5-4488-55CE3D35320D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7" creationId="{BD869C38-385F-ADE5-34F3-46436159976F}"/>
          </ac:spMkLst>
        </pc:spChg>
        <pc:spChg chg="add del mod">
          <ac:chgData name="NGUYEN DANG KHANH" userId="ad422fa8-2384-4ef8-a065-174a8ce1315c" providerId="ADAL" clId="{166B4B1F-5549-44BF-A9F9-B51330B484E4}" dt="2023-01-04T06:56:42.179" v="86" actId="21"/>
          <ac:spMkLst>
            <pc:docMk/>
            <pc:sldMk cId="4152143267" sldId="534"/>
            <ac:spMk id="58" creationId="{7D4D38BC-0962-1719-11B4-BCC7D70355DA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59" creationId="{8D4C2B5B-80B8-7961-4D5C-EEB6241BE9F8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60" creationId="{4234A549-C3A7-38FB-CECD-FCF365D04419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61" creationId="{457A87D9-5B37-27EE-6E77-2CA6BE7BD247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62" creationId="{C693825F-D1FC-D5BD-5575-74C300BA0E60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63" creationId="{77B80239-C51A-FDE0-D9FB-B6C7F401A561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192" creationId="{CB14F96B-C3A1-B8FC-6D16-B47AE8F5A51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193" creationId="{1638C03C-D4CB-A616-9FBB-071B6164DC4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194" creationId="{7D06C781-49C6-D828-9D92-E106FD08086C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195" creationId="{B15E40CA-216A-F1E2-2E79-B1B18C9CA8BC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196" creationId="{0F84F848-04E5-34E2-2AAC-B1F083675908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197" creationId="{6BF51A8C-CF06-6E45-977A-96ED2E489A1B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198" creationId="{19793FE4-7207-6760-4693-E9711244C0E2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199" creationId="{960ED6EE-027F-6F54-7618-D11771E5F43A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0" creationId="{5FBE0FE4-8D61-7005-B31D-C8E521747D58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1" creationId="{19C310FA-E379-0E54-1659-B24E0006D055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2" creationId="{8DAA32AF-6EBD-7733-3EC6-4F5F418EE075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3" creationId="{32492A15-FD34-95B3-1DCB-D7BEFE49A6AB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4" creationId="{70D90B0E-2A62-5EB6-D6DF-BEC2BB310B21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5" creationId="{4F39BE92-42CA-16B5-F2BD-3FF13CE5B1EC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6" creationId="{C61E206E-0402-9DD4-A6C0-F14E806A33E9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7" creationId="{E22D907E-5DCC-401F-4F7D-16E43BF4A486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8" creationId="{90240B14-DD1F-9D2B-0357-4CA9CC96044B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09" creationId="{7188A95E-3250-93BB-B549-84AA5EC3E58E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10" creationId="{97A0B4FE-B2D5-EB16-F733-A3A326B5B5DD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17" creationId="{0EE666D4-074E-C91B-7172-93BDDA88D0FA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18" creationId="{56ECE439-D284-3A88-2696-6FC184F30E2A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19" creationId="{262E20B8-F703-E094-D7F6-5CD31559D922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0" creationId="{C9232C68-FA36-DD7E-BF60-A1B37417540E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1" creationId="{B0BBB735-FF0C-7255-1FAA-07279A1D69E7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2" creationId="{3D6AE260-0000-2AB8-33B0-9C8207BB8B12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3" creationId="{86B3D4D2-7D28-04C7-457F-CCC89F85D17A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4" creationId="{6D6BE1F8-67FA-CF2F-D947-ABA849632027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5" creationId="{3F9CAF0E-7C5E-26CD-EA84-1242980C2BC4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6" creationId="{F0FDC686-B5D7-9213-CCF4-6513D68514C9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7" creationId="{428492DA-92FD-3817-6D6F-8F73896476E6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8" creationId="{184BFD16-1E46-F495-6333-88B091DEB69E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29" creationId="{28EA0400-9303-88DB-4E2E-B791664D3CB5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0" creationId="{815DB892-899A-74FF-044E-699D6B653D82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1" creationId="{67363277-A989-6870-FB44-60B87A02A3BC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2" creationId="{48A2DA9F-E764-F49E-89DC-E2FA7FCB1153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3" creationId="{F408EF48-5A30-746B-21C5-87A51675A368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4" creationId="{202E26ED-4A37-55BB-EC0C-C2B452343EC6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5" creationId="{8378825E-EC25-F6EB-55AF-1D02945B2B47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6" creationId="{8452AC14-D2EE-F213-B6C6-A9DAFFCCADA2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7" creationId="{C32B3E95-1A80-CAFF-E457-00644AF15530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38" creationId="{9D115314-4A70-B6A2-03AF-C6FAE734A081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42" creationId="{1386A022-8C25-6139-5418-A3B5241F80EB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45" creationId="{985EC28E-58A6-0253-3292-D9CE215F9D69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47" creationId="{1FA3A0E8-759A-FF4E-EFB7-A171B9E71188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48" creationId="{7C1FF072-29A7-256D-BA9F-298EA2114BF6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49" creationId="{A84BFB5A-09A2-6959-F8D6-2CCD1A8C159E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50" creationId="{97816D11-EF7A-AF04-3D52-A22D18078804}"/>
          </ac:spMkLst>
        </pc:spChg>
        <pc:spChg chg="add mod">
          <ac:chgData name="NGUYEN DANG KHANH" userId="ad422fa8-2384-4ef8-a065-174a8ce1315c" providerId="ADAL" clId="{166B4B1F-5549-44BF-A9F9-B51330B484E4}" dt="2023-01-04T06:57:03.093" v="91"/>
          <ac:spMkLst>
            <pc:docMk/>
            <pc:sldMk cId="4152143267" sldId="534"/>
            <ac:spMk id="251" creationId="{E7854433-AE21-67F9-547B-A17B3AADF06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2" creationId="{80809A4C-A4DB-FB62-A76A-ED2CE1661FB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3" creationId="{2AC3F591-8AFA-9E50-8BCB-1B3DAA73B9E3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4" creationId="{FDC9792F-28C3-8DEA-3F71-0A72EE3370B4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5" creationId="{DCFCA964-C6E5-9D7F-A9E1-887DE6CE279E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6" creationId="{9F8DCBD2-93D2-8621-3154-95AA714B6361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7" creationId="{D1C498B9-C842-EFF1-40F1-E62CAB3434A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8" creationId="{F1B97F59-1BC6-45BA-C1DD-4AE7E92FF244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59" creationId="{56437340-4692-5BA1-7575-821406857179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2" creationId="{78B1BB57-FB71-9C69-4EEF-6545E5AAD9C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3" creationId="{8A9C3D5E-268F-AC6C-575E-EA90592D42C3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4" creationId="{043AF050-7177-76F8-57FE-6EA4E300A58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5" creationId="{057F5B00-A44D-D011-16EA-E11B67C95EF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6" creationId="{27CFD349-68B4-242E-93D0-F2217F8FE6B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7" creationId="{438783DC-84EE-7A20-0C57-CE1D59011B9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8" creationId="{430F6907-075E-852A-9295-BCDAA85BC32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69" creationId="{5D726AFD-892B-6520-88CE-F038D03C1DB0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70" creationId="{11795AA3-6A60-ED4D-B45F-FEC8DDA62681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71" creationId="{FF01ED70-A65D-B570-B800-1AF4EDFB11D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72" creationId="{934EEAA5-50BE-E357-C5FC-BAD19AC868B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77" creationId="{D83133F4-70A1-5107-9AF8-CB71E530217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78" creationId="{0B36272D-F1FC-F861-0691-B755CADD49F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79" creationId="{DB944C43-8F2E-3798-77E0-4A9506D33B4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0" creationId="{FA4C8F6A-31E9-C8C1-6E5E-6E550F993897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1" creationId="{2D51E8AF-899D-9057-7C14-B18C13634A5F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2" creationId="{5C8EDA17-B494-AC7C-24D1-8F774DA81CA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3" creationId="{98B7EA9A-B33C-65E9-86D0-5FBB5B24A4A8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4" creationId="{CEDCA0C9-0DC3-5DAA-B379-C6D540199917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5" creationId="{41A5ED7E-F398-BBE5-DCE1-CB9C92AB7213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6" creationId="{3E960C06-F450-8BB5-F187-AD0559BAB87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7" creationId="{444634AF-3349-8809-D8C6-03FF8AC7BBC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8" creationId="{3F479338-E97B-8403-C306-0A07C82D9D5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89" creationId="{69B2AE2E-7B51-08A4-8CDA-D69F1008DE18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90" creationId="{A9E70CE5-F238-EC4F-29D3-F8EE1DC8217F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91" creationId="{C40A161F-235E-1CDC-C422-F33BEC8ADA7A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92" creationId="{F8C81B79-CE6F-D4E3-2F98-4BF851148A3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93" creationId="{E1959B78-74BA-166C-DE15-43FC346897D0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94" creationId="{AE9BC96D-7A90-C113-34C8-C6BE98D81257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298" creationId="{24020BAA-C837-D85A-54A1-0038B029E6D9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01" creationId="{F448680D-ED70-903F-1DE2-4FFEFCAABD4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03" creationId="{F7F7B4F6-C2A8-7380-0366-D97584312599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04" creationId="{E4EFD06F-8BBE-8EF6-3A2F-91A7F7E7C66A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26" creationId="{C378E977-3310-F026-19FB-6B5BBD0AABA5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27" creationId="{B7D74B4E-1F51-A73C-9112-49807042D5FC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28" creationId="{9E0EC0F8-E904-5DE1-BE63-FC8783E8851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29" creationId="{F01C9C50-17E4-1A9D-9A1C-07628DE564AC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30" creationId="{23D3B977-53F3-EAD8-EF91-B9D88AB37C8F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31" creationId="{20744534-0285-A729-4BEF-0EAF3C105050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32" creationId="{21F3B636-0FD0-2CFE-1E71-0C19EB2898E5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0" creationId="{C476A3F0-4E7E-41EE-D200-5540F067A42A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1" creationId="{0A7669AA-2C43-536F-CB21-9A008ACA3E45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2" creationId="{D7B913CF-BAF6-1F86-A49A-F5D654EF6C09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3" creationId="{FE71C161-9D0E-01B4-FD42-0D6495AA3928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4" creationId="{7F581C22-9C8F-693E-8F03-32BFF75645B1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5" creationId="{D92B9954-1F70-21B2-2341-58FF793EB8F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6" creationId="{FD08587C-C663-81F0-5CC3-8B0EDFFFC6AD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7" creationId="{A16AB55D-3A06-32DE-4EE6-626A8E92D896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8" creationId="{B54AF43D-BB7C-D3A9-2E4B-1F6D95FD1DC7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49" creationId="{89B2EE9D-DB36-0FA4-7972-B53F004EEDBA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50" creationId="{D72C6DB5-0D95-40E1-E316-EC35A4AB77C7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54" creationId="{9FE1480D-3603-D61C-41EC-D9168EB3DCDF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57" creationId="{250737DF-B4EF-0380-ACD7-95591B07166B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59" creationId="{65BA0F4C-D69D-005D-9BDC-50C0FE13BC22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60" creationId="{C977400E-0A87-61F2-3379-D46912DB827A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61" creationId="{61F167C7-1023-488C-EAB8-7D804A56BEFC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62" creationId="{6FC0D300-6A55-688C-1316-FC044D8314DC}"/>
          </ac:spMkLst>
        </pc:spChg>
        <pc:spChg chg="mod">
          <ac:chgData name="NGUYEN DANG KHANH" userId="ad422fa8-2384-4ef8-a065-174a8ce1315c" providerId="ADAL" clId="{166B4B1F-5549-44BF-A9F9-B51330B484E4}" dt="2023-01-04T06:56:58.174" v="89" actId="1076"/>
          <ac:spMkLst>
            <pc:docMk/>
            <pc:sldMk cId="4152143267" sldId="534"/>
            <ac:spMk id="363" creationId="{F63BA98C-0D9F-5087-D589-3BC40BAF2A18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64" creationId="{B30503E1-A111-EDA6-905E-7915F17742F8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65" creationId="{7320C775-21DA-02CD-79C8-EDF9858CA71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66" creationId="{F3104506-91E0-1840-B33E-55E5E1806D1F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67" creationId="{38CD022A-7C94-641C-32FE-0E487290AA6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68" creationId="{65A0279E-50FE-F6B1-CF02-5EE20AEC0F9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69" creationId="{B9E6EB13-17BD-69D8-568D-6E42376CE032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0" creationId="{E724EEB0-4CC9-9B15-6994-265699ECAE1E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1" creationId="{7872BFA2-D9D5-8511-AE9A-0B057263D828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2" creationId="{EC9B5A25-43CF-2660-2DB4-76FCE72B123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3" creationId="{B6952884-558C-F67E-D888-01D8A2136F8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4" creationId="{9AC8E60B-10A2-56B6-B871-0D36473F5D24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5" creationId="{11C5979D-D0AA-A273-388C-06B68A830232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6" creationId="{F0FAB0A4-A627-ECFE-E33C-D15CA126BE1B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7" creationId="{54178FC3-BED6-460D-C562-1D91E8ADF0BA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8" creationId="{0F771CDA-077B-E9DA-A777-48CDAB972821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79" creationId="{7E441183-8E2C-4103-4930-D749B7C10162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0" creationId="{9B213BF5-E0A2-918B-4434-C1F0ED7B4BB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1" creationId="{CBB0C21C-68B5-1E7A-7D03-1393FA4975B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2" creationId="{671501FA-5D3C-2534-6EEB-4A713E39408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3" creationId="{6290FFF3-B609-0512-3AAD-B923FEDA4F0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4" creationId="{D0998ED5-340F-3A01-208E-E376D79A76E8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5" creationId="{433AED68-C3A6-BB14-8909-5814ADD28D3E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6" creationId="{2274B5E9-CC4A-6BF4-2847-B9C73E6E973F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7" creationId="{1F27908D-0B99-603D-F35F-0900AE78219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8" creationId="{7B786183-4476-2E79-C60F-39EADCBDF975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89" creationId="{E07A714B-B026-E84B-7D86-2ACAD17E9D8F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90" creationId="{B7F439AA-FF3C-CA89-96EE-02C64D715811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91" creationId="{E8243009-A04C-B686-04C3-140A38FD252F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92" creationId="{D5CEC03C-8BAC-48AC-0C18-566F5EE74E75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93" creationId="{7587CCBD-7EA5-5481-12BF-E9E33E6A6FCB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94" creationId="{2D3C8DC6-227B-38BA-6CD2-685F77C14A6A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395" creationId="{820B89A6-86EC-ACE8-38B2-DAA70C870DF4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08" creationId="{2165D609-718E-596C-6FDD-6BD9851F1753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09" creationId="{791B1C89-9296-8617-8AC9-3E90664539B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0" creationId="{A19A1014-0976-3D8D-8010-BF0D5061EF8E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1" creationId="{EAB6D5AD-6AEF-5670-6FEA-C8223C42C23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2" creationId="{7D74B8FB-6EA8-56C9-CEFA-B95BD5D0EB49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3" creationId="{C37DD370-E41F-C91A-4DFC-3B6B32AFC69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4" creationId="{67D144C4-E861-B3EA-8E14-58FD821054B9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5" creationId="{AB7D83FB-9530-7AE1-2440-0874A0408ECC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6" creationId="{57B86AE0-A900-D38B-3D2A-7356D4EE8202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7" creationId="{CA4F8ADE-F70C-B07C-B3FF-939036B75E37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8" creationId="{C0A343F0-19CB-CC12-3FD7-3556CB0DDB16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19" creationId="{AFFCC9FC-55F8-2C29-7C01-F24C754CD82B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0" creationId="{6F1E64DB-1A60-9A11-E1FC-6130623E4522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1" creationId="{79D61C00-50C0-64B5-3643-0B47109EC309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2" creationId="{75EBAF01-F8AE-36C3-CA5E-2C54F070B722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3" creationId="{D344F79A-4406-F406-2FE7-DA6537469C45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4" creationId="{DFD3A862-9C23-02E4-10F7-A726B6D3EE30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5" creationId="{7FF0560C-65BC-FBF0-F6AE-73E4DCB70D51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6" creationId="{3279E2E9-F198-1F87-317B-35892411A5AD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29" creationId="{1FD89B56-F714-E0E5-4189-BE818F272B01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31" creationId="{5403A020-853F-2D4C-1A18-D3C13E389183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32" creationId="{1579C6E5-905F-F856-1921-6F7F3BC4DB11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33" creationId="{23CB0AAD-C533-528B-B380-60C4DFDCD833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34" creationId="{34E603B4-2980-41E2-6510-BB6885894EA4}"/>
          </ac:spMkLst>
        </pc:spChg>
        <pc:spChg chg="del">
          <ac:chgData name="NGUYEN DANG KHANH" userId="ad422fa8-2384-4ef8-a065-174a8ce1315c" providerId="ADAL" clId="{166B4B1F-5549-44BF-A9F9-B51330B484E4}" dt="2023-01-04T06:55:49.706" v="79" actId="478"/>
          <ac:spMkLst>
            <pc:docMk/>
            <pc:sldMk cId="4152143267" sldId="534"/>
            <ac:spMk id="435" creationId="{0530C52C-8161-285A-4ED6-1D1E581716EF}"/>
          </ac:spMkLst>
        </pc:spChg>
        <pc:spChg chg="mod">
          <ac:chgData name="NGUYEN DANG KHANH" userId="ad422fa8-2384-4ef8-a065-174a8ce1315c" providerId="ADAL" clId="{166B4B1F-5549-44BF-A9F9-B51330B484E4}" dt="2023-01-04T06:59:57.155" v="163" actId="20577"/>
          <ac:spMkLst>
            <pc:docMk/>
            <pc:sldMk cId="4152143267" sldId="534"/>
            <ac:spMk id="441" creationId="{DCE04D69-68E8-A99B-ED2F-F79A5052B809}"/>
          </ac:spMkLst>
        </pc:sp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18" creationId="{D6130205-04DA-4FA7-DFAE-B7F47BBD53EA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19" creationId="{CDF3A202-8293-1AB7-B271-5FFB2D59BA1E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20" creationId="{8C28C6B3-8402-B0D5-7AF3-B665DCB92C1B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21" creationId="{1199B58B-0617-BDD5-F9E2-4AD993840FFB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22" creationId="{BCEE4662-5DEC-F333-1892-20C6F03E738C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23" creationId="{4D53E30E-5B87-9331-B050-7147037692B4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46" creationId="{B04799B4-0145-0FF2-A961-49ED007E723F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47" creationId="{54565C10-CA23-A109-3A0E-7241E0038E22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48" creationId="{7C618C80-3880-D9F4-6B5A-EEEA9C562C5F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50" creationId="{A8DF87AF-2AED-9F1B-0C5B-C552F8B6AB2A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51" creationId="{03066658-90D8-A623-BE04-67BDDEECF0F4}"/>
          </ac:cxnSpMkLst>
        </pc:cxnChg>
        <pc:cxnChg chg="add del mod">
          <ac:chgData name="NGUYEN DANG KHANH" userId="ad422fa8-2384-4ef8-a065-174a8ce1315c" providerId="ADAL" clId="{166B4B1F-5549-44BF-A9F9-B51330B484E4}" dt="2023-01-04T06:56:42.179" v="86" actId="21"/>
          <ac:cxnSpMkLst>
            <pc:docMk/>
            <pc:sldMk cId="4152143267" sldId="534"/>
            <ac:cxnSpMk id="53" creationId="{71816652-B4CD-2CA5-9B1E-2A6A0449B0CC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11" creationId="{CCA05E53-69A8-FEEF-7B63-082A6B2EB369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12" creationId="{FB2FF9B1-5C00-C320-5B19-26EAA778FDBE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13" creationId="{A97CC0FE-CCEA-33E0-D896-8805B2B84DA4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14" creationId="{A0F4F1B9-340A-4A9B-ED8B-ABB006A9BFDA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15" creationId="{E2651B3B-1973-E360-8E84-BA443BFEBE78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16" creationId="{8E5CDD33-A491-4C69-BD6D-38F446E65AB8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39" creationId="{5A247C0C-E75C-07B0-687F-7408CFCD4A73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40" creationId="{CD57BABB-A8E4-7008-FB9E-47E73663B307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41" creationId="{A9FC6992-C905-CC6A-0567-51910BF2F353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43" creationId="{CC14E005-3B0A-29B8-14DF-E54A23879840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44" creationId="{0C649E8D-7F98-9099-CE39-DAC6D5B3D368}"/>
          </ac:cxnSpMkLst>
        </pc:cxnChg>
        <pc:cxnChg chg="add mod">
          <ac:chgData name="NGUYEN DANG KHANH" userId="ad422fa8-2384-4ef8-a065-174a8ce1315c" providerId="ADAL" clId="{166B4B1F-5549-44BF-A9F9-B51330B484E4}" dt="2023-01-04T06:57:03.093" v="91"/>
          <ac:cxnSpMkLst>
            <pc:docMk/>
            <pc:sldMk cId="4152143267" sldId="534"/>
            <ac:cxnSpMk id="246" creationId="{8A505C10-2A0E-D6BB-B204-3762B2983810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60" creationId="{4DF53CE4-84DE-83F3-F08B-3109ACD7C79C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61" creationId="{507EDF8F-9D54-0141-10D0-66B259D8D5A6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73" creationId="{5814F1DC-2B61-C534-B66F-09C8787B5785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74" creationId="{A08DBDF3-D186-FF20-B128-534703C22A9A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75" creationId="{79254C1F-87AD-5D8F-7C48-C535E7D96DC5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76" creationId="{064B1799-2F14-A358-6A24-12EF9526200B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95" creationId="{1F7ABF39-E641-BD39-CE8B-7A5C8DBBB14D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96" creationId="{83FF8610-E5F9-6A3F-FF7B-38B222654C78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97" creationId="{BC2BE0CB-5060-2C5D-C487-F3CE7E110922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299" creationId="{6A2311A3-1FE0-A20E-926D-46C2CD017250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00" creationId="{A96B851F-C1D2-B798-D7E5-ED106B294780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02" creationId="{3D081CA1-E393-BCA0-7F99-A1A6E393C4D8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51" creationId="{0B5A9C91-EBB4-6867-2B08-A60CC3E442AD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52" creationId="{5BBC6820-AEB4-087E-EF2E-3FE7CB7479F4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53" creationId="{7125888F-8CD5-557D-7F56-D43C111ED5AD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55" creationId="{F90AEF9E-5A6F-1428-D8C0-A76E87A499FC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56" creationId="{A92EBBD1-F299-0F18-2AD1-4BF28391C954}"/>
          </ac:cxnSpMkLst>
        </pc:cxnChg>
        <pc:cxnChg chg="mod">
          <ac:chgData name="NGUYEN DANG KHANH" userId="ad422fa8-2384-4ef8-a065-174a8ce1315c" providerId="ADAL" clId="{166B4B1F-5549-44BF-A9F9-B51330B484E4}" dt="2023-01-04T06:56:58.174" v="89" actId="1076"/>
          <ac:cxnSpMkLst>
            <pc:docMk/>
            <pc:sldMk cId="4152143267" sldId="534"/>
            <ac:cxnSpMk id="358" creationId="{B3AA8622-3338-E855-8056-F6077D62E699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396" creationId="{F8321100-B8A9-A56E-A958-3D8050E2F9C0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397" creationId="{0555267A-0873-89E0-D08E-81DF3A624749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398" creationId="{4E3A705E-6C4E-FB11-7997-8310267BE794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399" creationId="{CCC96979-4429-CB72-0D69-F0B34FFC827E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0" creationId="{7D90F102-09DE-892D-15F4-52CE5470D996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1" creationId="{2D6D4AA6-FB83-2ED4-A358-70CEC06B256B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2" creationId="{81DAEB85-CB1C-1A61-78C4-997EAEA69831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3" creationId="{2CF96648-5BAB-7C25-F61B-2D05657CD4B9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4" creationId="{F6A4996C-EA9A-64D5-EF47-B7E047B21F2C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5" creationId="{47997467-BDA6-4867-4A42-01C9A667FB43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6" creationId="{BCA4CDBA-0840-25A0-AD72-C5180C2572F9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07" creationId="{3ADC7949-EAEC-40DB-8D9B-A8B76D344DEC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27" creationId="{A5B403AF-B807-C521-07CD-D50EA9CD72DB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28" creationId="{38608427-C733-B143-49B6-8C5399F46A49}"/>
          </ac:cxnSpMkLst>
        </pc:cxnChg>
        <pc:cxnChg chg="del mod">
          <ac:chgData name="NGUYEN DANG KHANH" userId="ad422fa8-2384-4ef8-a065-174a8ce1315c" providerId="ADAL" clId="{166B4B1F-5549-44BF-A9F9-B51330B484E4}" dt="2023-01-04T06:55:49.706" v="79" actId="478"/>
          <ac:cxnSpMkLst>
            <pc:docMk/>
            <pc:sldMk cId="4152143267" sldId="534"/>
            <ac:cxnSpMk id="430" creationId="{0A2D15CF-98FA-B84D-15DC-21CB4F6CEC9F}"/>
          </ac:cxnSpMkLst>
        </pc:cxnChg>
      </pc:sldChg>
      <pc:sldChg chg="addSp delSp modSp add del mod">
        <pc:chgData name="NGUYEN DANG KHANH" userId="ad422fa8-2384-4ef8-a065-174a8ce1315c" providerId="ADAL" clId="{166B4B1F-5549-44BF-A9F9-B51330B484E4}" dt="2023-01-04T06:57:05.801" v="92" actId="47"/>
        <pc:sldMkLst>
          <pc:docMk/>
          <pc:sldMk cId="1151068928" sldId="535"/>
        </pc:sldMkLst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2" creationId="{64A73875-FF15-0F1E-B9F4-E7056F08F5F3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3" creationId="{B6779278-6417-8860-C0BF-0726176E503E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4" creationId="{15A70D1D-2486-DA2A-D093-21C3324F55AE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5" creationId="{95AA3B42-145C-F248-0602-B8BC2E339E6A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" creationId="{1A2C7BC5-A622-54BB-F0FB-889B4D1FEAD7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7" creationId="{3E174DDD-74C3-A1C7-04D3-5B65F8BFDF6E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8" creationId="{267C23F3-332A-F16F-1998-612068F123B3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9" creationId="{CC054C78-7632-A8B6-6634-F95524AE1A23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0" creationId="{85FFF18F-6754-5959-8754-E830F768B6B0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1" creationId="{C12E8219-44BB-A4B8-5D86-E611206F29D0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2" creationId="{23E765CE-444E-4333-3E9C-5D65A66A6370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3" creationId="{47826434-5F03-2125-A421-336B7BFBA5B5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4" creationId="{3CF78371-DF86-98D3-28AC-66BCCC5C755A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5" creationId="{95B27F79-622B-244F-8D35-86B458EEE766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6" creationId="{99694A82-B599-8851-F05D-45EF7192C8DF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7" creationId="{9497FC98-793E-9922-92ED-7D9F4AFF2565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8" creationId="{82AB5E28-4381-132E-97C4-21EA5898E283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19" creationId="{19C6B004-5DA0-1810-4735-F8256E47E6C7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20" creationId="{4E3BAE77-4A57-4F9A-1C62-A66141BBF1E2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21" creationId="{0DB2A752-D3F4-3B30-94B5-13C7CC7733AD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22" creationId="{290D9CF1-CCCE-1537-5F47-E050D9BC3515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23" creationId="{D9A70C0B-2B01-4207-B9BB-F3EB71B1320A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24" creationId="{89FBC522-0D76-5F5F-F9DD-244DC3BA541A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1" creationId="{FBD34A61-5106-9EA6-872C-E1A4F65B7833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2" creationId="{DFC04437-967F-179B-FC5A-BCCE9B03746E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3" creationId="{697D58A2-5C90-A0BE-1875-79F8BAC41BD1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4" creationId="{D3DFA4D9-D6BE-026D-A689-9CBD92F12B93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5" creationId="{39386BFF-9686-EE90-3EC1-81C380913368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6" creationId="{D5413551-7190-56F2-790F-CD0136186FD1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7" creationId="{04625B38-7D1F-F3FD-E05D-665830DCF6B5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8" creationId="{04B99988-1D87-AA40-E18D-1CAA76CFB9DF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39" creationId="{DDA77782-B26E-2218-9FB3-52C222B9AC37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0" creationId="{8F0BC228-977B-75E3-BD3F-40C2F5FDACF9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1" creationId="{D89B6F3F-BF21-1DFE-2D73-076438DB8F7E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2" creationId="{78163317-57F8-91B6-6772-3C522A4626AC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3" creationId="{B45E29F0-4F53-7004-42DF-FD67F0EBC720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4" creationId="{2FA53E10-1E9D-D6D0-A628-8CEC8540402A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5" creationId="{646B695B-DBD2-B600-3C7E-3590C55328A9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6" creationId="{5ECCC054-4E66-D18E-4EC7-4A8ABA3698F0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7" creationId="{3EC0D16C-99B3-9B72-DE96-FAB7DD6BADEC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8" creationId="{3B160534-159B-96FC-255F-6A9A105D42CA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49" creationId="{A6F15AB3-FB9D-ADE6-4E99-B2322269BE64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50" creationId="{800845D4-A0B0-C5B4-F2F1-2B70049A472F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51" creationId="{62C4A250-08AA-2639-849E-C1599C616C4C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52" creationId="{6A8401FD-28CB-278A-7273-5BC2BD6E2A0D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56" creationId="{0F7146F5-9FD2-A681-09A1-8D4B684E8E82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57" creationId="{7485E3A1-CA06-3C7E-4617-DA430440609B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58" creationId="{B8DCBA55-1223-BC77-15B5-7D95083F7D61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59" creationId="{B077D367-08AE-D15B-607D-C3632E83A186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0" creationId="{B69411D0-01B9-9FB0-24A2-9F8C25203910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1" creationId="{70F0DEE5-0114-B22B-69A3-C6986DE1F0E2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64" creationId="{BF27D37F-75A3-7F6B-5392-E137DFA63A40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5" creationId="{4B01F956-2FCD-E190-CD2E-DC90F33E2804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6" creationId="{B29891FC-5E8C-E899-F390-5573C62C6920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7" creationId="{58E87200-CCC8-29ED-C241-2F0DECADF7B6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68" creationId="{36D8E42E-3B6D-CD78-4F43-55A353DE0FEB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75" creationId="{2B5B01D7-5FF3-F609-B2C5-65AFA4744D1D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76" creationId="{656AD148-052A-5D94-B0F0-1B201012D930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78" creationId="{014E84D8-B1F4-D50D-C4D0-DBF3E00B8805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79" creationId="{777713FF-0C1E-3DAF-CCD9-AC46F11ADDDD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80" creationId="{173F44DD-F431-E3A1-B594-4E04FC9B3014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81" creationId="{12814ECC-F67C-395B-BD81-D248C6D9FCC9}"/>
          </ac:spMkLst>
        </pc:spChg>
        <pc:spChg chg="add del mod">
          <ac:chgData name="NGUYEN DANG KHANH" userId="ad422fa8-2384-4ef8-a065-174a8ce1315c" providerId="ADAL" clId="{166B4B1F-5549-44BF-A9F9-B51330B484E4}" dt="2023-01-04T06:57:02.211" v="90" actId="21"/>
          <ac:spMkLst>
            <pc:docMk/>
            <pc:sldMk cId="1151068928" sldId="535"/>
            <ac:spMk id="82" creationId="{3AEFF915-9A51-52EB-4303-04BCBB05DCA2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95" creationId="{CBC9A4AC-C353-2073-E5B5-EE975638F094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96" creationId="{1BC5A216-3E68-D39E-8B60-6263F33F6998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97" creationId="{8B1D28A2-A0AE-E723-A6C3-A349BACEDF99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98" creationId="{D481DC29-A1A4-8D04-D890-88EDB502A9D9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99" creationId="{EBA3836C-1883-229B-3B2D-E60257D8AAA3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00" creationId="{7564A38D-F793-B96B-C2AF-3DDA1999088E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01" creationId="{F6E83CFA-DAB3-6600-0806-D55564D58DFF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02" creationId="{2511E0CA-36C6-3D9B-F415-E176447BDDED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06" creationId="{1A68ACB2-75EF-DADF-6FC2-B160B5D4E219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15" creationId="{1EDD1219-6881-F2B0-92E6-DCCE502BEFDF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16" creationId="{FC0DBC55-51FA-01DC-FFAA-B318432CABF5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17" creationId="{88DC6C41-A1EC-D65D-BCD3-17AB88788361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18" creationId="{E74DE865-9E19-CA20-08CE-40CB1AE2D98A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19" creationId="{0441AD76-A1FF-9E73-D06B-9092FB2E1D90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20" creationId="{A86E3DAE-B4C8-439C-0407-9EE719F9C922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21" creationId="{8A9C0172-14DE-C088-DE1E-92A3924B3BE9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22" creationId="{DB6ADBE9-2867-B2F3-6A2A-73AA2113D2B1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23" creationId="{A47C1501-D206-7A20-525C-B1B054B2FED6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24" creationId="{06ED727F-50E7-336C-AD5F-412E9541052E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27" creationId="{0663857B-59CE-3076-F18E-D72579EF9E6E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35" creationId="{5FB4A4E6-2E1D-810E-DA58-1436FE3EADE4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43" creationId="{ACDFAD4C-BBE9-D94E-2B37-976256339555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46" creationId="{AD307533-F551-35FA-7E65-55E95FB93ADF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47" creationId="{28BDC16D-9B25-DBC6-4AA1-83239B43F2FF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48" creationId="{19889FA8-CD5C-1592-65C9-690B7CD1B310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49" creationId="{243BEF59-23F8-E6A1-D3F3-416305FDE246}"/>
          </ac:spMkLst>
        </pc:spChg>
        <pc:spChg chg="del">
          <ac:chgData name="NGUYEN DANG KHANH" userId="ad422fa8-2384-4ef8-a065-174a8ce1315c" providerId="ADAL" clId="{166B4B1F-5549-44BF-A9F9-B51330B484E4}" dt="2023-01-04T06:56:11.954" v="82" actId="21"/>
          <ac:spMkLst>
            <pc:docMk/>
            <pc:sldMk cId="1151068928" sldId="535"/>
            <ac:spMk id="152" creationId="{2F6A2DD5-7A5A-7227-B788-96D4FC22830D}"/>
          </ac:spMkLst>
        </pc:sp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25" creationId="{5779D1AC-C2ED-132C-F89F-68BA50F17B38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26" creationId="{8442B1F2-DB00-35AC-EA36-AD75C8AD900F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27" creationId="{FDE64B4F-90B8-A15D-B64D-28194358A2C1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28" creationId="{E203B963-A887-864C-C5FB-56C11C7A9405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29" creationId="{AF79ACA1-351A-22C7-E146-B45514F41C9F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30" creationId="{B1497088-5C7E-5B32-D9B5-F9891A8B4534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53" creationId="{1523F17D-85A4-686B-F939-05ED38B4D9F7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54" creationId="{D2A4F62F-17A2-08FA-746A-07FDC8BAE6F5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55" creationId="{F081028B-5228-BA9A-F755-59F44E198EF8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62" creationId="{8184C16A-5DF7-703C-416D-7E674FC18D52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63" creationId="{6B491C2D-31BB-262E-36EC-42542B33A9CE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69" creationId="{4BBEED29-C4DD-157F-43F1-310A08270AC6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70" creationId="{40A06D18-C20A-9FC8-B344-5BE8DEA077DB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71" creationId="{D9EF0E41-B845-5B65-FC82-59EDF9B5421E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72" creationId="{3B85A3C4-B77E-0E5B-335A-255796A7E0A2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73" creationId="{A2E42A29-C451-8287-CEF6-693EC060A57C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74" creationId="{163A79B9-1837-6C63-C196-1589D611C773}"/>
          </ac:cxnSpMkLst>
        </pc:cxnChg>
        <pc:cxnChg chg="add del mod">
          <ac:chgData name="NGUYEN DANG KHANH" userId="ad422fa8-2384-4ef8-a065-174a8ce1315c" providerId="ADAL" clId="{166B4B1F-5549-44BF-A9F9-B51330B484E4}" dt="2023-01-04T06:57:02.211" v="90" actId="21"/>
          <ac:cxnSpMkLst>
            <pc:docMk/>
            <pc:sldMk cId="1151068928" sldId="535"/>
            <ac:cxnSpMk id="77" creationId="{3FE79AE8-0865-441C-0812-8FE780B2EEE8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129" creationId="{8AB74C22-BF11-5F90-F29D-4176B16747ED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131" creationId="{76A38EA7-4E57-37B1-A60E-A02DDBF17609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133" creationId="{EC6A24E4-0F21-C600-EE87-99067AF1B0E4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139" creationId="{B449C0D2-5C89-9E91-AE2D-795B7CDE73BE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141" creationId="{9ACF4254-AB08-9FCB-1F4F-5D03834D607A}"/>
          </ac:cxnSpMkLst>
        </pc:cxnChg>
        <pc:cxnChg chg="del mod">
          <ac:chgData name="NGUYEN DANG KHANH" userId="ad422fa8-2384-4ef8-a065-174a8ce1315c" providerId="ADAL" clId="{166B4B1F-5549-44BF-A9F9-B51330B484E4}" dt="2023-01-04T06:56:11.954" v="82" actId="21"/>
          <ac:cxnSpMkLst>
            <pc:docMk/>
            <pc:sldMk cId="1151068928" sldId="535"/>
            <ac:cxnSpMk id="145" creationId="{EFB995E9-060E-1F6A-8C71-DCE60F96DF45}"/>
          </ac:cxnSpMkLst>
        </pc:cxnChg>
      </pc:sldChg>
      <pc:sldChg chg="del">
        <pc:chgData name="NGUYEN DANG KHANH" userId="ad422fa8-2384-4ef8-a065-174a8ce1315c" providerId="ADAL" clId="{166B4B1F-5549-44BF-A9F9-B51330B484E4}" dt="2023-01-04T06:51:50.001" v="0" actId="47"/>
        <pc:sldMkLst>
          <pc:docMk/>
          <pc:sldMk cId="1809138011" sldId="536"/>
        </pc:sldMkLst>
      </pc:sldChg>
      <pc:sldChg chg="del">
        <pc:chgData name="NGUYEN DANG KHANH" userId="ad422fa8-2384-4ef8-a065-174a8ce1315c" providerId="ADAL" clId="{166B4B1F-5549-44BF-A9F9-B51330B484E4}" dt="2023-01-04T06:56:20.307" v="85" actId="47"/>
        <pc:sldMkLst>
          <pc:docMk/>
          <pc:sldMk cId="2850603136" sldId="539"/>
        </pc:sldMkLst>
      </pc:sldChg>
      <pc:sldChg chg="modSp mod">
        <pc:chgData name="NGUYEN DANG KHANH" userId="ad422fa8-2384-4ef8-a065-174a8ce1315c" providerId="ADAL" clId="{166B4B1F-5549-44BF-A9F9-B51330B484E4}" dt="2023-01-04T06:52:36.921" v="68" actId="20577"/>
        <pc:sldMkLst>
          <pc:docMk/>
          <pc:sldMk cId="1129569688" sldId="540"/>
        </pc:sldMkLst>
        <pc:spChg chg="mod">
          <ac:chgData name="NGUYEN DANG KHANH" userId="ad422fa8-2384-4ef8-a065-174a8ce1315c" providerId="ADAL" clId="{166B4B1F-5549-44BF-A9F9-B51330B484E4}" dt="2023-01-04T06:52:36.921" v="68" actId="20577"/>
          <ac:spMkLst>
            <pc:docMk/>
            <pc:sldMk cId="1129569688" sldId="540"/>
            <ac:spMk id="3" creationId="{11FA7A5A-AFE8-A7F0-5FD0-AE6746E95576}"/>
          </ac:spMkLst>
        </pc:spChg>
      </pc:sldChg>
      <pc:sldChg chg="modSp mod">
        <pc:chgData name="NGUYEN DANG KHANH" userId="ad422fa8-2384-4ef8-a065-174a8ce1315c" providerId="ADAL" clId="{166B4B1F-5549-44BF-A9F9-B51330B484E4}" dt="2023-01-04T07:00:55.731" v="180" actId="20577"/>
        <pc:sldMkLst>
          <pc:docMk/>
          <pc:sldMk cId="359754184" sldId="541"/>
        </pc:sldMkLst>
        <pc:graphicFrameChg chg="modGraphic">
          <ac:chgData name="NGUYEN DANG KHANH" userId="ad422fa8-2384-4ef8-a065-174a8ce1315c" providerId="ADAL" clId="{166B4B1F-5549-44BF-A9F9-B51330B484E4}" dt="2023-01-04T07:00:55.731" v="180" actId="20577"/>
          <ac:graphicFrameMkLst>
            <pc:docMk/>
            <pc:sldMk cId="359754184" sldId="541"/>
            <ac:graphicFrameMk id="16" creationId="{8B5A3004-0F0E-D1A4-74B1-C2D0CCAEC547}"/>
          </ac:graphicFrameMkLst>
        </pc:graphicFrameChg>
      </pc:sldChg>
      <pc:sldChg chg="addSp delSp modSp add mod">
        <pc:chgData name="NGUYEN DANG KHANH" userId="ad422fa8-2384-4ef8-a065-174a8ce1315c" providerId="ADAL" clId="{166B4B1F-5549-44BF-A9F9-B51330B484E4}" dt="2023-01-04T07:21:47.400" v="477" actId="1076"/>
        <pc:sldMkLst>
          <pc:docMk/>
          <pc:sldMk cId="476803102" sldId="542"/>
        </pc:sldMkLst>
        <pc:spChg chg="add del mod">
          <ac:chgData name="NGUYEN DANG KHANH" userId="ad422fa8-2384-4ef8-a065-174a8ce1315c" providerId="ADAL" clId="{166B4B1F-5549-44BF-A9F9-B51330B484E4}" dt="2023-01-04T07:17:42.062" v="216" actId="3680"/>
          <ac:spMkLst>
            <pc:docMk/>
            <pc:sldMk cId="476803102" sldId="542"/>
            <ac:spMk id="3" creationId="{AA2C65D7-5408-F080-93D4-F560F1C9500C}"/>
          </ac:spMkLst>
        </pc:spChg>
        <pc:graphicFrameChg chg="add mod ord modGraphic">
          <ac:chgData name="NGUYEN DANG KHANH" userId="ad422fa8-2384-4ef8-a065-174a8ce1315c" providerId="ADAL" clId="{166B4B1F-5549-44BF-A9F9-B51330B484E4}" dt="2023-01-04T07:21:47.400" v="477" actId="1076"/>
          <ac:graphicFrameMkLst>
            <pc:docMk/>
            <pc:sldMk cId="476803102" sldId="542"/>
            <ac:graphicFrameMk id="4" creationId="{21CA8240-B9A4-D16D-7906-7620FD7D63DC}"/>
          </ac:graphicFrameMkLst>
        </pc:graphicFrameChg>
        <pc:graphicFrameChg chg="del">
          <ac:chgData name="NGUYEN DANG KHANH" userId="ad422fa8-2384-4ef8-a065-174a8ce1315c" providerId="ADAL" clId="{166B4B1F-5549-44BF-A9F9-B51330B484E4}" dt="2023-01-04T07:16:29.576" v="215" actId="478"/>
          <ac:graphicFrameMkLst>
            <pc:docMk/>
            <pc:sldMk cId="476803102" sldId="542"/>
            <ac:graphicFrameMk id="16" creationId="{8B5A3004-0F0E-D1A4-74B1-C2D0CCAEC54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AA27E-927D-4626-A21E-DD04B8347204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35B9-AEF0-4E3E-A29A-EB6D7A507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  as the convolutional layers provide the inductive prior suitable for images to the transformer network significantly reducing the need for more training data.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EE159-34E1-456A-AF4C-C1FABEF471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38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3D5E-ED25-BA34-E864-EE32ABB85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50033-80EB-0AE0-3C2B-E9F115C7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B768-E2E9-A74F-8EC4-9968FD12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A925-67E4-20DE-B293-0AFA71D6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DF194-4418-DF76-746C-DCA852A1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C347-A01C-1B4E-E0F9-25BB9324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CE7A7-77B5-44AA-AFE9-80325734F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81FD-9F83-B65D-3F46-6EF419D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51CB-A96D-A3A9-04BA-5F7D876B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2A3FC-65AC-804A-9BFD-9DF28BFF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42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08FC-E04D-3CAC-0A85-4EF594978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D54CA-ED2C-848E-DE8D-A78F0A0F7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18A32-4CFD-8BCE-B4BF-49FF1042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1EF2-685C-8BBD-E41E-6826A2FB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565D-5816-2F97-E9F7-36CB998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4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CA7E-D9B9-EB60-B902-FEED02C2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A82A-F63B-44B0-DF25-C69618BA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C860-4620-9DBB-95CC-1BDE9B03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4BC9-EBB7-CAEE-A460-B5AB6334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4A00-4E28-0045-ECAF-ABF15D1A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F3E4-846E-4984-1203-3D0FD22F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69E19-A560-4F9F-DE0F-E56E09D42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A67C-B345-088C-9CDE-9EE3EEF7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EB0E-2FC2-A54B-92DB-BA75AC52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BC67-C840-2464-CD6B-8E999B4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EA0E-F846-26AE-DAC1-F4800A8F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B11D-A9C6-B761-7955-08401E399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C8FD6-E977-F9E8-E9C2-A66EB982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20A47-D05C-0FB7-73E4-CE078B8C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95B19-C457-113D-B9DD-7E24260E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9D7A-0096-EC31-5AC6-F465BCF3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2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6D69-261D-671C-298E-CCD6BAE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7CC2E-E0D9-7D04-2AAA-377D3E296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E1050-474E-5CC1-D796-A55B915D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28AD3-AC9C-5593-1DDD-4A81BA963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D88D7-AEBC-FA4A-0D7E-976AD9E6C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123DD-8367-E14C-F8A7-671918C0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71C4E-EC66-7956-FE6D-1FF06EC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845D7-A543-A0E2-1DF6-192612F1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E027-2843-5CE6-2418-F37891F0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9AC85-12D7-C85D-84A8-CAFDD622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7DE63-08B0-CB79-5826-4556C223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3813B-CB36-C110-8F49-48E7051F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7E8DE-F3DA-F64B-A546-CD9C2E20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AD829-2A5F-B878-F7FF-A5783499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3BAD6-D752-0A6F-DE47-D75C3E79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9770-6278-6B1B-903C-CBDC8DC5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C783-3DAC-D5FF-A9F5-65B0B223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9EC05-69B1-D1C8-5DC5-006100980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E82FA-BF07-FAED-4782-631BDBF6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10F6-3D71-5D79-00FA-24ED290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84A03-D790-7141-AF1E-D6BA4C54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3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7AC-4A80-89E5-A28D-15512DDA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BC37C-BBF7-9BEF-2032-6A3772FC7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FF2B1-0759-6BA3-8327-1BFA4D2C5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99DC-3F51-5DAF-30C7-57E6DC37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C1ED6-AC4B-580C-5372-3EEB31DA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E287D-C95A-AA13-6A3C-A80A1CA4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4BC9E-FCB8-034C-57E6-7F768D6B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0A85-8FAE-4D0D-4DC5-04A4CC4E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A087-D1F4-D3DC-8F5B-B3B177A50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6F83-C14D-423B-89FF-270B3DA89E1E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9B1A-449F-C2D3-8971-74AD1037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3F04-FE41-E5DB-79C1-0F247466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3AD7-7A50-4605-B9D9-0F5B44485E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6084-EB67-4CFE-9358-61454B517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Autofit/>
          </a:bodyPr>
          <a:lstStyle/>
          <a:p>
            <a:pPr algn="l"/>
            <a:r>
              <a:rPr lang="en-US" sz="4800"/>
              <a:t>Depression Recognition</a:t>
            </a:r>
            <a:br>
              <a:rPr lang="en-US" sz="4800"/>
            </a:br>
            <a:r>
              <a:rPr lang="en-US" sz="4800"/>
              <a:t>on D-Vlog Dataset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37E0-1AAB-485C-B430-A8FE56C94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Student: Nguyen Dang Khanh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7E55E-7FC7-CFFA-2C68-4F4813ED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FBBD58-8A72-44BE-803D-640FE757F4A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DACB13-A227-67A3-C45F-CD2B3475B364}"/>
              </a:ext>
            </a:extLst>
          </p:cNvPr>
          <p:cNvSpPr txBox="1">
            <a:spLocks/>
          </p:cNvSpPr>
          <p:nvPr/>
        </p:nvSpPr>
        <p:spPr>
          <a:xfrm>
            <a:off x="578651" y="625683"/>
            <a:ext cx="7912888" cy="146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45262A5-D86A-FDA9-84C5-2AFB034A48B4}"/>
              </a:ext>
            </a:extLst>
          </p:cNvPr>
          <p:cNvPicPr/>
          <p:nvPr/>
        </p:nvPicPr>
        <p:blipFill>
          <a:blip r:embed="rId2"/>
          <a:srcRect l="7417" t="19425" r="7792" b="16591"/>
          <a:stretch/>
        </p:blipFill>
        <p:spPr>
          <a:xfrm>
            <a:off x="8787004" y="150796"/>
            <a:ext cx="2733120" cy="63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7FCC04-C9DB-BB63-BF00-9E21A0D17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/>
              <a:t>Result on Validation set</a:t>
            </a:r>
            <a:endParaRPr lang="en-US" sz="4000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B5A3004-0F0E-D1A4-74B1-C2D0CCAEC54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5962931"/>
              </p:ext>
            </p:extLst>
          </p:nvPr>
        </p:nvGraphicFramePr>
        <p:xfrm>
          <a:off x="1595306" y="1746030"/>
          <a:ext cx="90013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4356">
                  <a:extLst>
                    <a:ext uri="{9D8B030D-6E8A-4147-A177-3AD203B41FA5}">
                      <a16:colId xmlns:a16="http://schemas.microsoft.com/office/drawing/2014/main" val="2027504481"/>
                    </a:ext>
                  </a:extLst>
                </a:gridCol>
                <a:gridCol w="1813420">
                  <a:extLst>
                    <a:ext uri="{9D8B030D-6E8A-4147-A177-3AD203B41FA5}">
                      <a16:colId xmlns:a16="http://schemas.microsoft.com/office/drawing/2014/main" val="244726085"/>
                    </a:ext>
                  </a:extLst>
                </a:gridCol>
                <a:gridCol w="1495182">
                  <a:extLst>
                    <a:ext uri="{9D8B030D-6E8A-4147-A177-3AD203B41FA5}">
                      <a16:colId xmlns:a16="http://schemas.microsoft.com/office/drawing/2014/main" val="717828871"/>
                    </a:ext>
                  </a:extLst>
                </a:gridCol>
                <a:gridCol w="1524855">
                  <a:extLst>
                    <a:ext uri="{9D8B030D-6E8A-4147-A177-3AD203B41FA5}">
                      <a16:colId xmlns:a16="http://schemas.microsoft.com/office/drawing/2014/main" val="3604273430"/>
                    </a:ext>
                  </a:extLst>
                </a:gridCol>
                <a:gridCol w="1543574">
                  <a:extLst>
                    <a:ext uri="{9D8B030D-6E8A-4147-A177-3AD203B41FA5}">
                      <a16:colId xmlns:a16="http://schemas.microsoft.com/office/drawing/2014/main" val="102915708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Attentive Model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Without Data augmentation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With Data augmentation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557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Model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wa-F1-score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Acc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wa-F1-score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Acc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50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 (Concate)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55.87±5.37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60.88±2.08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56.70±5.83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61.67±2.42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6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 (Self+Concate)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56.15±5.86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60.98±2.35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58.68±2.76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61.86±1.67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00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 (Cross+Concate)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54.58±4.00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59.61±1.14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61.11±1.86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62.26±1.10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(Self+Cross+Concate)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54.26±4.06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59.41±1.26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64.85±1.30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65.78±1.42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7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7FCC04-C9DB-BB63-BF00-9E21A0D179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/>
              <a:t>Result on Test set</a:t>
            </a:r>
            <a:endParaRPr lang="en-US" sz="4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025851E-75F5-8FE8-597C-EA6BD4F34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5996556"/>
              </p:ext>
            </p:extLst>
          </p:nvPr>
        </p:nvGraphicFramePr>
        <p:xfrm>
          <a:off x="2420644" y="1940264"/>
          <a:ext cx="735071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83">
                  <a:extLst>
                    <a:ext uri="{9D8B030D-6E8A-4147-A177-3AD203B41FA5}">
                      <a16:colId xmlns:a16="http://schemas.microsoft.com/office/drawing/2014/main" val="2060939834"/>
                    </a:ext>
                  </a:extLst>
                </a:gridCol>
                <a:gridCol w="1635711">
                  <a:extLst>
                    <a:ext uri="{9D8B030D-6E8A-4147-A177-3AD203B41FA5}">
                      <a16:colId xmlns:a16="http://schemas.microsoft.com/office/drawing/2014/main" val="1648421980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3322072576"/>
                    </a:ext>
                  </a:extLst>
                </a:gridCol>
                <a:gridCol w="1482570">
                  <a:extLst>
                    <a:ext uri="{9D8B030D-6E8A-4147-A177-3AD203B41FA5}">
                      <a16:colId xmlns:a16="http://schemas.microsoft.com/office/drawing/2014/main" val="1858608246"/>
                    </a:ext>
                  </a:extLst>
                </a:gridCol>
              </a:tblGrid>
              <a:tr h="31440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wa-precision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wa-recall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wa-f1-score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Baseline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1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TAMFN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65.82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MulTrans+Aug (Ours)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67.45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68.87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466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61E862-BF6F-63F9-6BD4-D70D809025CB}"/>
              </a:ext>
            </a:extLst>
          </p:cNvPr>
          <p:cNvSpPr txBox="1"/>
          <p:nvPr/>
        </p:nvSpPr>
        <p:spPr>
          <a:xfrm>
            <a:off x="277427" y="5642111"/>
            <a:ext cx="11076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Yoon, Jeewoo, et al. "D-Vlog: Multimodal Vlog Dataset for Depression Detection." AAAI (2022).</a:t>
            </a:r>
          </a:p>
          <a:p>
            <a:r>
              <a:rPr lang="en-US">
                <a:solidFill>
                  <a:srgbClr val="222222"/>
                </a:solidFill>
                <a:latin typeface="Arial" panose="020B0604020202020204" pitchFamily="34" charset="0"/>
              </a:rPr>
              <a:t>[2]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Zhou, Li, et al. "TAMFN: Time-aware Attention Multimodal Fusion Network for Depression Detection.“</a:t>
            </a:r>
          </a:p>
          <a:p>
            <a:r>
              <a:rPr lang="en-US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Neural Systems and Rehabilitation Engineering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7A5A-AFE8-A7F0-5FD0-AE6746E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61"/>
            <a:ext cx="10515600" cy="4608731"/>
          </a:xfrm>
        </p:spPr>
        <p:txBody>
          <a:bodyPr>
            <a:normAutofit/>
          </a:bodyPr>
          <a:lstStyle/>
          <a:p>
            <a:r>
              <a:rPr lang="en-US" altLang="ko-KR"/>
              <a:t>Fine-tune</a:t>
            </a:r>
          </a:p>
          <a:p>
            <a:r>
              <a:rPr lang="en-US" altLang="ko-KR"/>
              <a:t>Supervised Contrastive Learning</a:t>
            </a:r>
          </a:p>
          <a:p>
            <a:r>
              <a:rPr lang="en-US" altLang="ko-KR"/>
              <a:t>Conduct experiment on EATD-Corpus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42437A-B3A1-3E1B-5D01-277853F921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Plan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2956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6084-EB67-4CFE-9358-61454B517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Autofit/>
          </a:bodyPr>
          <a:lstStyle/>
          <a:p>
            <a:pPr algn="l"/>
            <a:r>
              <a:rPr lang="en-US" sz="4800"/>
              <a:t>The End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7E55E-7FC7-CFFA-2C68-4F4813ED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FFBBD58-8A72-44BE-803D-640FE757F4AD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DACB13-A227-67A3-C45F-CD2B3475B364}"/>
              </a:ext>
            </a:extLst>
          </p:cNvPr>
          <p:cNvSpPr txBox="1">
            <a:spLocks/>
          </p:cNvSpPr>
          <p:nvPr/>
        </p:nvSpPr>
        <p:spPr>
          <a:xfrm>
            <a:off x="578651" y="4294565"/>
            <a:ext cx="7912888" cy="146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297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737855-5986-B499-A0A2-5470F4600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539071"/>
              </p:ext>
            </p:extLst>
          </p:nvPr>
        </p:nvGraphicFramePr>
        <p:xfrm>
          <a:off x="2149137" y="1514907"/>
          <a:ext cx="78937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38231856"/>
                    </a:ext>
                  </a:extLst>
                </a:gridCol>
                <a:gridCol w="1595762">
                  <a:extLst>
                    <a:ext uri="{9D8B030D-6E8A-4147-A177-3AD203B41FA5}">
                      <a16:colId xmlns:a16="http://schemas.microsoft.com/office/drawing/2014/main" val="745428928"/>
                    </a:ext>
                  </a:extLst>
                </a:gridCol>
                <a:gridCol w="2792764">
                  <a:extLst>
                    <a:ext uri="{9D8B030D-6E8A-4147-A177-3AD203B41FA5}">
                      <a16:colId xmlns:a16="http://schemas.microsoft.com/office/drawing/2014/main" val="3533340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Layer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Pre-norm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Post-norm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9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Projection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Conv1d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41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Positional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51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CLS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Global Average Pooling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2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7795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142E6492-3194-6ECB-28B8-102E2DFB00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Model Comparision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84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7A5A-AFE8-A7F0-5FD0-AE6746E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8062"/>
            <a:ext cx="10894621" cy="5200864"/>
          </a:xfrm>
        </p:spPr>
        <p:txBody>
          <a:bodyPr>
            <a:normAutofit/>
          </a:bodyPr>
          <a:lstStyle/>
          <a:p>
            <a:r>
              <a:rPr lang="en-US" altLang="ko-KR" dirty="0"/>
              <a:t>2 config of Norm:</a:t>
            </a:r>
          </a:p>
          <a:p>
            <a:pPr lvl="1"/>
            <a:r>
              <a:rPr lang="en-US" altLang="ko-KR" dirty="0"/>
              <a:t>Post norm (original transformer): larger magnitude gradient in later layers compared to initial layers.</a:t>
            </a:r>
          </a:p>
          <a:p>
            <a:pPr lvl="1"/>
            <a:r>
              <a:rPr lang="en-US" altLang="ko-KR" dirty="0"/>
              <a:t>Pre norm (</a:t>
            </a:r>
            <a:r>
              <a:rPr lang="en-US" altLang="ko-KR" dirty="0" err="1"/>
              <a:t>ViT</a:t>
            </a:r>
            <a:r>
              <a:rPr lang="en-US" altLang="ko-KR" dirty="0"/>
              <a:t>): make backpropagation more efficient in training and yield improved performance.</a:t>
            </a:r>
          </a:p>
          <a:p>
            <a:r>
              <a:rPr lang="en-US" altLang="ko-KR" dirty="0"/>
              <a:t>In shallow transformer (L&lt;=6): pre-norm degrade performance.</a:t>
            </a:r>
          </a:p>
          <a:p>
            <a:r>
              <a:rPr lang="en-US" altLang="ko-KR" dirty="0"/>
              <a:t>Discussion:</a:t>
            </a:r>
          </a:p>
          <a:p>
            <a:pPr lvl="1"/>
            <a:r>
              <a:rPr lang="en-US" altLang="ko-KR" dirty="0" err="1"/>
              <a:t>LeViT</a:t>
            </a:r>
            <a:r>
              <a:rPr lang="en-US" altLang="ko-KR" dirty="0"/>
              <a:t>: removes the pre-norm completely from the attention for faster inference and only use batch norm</a:t>
            </a:r>
          </a:p>
          <a:p>
            <a:pPr lvl="1"/>
            <a:r>
              <a:rPr lang="en-US" altLang="ko-KR" dirty="0"/>
              <a:t>Pre-norm improves stability over post norm, but it creates an opposite issue: gradients at earlier layers tend to be larger than gradients at later layers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42437A-B3A1-3E1B-5D01-277853F921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Layer Norm</a:t>
            </a:r>
          </a:p>
        </p:txBody>
      </p:sp>
    </p:spTree>
    <p:extLst>
      <p:ext uri="{BB962C8B-B14F-4D97-AF65-F5344CB8AC3E}">
        <p14:creationId xmlns:p14="http://schemas.microsoft.com/office/powerpoint/2010/main" val="405854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0603-B4B0-6B53-AC92-C48FA8411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8" y="1053268"/>
            <a:ext cx="10724225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ko-KR" sz="2400" dirty="0"/>
              <a:t>Depression is a type of mental disorder.</a:t>
            </a:r>
          </a:p>
          <a:p>
            <a:pPr algn="just"/>
            <a:r>
              <a:rPr lang="en-US" altLang="ko-KR" sz="2400" dirty="0"/>
              <a:t>WHO: depression will be the most common mental disorder by 2030</a:t>
            </a:r>
          </a:p>
          <a:p>
            <a:pPr algn="just"/>
            <a:r>
              <a:rPr lang="en-US" altLang="ko-KR" sz="2400" dirty="0"/>
              <a:t>Diagnosis </a:t>
            </a:r>
            <a:r>
              <a:rPr lang="en-US" altLang="ko-KR" sz="2400"/>
              <a:t>of depression is </a:t>
            </a:r>
            <a:r>
              <a:rPr lang="en-US" altLang="ko-KR" sz="2400" dirty="0"/>
              <a:t>time-consuming and subjective.</a:t>
            </a:r>
          </a:p>
          <a:p>
            <a:pPr algn="just"/>
            <a:r>
              <a:rPr lang="en-US" altLang="ko-KR" sz="2400" dirty="0"/>
              <a:t>Biological markers: unclear which one is the most efficient indicator</a:t>
            </a:r>
          </a:p>
          <a:p>
            <a:pPr algn="just"/>
            <a:r>
              <a:rPr lang="en-US" altLang="ko-KR" sz="2400" dirty="0"/>
              <a:t>Automatic depression estimation (ADE) systems: assist clinicians to effectively and efficiently diagnose the severity of depression from audiovisual information</a:t>
            </a:r>
            <a:endParaRPr lang="ko-KR" alt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3694F6-5A86-3A60-06BE-EE4066CF93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Background</a:t>
            </a:r>
            <a:endParaRPr lang="en-US" sz="4000" dirty="0"/>
          </a:p>
        </p:txBody>
      </p:sp>
      <p:pic>
        <p:nvPicPr>
          <p:cNvPr id="1032" name="Picture 8" descr="What is Depression? How Can We Overcome It? |">
            <a:extLst>
              <a:ext uri="{FF2B5EF4-FFF2-40B4-BE49-F238E27FC236}">
                <a16:creationId xmlns:a16="http://schemas.microsoft.com/office/drawing/2014/main" id="{30B5F0C2-8417-B6B1-BBB5-C8978F952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46" y="3829796"/>
            <a:ext cx="3784554" cy="30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35967-A942-B463-6B46-2400EBE8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0700"/>
            <a:ext cx="5157787" cy="499975"/>
          </a:xfrm>
        </p:spPr>
        <p:txBody>
          <a:bodyPr/>
          <a:lstStyle/>
          <a:p>
            <a:pPr algn="ctr"/>
            <a:r>
              <a:rPr lang="en-US" altLang="ko-KR" dirty="0"/>
              <a:t>Interview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D0603-B4B0-6B53-AC92-C48FA841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8413" y="2172749"/>
            <a:ext cx="4827587" cy="401691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20–30 min, clinician</a:t>
            </a:r>
          </a:p>
          <a:p>
            <a:r>
              <a:rPr lang="en-US" altLang="ko-KR" sz="2000" dirty="0"/>
              <a:t>neuro-vegetative symptoms (psychomotor retardation, weight, sleep, and fatigue)</a:t>
            </a:r>
          </a:p>
          <a:p>
            <a:r>
              <a:rPr lang="en-US" altLang="ko-KR" sz="2000"/>
              <a:t>some </a:t>
            </a:r>
            <a:r>
              <a:rPr lang="en-US" altLang="ko-KR" sz="2000" dirty="0"/>
              <a:t>typical symptoms (i.e., insomnia, low mood, agitation, anxiety, and reduced weight) related to the severity of depression are neglected.</a:t>
            </a:r>
          </a:p>
          <a:p>
            <a:r>
              <a:rPr lang="en-US" altLang="ko-KR" sz="2000" dirty="0"/>
              <a:t>HAMD</a:t>
            </a:r>
            <a:endParaRPr lang="ko-KR" alt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F4DFC-92D4-769D-0BA7-865FABFCC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40700"/>
            <a:ext cx="5183188" cy="499975"/>
          </a:xfrm>
        </p:spPr>
        <p:txBody>
          <a:bodyPr/>
          <a:lstStyle/>
          <a:p>
            <a:pPr algn="ctr"/>
            <a:r>
              <a:rPr lang="en-US" altLang="ko-KR" dirty="0"/>
              <a:t>Self-assessments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76C81-11D6-C48D-824F-3FA969670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75437" y="2172749"/>
            <a:ext cx="4676775" cy="401691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5-10 min</a:t>
            </a:r>
            <a:r>
              <a:rPr lang="en-US" altLang="ko-KR" sz="2000"/>
              <a:t>, self-reported</a:t>
            </a:r>
            <a:endParaRPr lang="en-US" altLang="ko-KR" sz="2000" dirty="0"/>
          </a:p>
          <a:p>
            <a:r>
              <a:rPr lang="en-US" altLang="ko-KR" sz="2000" dirty="0"/>
              <a:t>self-assessments of negative self-evaluation symptoms.</a:t>
            </a:r>
          </a:p>
          <a:p>
            <a:r>
              <a:rPr lang="en-US" altLang="ko-KR" sz="2000" dirty="0"/>
              <a:t>21 questions, including cognitive, affective, and somatic symptoms, and several negative manifestations</a:t>
            </a:r>
          </a:p>
          <a:p>
            <a:r>
              <a:rPr lang="en-US" altLang="ko-KR" sz="2000"/>
              <a:t>BDI</a:t>
            </a:r>
            <a:r>
              <a:rPr lang="en-US" altLang="ko-KR" sz="2000" dirty="0"/>
              <a:t>, BDI-II, PHQ-8, PHQ-9, SDS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B5F961-2953-566D-F523-0BF887B42C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Diagnose depression</a:t>
            </a:r>
          </a:p>
        </p:txBody>
      </p:sp>
    </p:spTree>
    <p:extLst>
      <p:ext uri="{BB962C8B-B14F-4D97-AF65-F5344CB8AC3E}">
        <p14:creationId xmlns:p14="http://schemas.microsoft.com/office/powerpoint/2010/main" val="11978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8DB0B57-5325-8605-08D3-CE1782D10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429879"/>
              </p:ext>
            </p:extLst>
          </p:nvPr>
        </p:nvGraphicFramePr>
        <p:xfrm>
          <a:off x="1618376" y="1723798"/>
          <a:ext cx="8763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535">
                  <a:extLst>
                    <a:ext uri="{9D8B030D-6E8A-4147-A177-3AD203B41FA5}">
                      <a16:colId xmlns:a16="http://schemas.microsoft.com/office/drawing/2014/main" val="935044685"/>
                    </a:ext>
                  </a:extLst>
                </a:gridCol>
                <a:gridCol w="963562">
                  <a:extLst>
                    <a:ext uri="{9D8B030D-6E8A-4147-A177-3AD203B41FA5}">
                      <a16:colId xmlns:a16="http://schemas.microsoft.com/office/drawing/2014/main" val="3300962702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3739266999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1257486391"/>
                    </a:ext>
                  </a:extLst>
                </a:gridCol>
                <a:gridCol w="3082413">
                  <a:extLst>
                    <a:ext uri="{9D8B030D-6E8A-4147-A177-3AD203B41FA5}">
                      <a16:colId xmlns:a16="http://schemas.microsoft.com/office/drawing/2014/main" val="2552597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Subjects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AVEC2013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BDI-II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Raw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2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AVEC2014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BDI-II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Raw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DAIC-WOZ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(AVEC2017)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A+V+T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PHQ-8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features</a:t>
                      </a:r>
                    </a:p>
                    <a:p>
                      <a:pPr latinLnBrk="1"/>
                      <a:r>
                        <a:rPr lang="en-US" altLang="ko-KR" dirty="0"/>
                        <a:t>Wav</a:t>
                      </a:r>
                    </a:p>
                    <a:p>
                      <a:pPr latinLnBrk="1"/>
                      <a:r>
                        <a:rPr lang="en-US" altLang="ko-KR" dirty="0"/>
                        <a:t>Transcript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3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e-DAIC-WOZ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PHQ-8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Visual and Audio Features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52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(AVEC2018)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DSM-V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Raw audio and video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7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EATD-Corpus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Raw audio and transcript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20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D-Vlog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A+V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Visual and Audio Features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607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99CB84-FAA1-8AE4-3842-D05FD52AD1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Public Dataset</a:t>
            </a:r>
          </a:p>
        </p:txBody>
      </p:sp>
    </p:spTree>
    <p:extLst>
      <p:ext uri="{BB962C8B-B14F-4D97-AF65-F5344CB8AC3E}">
        <p14:creationId xmlns:p14="http://schemas.microsoft.com/office/powerpoint/2010/main" val="139224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7A5A-AFE8-A7F0-5FD0-AE6746E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61"/>
            <a:ext cx="10515600" cy="4608731"/>
          </a:xfrm>
        </p:spPr>
        <p:txBody>
          <a:bodyPr>
            <a:normAutofit/>
          </a:bodyPr>
          <a:lstStyle/>
          <a:p>
            <a:r>
              <a:rPr lang="en-US" altLang="ko-KR"/>
              <a:t>Youtube Video</a:t>
            </a:r>
          </a:p>
          <a:p>
            <a:r>
              <a:rPr lang="en-US" altLang="ko-KR"/>
              <a:t># samples: 961 (Depression:Normal = 555:406)</a:t>
            </a:r>
          </a:p>
          <a:p>
            <a:r>
              <a:rPr lang="en-US" altLang="ko-KR"/>
              <a:t>Acoustic and Visual Feature provided</a:t>
            </a:r>
          </a:p>
          <a:p>
            <a:r>
              <a:rPr lang="en-US" altLang="ko-KR"/>
              <a:t>Longest video: 3968</a:t>
            </a:r>
          </a:p>
          <a:p>
            <a:r>
              <a:rPr lang="en-US" altLang="ko-KR"/>
              <a:t>Train:Val:Test = 7:1:2</a:t>
            </a:r>
          </a:p>
          <a:p>
            <a:endParaRPr lang="en-US" altLang="ko-KR" b="1"/>
          </a:p>
          <a:p>
            <a:endParaRPr lang="en-US" altLang="ko-K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42437A-B3A1-3E1B-5D01-277853F921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/>
              <a:t>D-Vlog Dataset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D6490-72C3-DBA2-414E-AE356C5A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63" y="2754819"/>
            <a:ext cx="4725401" cy="3288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51CE3-4766-4BF1-7145-471E34B0D8AA}"/>
              </a:ext>
            </a:extLst>
          </p:cNvPr>
          <p:cNvSpPr txBox="1"/>
          <p:nvPr/>
        </p:nvSpPr>
        <p:spPr>
          <a:xfrm>
            <a:off x="277427" y="6290181"/>
            <a:ext cx="11076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Yoon, Jeewoo, et al. "D-Vlog: Multimodal Vlog Dataset for Depression Detection." AAAI (2022).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4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0F1E-4C87-8904-D1EE-DA3513CB33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Model</a:t>
            </a:r>
            <a:endParaRPr lang="en-US" sz="4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A052839-C296-4B83-7697-33C50593BC90}"/>
              </a:ext>
            </a:extLst>
          </p:cNvPr>
          <p:cNvSpPr/>
          <p:nvPr/>
        </p:nvSpPr>
        <p:spPr>
          <a:xfrm>
            <a:off x="1114990" y="5116149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945B2F-EEDE-69CA-1894-10B09906BE37}"/>
              </a:ext>
            </a:extLst>
          </p:cNvPr>
          <p:cNvSpPr/>
          <p:nvPr/>
        </p:nvSpPr>
        <p:spPr>
          <a:xfrm>
            <a:off x="1102991" y="6500776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75B9C6-B562-9FC2-7A38-8D52609FCFB3}"/>
              </a:ext>
            </a:extLst>
          </p:cNvPr>
          <p:cNvSpPr/>
          <p:nvPr/>
        </p:nvSpPr>
        <p:spPr>
          <a:xfrm>
            <a:off x="1489825" y="6500776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630E8C1-5451-71C2-5A53-01900334EEEB}"/>
              </a:ext>
            </a:extLst>
          </p:cNvPr>
          <p:cNvSpPr/>
          <p:nvPr/>
        </p:nvSpPr>
        <p:spPr>
          <a:xfrm>
            <a:off x="1876659" y="6500776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4C57DA-DADC-02A6-8D74-98A52A0627C5}"/>
              </a:ext>
            </a:extLst>
          </p:cNvPr>
          <p:cNvSpPr/>
          <p:nvPr/>
        </p:nvSpPr>
        <p:spPr>
          <a:xfrm>
            <a:off x="2263493" y="6500776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7E9AA74-6453-7DD9-0577-4560C9652E6D}"/>
              </a:ext>
            </a:extLst>
          </p:cNvPr>
          <p:cNvSpPr/>
          <p:nvPr/>
        </p:nvSpPr>
        <p:spPr>
          <a:xfrm>
            <a:off x="2840071" y="6500776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5F2447A-84AA-E0D3-3B26-05653A4F2A8E}"/>
              </a:ext>
            </a:extLst>
          </p:cNvPr>
          <p:cNvSpPr/>
          <p:nvPr/>
        </p:nvSpPr>
        <p:spPr>
          <a:xfrm>
            <a:off x="3226905" y="6500776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A0F8C16-7699-DCA8-56DF-BA2E25673E26}"/>
              </a:ext>
            </a:extLst>
          </p:cNvPr>
          <p:cNvSpPr/>
          <p:nvPr/>
        </p:nvSpPr>
        <p:spPr>
          <a:xfrm>
            <a:off x="3613739" y="6500776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8629D46-65FE-E27B-B65E-78C493542177}"/>
              </a:ext>
            </a:extLst>
          </p:cNvPr>
          <p:cNvSpPr/>
          <p:nvPr/>
        </p:nvSpPr>
        <p:spPr>
          <a:xfrm>
            <a:off x="4000573" y="6500776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F64717E-4C1F-9749-6190-9217FB0B4B77}"/>
              </a:ext>
            </a:extLst>
          </p:cNvPr>
          <p:cNvSpPr/>
          <p:nvPr/>
        </p:nvSpPr>
        <p:spPr>
          <a:xfrm>
            <a:off x="1118663" y="5769043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A0072C1-EDFF-184A-C8A5-4F1210CED06C}"/>
              </a:ext>
            </a:extLst>
          </p:cNvPr>
          <p:cNvSpPr/>
          <p:nvPr/>
        </p:nvSpPr>
        <p:spPr>
          <a:xfrm>
            <a:off x="1658036" y="5769042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93BFE77-3835-2961-3DA3-BD960DB7EF84}"/>
              </a:ext>
            </a:extLst>
          </p:cNvPr>
          <p:cNvSpPr/>
          <p:nvPr/>
        </p:nvSpPr>
        <p:spPr>
          <a:xfrm>
            <a:off x="2197409" y="5769041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8703875-9364-36FA-0409-890E0B74B94B}"/>
              </a:ext>
            </a:extLst>
          </p:cNvPr>
          <p:cNvSpPr/>
          <p:nvPr/>
        </p:nvSpPr>
        <p:spPr>
          <a:xfrm>
            <a:off x="2850946" y="5769043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022AF81-9D6D-72CC-38E2-4D3BDF2619C9}"/>
              </a:ext>
            </a:extLst>
          </p:cNvPr>
          <p:cNvSpPr/>
          <p:nvPr/>
        </p:nvSpPr>
        <p:spPr>
          <a:xfrm>
            <a:off x="3390319" y="5769042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35D7E5A-0C2E-FAAF-7A76-25F0AC46916B}"/>
              </a:ext>
            </a:extLst>
          </p:cNvPr>
          <p:cNvSpPr/>
          <p:nvPr/>
        </p:nvSpPr>
        <p:spPr>
          <a:xfrm>
            <a:off x="3929692" y="5769041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F3F175-F767-8D46-1192-586B4222A6EB}"/>
              </a:ext>
            </a:extLst>
          </p:cNvPr>
          <p:cNvSpPr/>
          <p:nvPr/>
        </p:nvSpPr>
        <p:spPr>
          <a:xfrm>
            <a:off x="2855743" y="5116149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CE8429C-CD9D-F343-77D9-28030C953C03}"/>
              </a:ext>
            </a:extLst>
          </p:cNvPr>
          <p:cNvSpPr/>
          <p:nvPr/>
        </p:nvSpPr>
        <p:spPr>
          <a:xfrm>
            <a:off x="1109902" y="473619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DE7A860-ED93-E919-CC23-2A41D5F3C578}"/>
              </a:ext>
            </a:extLst>
          </p:cNvPr>
          <p:cNvSpPr/>
          <p:nvPr/>
        </p:nvSpPr>
        <p:spPr>
          <a:xfrm>
            <a:off x="1496736" y="473619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DDA3BBE-69AD-7525-C221-46020111C44E}"/>
              </a:ext>
            </a:extLst>
          </p:cNvPr>
          <p:cNvSpPr/>
          <p:nvPr/>
        </p:nvSpPr>
        <p:spPr>
          <a:xfrm>
            <a:off x="1883570" y="473619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67B7B93-3B00-D1AF-CC03-F4C1FD76476E}"/>
              </a:ext>
            </a:extLst>
          </p:cNvPr>
          <p:cNvSpPr/>
          <p:nvPr/>
        </p:nvSpPr>
        <p:spPr>
          <a:xfrm>
            <a:off x="2270404" y="473619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FE0AF81-407E-3EDB-7281-A7072FE3B1A5}"/>
              </a:ext>
            </a:extLst>
          </p:cNvPr>
          <p:cNvSpPr/>
          <p:nvPr/>
        </p:nvSpPr>
        <p:spPr>
          <a:xfrm>
            <a:off x="2845859" y="473619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7F798EB-686A-CE5C-A9CB-DA11726C2DB2}"/>
              </a:ext>
            </a:extLst>
          </p:cNvPr>
          <p:cNvSpPr/>
          <p:nvPr/>
        </p:nvSpPr>
        <p:spPr>
          <a:xfrm>
            <a:off x="3232693" y="473619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D170CFD-D854-0686-7B8C-BE5E562BE468}"/>
              </a:ext>
            </a:extLst>
          </p:cNvPr>
          <p:cNvSpPr/>
          <p:nvPr/>
        </p:nvSpPr>
        <p:spPr>
          <a:xfrm>
            <a:off x="3619527" y="473619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835890-222A-74B3-3262-4C63EB34E299}"/>
              </a:ext>
            </a:extLst>
          </p:cNvPr>
          <p:cNvSpPr/>
          <p:nvPr/>
        </p:nvSpPr>
        <p:spPr>
          <a:xfrm>
            <a:off x="4006361" y="473619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FFB5D94-AC20-EED7-EF67-139866A8C255}"/>
              </a:ext>
            </a:extLst>
          </p:cNvPr>
          <p:cNvSpPr/>
          <p:nvPr/>
        </p:nvSpPr>
        <p:spPr>
          <a:xfrm>
            <a:off x="1107788" y="3701433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6E2E936-0EC3-9CA4-F570-14916AE34B64}"/>
              </a:ext>
            </a:extLst>
          </p:cNvPr>
          <p:cNvSpPr/>
          <p:nvPr/>
        </p:nvSpPr>
        <p:spPr>
          <a:xfrm>
            <a:off x="1111461" y="437609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6F47762-9AA6-D763-7CEC-39525409829E}"/>
              </a:ext>
            </a:extLst>
          </p:cNvPr>
          <p:cNvSpPr/>
          <p:nvPr/>
        </p:nvSpPr>
        <p:spPr>
          <a:xfrm>
            <a:off x="1650834" y="4376095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CC1F398-FDE1-A757-673C-B07364425E81}"/>
              </a:ext>
            </a:extLst>
          </p:cNvPr>
          <p:cNvSpPr/>
          <p:nvPr/>
        </p:nvSpPr>
        <p:spPr>
          <a:xfrm>
            <a:off x="2190207" y="4376094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8EFEB5C-EDD0-4A3B-8BD9-C55F3365253F}"/>
              </a:ext>
            </a:extLst>
          </p:cNvPr>
          <p:cNvSpPr/>
          <p:nvPr/>
        </p:nvSpPr>
        <p:spPr>
          <a:xfrm>
            <a:off x="2843744" y="437609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632C3D9F-C97B-333B-0E7F-71BCEAC923D2}"/>
              </a:ext>
            </a:extLst>
          </p:cNvPr>
          <p:cNvSpPr/>
          <p:nvPr/>
        </p:nvSpPr>
        <p:spPr>
          <a:xfrm>
            <a:off x="3383117" y="4376095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70EFD3D-77C5-F821-F9B7-4AA6E78624AC}"/>
              </a:ext>
            </a:extLst>
          </p:cNvPr>
          <p:cNvSpPr/>
          <p:nvPr/>
        </p:nvSpPr>
        <p:spPr>
          <a:xfrm>
            <a:off x="3922490" y="4376094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304A00-6236-443D-9AF0-C9078E86D20F}"/>
              </a:ext>
            </a:extLst>
          </p:cNvPr>
          <p:cNvSpPr/>
          <p:nvPr/>
        </p:nvSpPr>
        <p:spPr>
          <a:xfrm>
            <a:off x="2848541" y="3701433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AAD7D81-DAF6-9D20-C1C3-EB1CEB1DB0CD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310243" y="5519991"/>
            <a:ext cx="0" cy="24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C540D7-DD56-22E9-2F1F-45DB6483B638}"/>
              </a:ext>
            </a:extLst>
          </p:cNvPr>
          <p:cNvCxnSpPr>
            <a:stCxn id="67" idx="0"/>
            <a:endCxn id="57" idx="2"/>
          </p:cNvCxnSpPr>
          <p:nvPr/>
        </p:nvCxnSpPr>
        <p:spPr>
          <a:xfrm flipH="1" flipV="1">
            <a:off x="1847779" y="5519991"/>
            <a:ext cx="1837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6ACD16D-BDCD-1DF4-4664-9D4B1F698FE2}"/>
              </a:ext>
            </a:extLst>
          </p:cNvPr>
          <p:cNvCxnSpPr>
            <a:stCxn id="68" idx="0"/>
          </p:cNvCxnSpPr>
          <p:nvPr/>
        </p:nvCxnSpPr>
        <p:spPr>
          <a:xfrm flipH="1" flipV="1">
            <a:off x="2388988" y="5519991"/>
            <a:ext cx="1" cy="24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68BC8E-F3AD-CB51-643F-94C976B73B28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3042095" y="5518625"/>
            <a:ext cx="431" cy="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1D93196-2BB6-2A58-45CF-3813B1925E07}"/>
              </a:ext>
            </a:extLst>
          </p:cNvPr>
          <p:cNvCxnSpPr>
            <a:stCxn id="70" idx="0"/>
            <a:endCxn id="72" idx="2"/>
          </p:cNvCxnSpPr>
          <p:nvPr/>
        </p:nvCxnSpPr>
        <p:spPr>
          <a:xfrm flipV="1">
            <a:off x="3581899" y="5519991"/>
            <a:ext cx="6633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87896A4-9209-B3BB-F6C2-EB48FE5F209B}"/>
              </a:ext>
            </a:extLst>
          </p:cNvPr>
          <p:cNvCxnSpPr>
            <a:stCxn id="71" idx="0"/>
          </p:cNvCxnSpPr>
          <p:nvPr/>
        </p:nvCxnSpPr>
        <p:spPr>
          <a:xfrm flipH="1" flipV="1">
            <a:off x="4114070" y="5517119"/>
            <a:ext cx="7202" cy="2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7CB9B1-8B5E-BA0A-69D5-5B2177B0CC8F}"/>
              </a:ext>
            </a:extLst>
          </p:cNvPr>
          <p:cNvCxnSpPr>
            <a:stCxn id="82" idx="0"/>
          </p:cNvCxnSpPr>
          <p:nvPr/>
        </p:nvCxnSpPr>
        <p:spPr>
          <a:xfrm flipV="1">
            <a:off x="1303041" y="4105275"/>
            <a:ext cx="7202" cy="27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B3256F-E5E0-2848-FDC1-ADE80BC61796}"/>
              </a:ext>
            </a:extLst>
          </p:cNvPr>
          <p:cNvCxnSpPr>
            <a:stCxn id="83" idx="0"/>
            <a:endCxn id="81" idx="2"/>
          </p:cNvCxnSpPr>
          <p:nvPr/>
        </p:nvCxnSpPr>
        <p:spPr>
          <a:xfrm flipH="1" flipV="1">
            <a:off x="1840577" y="4105275"/>
            <a:ext cx="1837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63E0382-6EB0-49E5-FBCA-45623505BDAF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2345761" y="4094390"/>
            <a:ext cx="689563" cy="2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D30BC0-4C1E-D468-F084-6504B9963AD8}"/>
              </a:ext>
            </a:extLst>
          </p:cNvPr>
          <p:cNvCxnSpPr>
            <a:stCxn id="84" idx="0"/>
          </p:cNvCxnSpPr>
          <p:nvPr/>
        </p:nvCxnSpPr>
        <p:spPr>
          <a:xfrm flipV="1">
            <a:off x="2381787" y="4111954"/>
            <a:ext cx="660308" cy="26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138439-7DC5-D3FF-B664-E866EDC83641}"/>
              </a:ext>
            </a:extLst>
          </p:cNvPr>
          <p:cNvCxnSpPr>
            <a:stCxn id="86" idx="0"/>
            <a:endCxn id="88" idx="2"/>
          </p:cNvCxnSpPr>
          <p:nvPr/>
        </p:nvCxnSpPr>
        <p:spPr>
          <a:xfrm flipV="1">
            <a:off x="3574697" y="4105275"/>
            <a:ext cx="6633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490E2CE-9374-82E0-734E-9E425BE6D21D}"/>
              </a:ext>
            </a:extLst>
          </p:cNvPr>
          <p:cNvCxnSpPr>
            <a:stCxn id="87" idx="0"/>
          </p:cNvCxnSpPr>
          <p:nvPr/>
        </p:nvCxnSpPr>
        <p:spPr>
          <a:xfrm flipV="1">
            <a:off x="4114070" y="4105275"/>
            <a:ext cx="0" cy="27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5499E72-7CDE-4670-AE8D-D61A8CA5CC9D}"/>
              </a:ext>
            </a:extLst>
          </p:cNvPr>
          <p:cNvSpPr/>
          <p:nvPr/>
        </p:nvSpPr>
        <p:spPr>
          <a:xfrm>
            <a:off x="1109902" y="324996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57B0D4-2976-F0E1-3767-BA1373BFEC01}"/>
              </a:ext>
            </a:extLst>
          </p:cNvPr>
          <p:cNvSpPr/>
          <p:nvPr/>
        </p:nvSpPr>
        <p:spPr>
          <a:xfrm>
            <a:off x="1496736" y="324996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41504C2-10F6-31BB-E876-6FFE0EA707C9}"/>
              </a:ext>
            </a:extLst>
          </p:cNvPr>
          <p:cNvSpPr/>
          <p:nvPr/>
        </p:nvSpPr>
        <p:spPr>
          <a:xfrm>
            <a:off x="1883570" y="324996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E7C9017-EE7B-8809-49AF-422FB81BB0D7}"/>
              </a:ext>
            </a:extLst>
          </p:cNvPr>
          <p:cNvSpPr/>
          <p:nvPr/>
        </p:nvSpPr>
        <p:spPr>
          <a:xfrm>
            <a:off x="2270404" y="324996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2C50CD8-E01A-59B7-670B-492214EF1233}"/>
              </a:ext>
            </a:extLst>
          </p:cNvPr>
          <p:cNvSpPr/>
          <p:nvPr/>
        </p:nvSpPr>
        <p:spPr>
          <a:xfrm>
            <a:off x="2845859" y="324996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7C87300-39F4-D906-AE6D-1F81CCB072B3}"/>
              </a:ext>
            </a:extLst>
          </p:cNvPr>
          <p:cNvSpPr/>
          <p:nvPr/>
        </p:nvSpPr>
        <p:spPr>
          <a:xfrm>
            <a:off x="3232693" y="324996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562DD18-32C7-3700-1EC2-F56E2CD4F343}"/>
              </a:ext>
            </a:extLst>
          </p:cNvPr>
          <p:cNvSpPr/>
          <p:nvPr/>
        </p:nvSpPr>
        <p:spPr>
          <a:xfrm>
            <a:off x="3619527" y="324996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E84864E9-4ACB-264A-9C05-923F103FA7BB}"/>
              </a:ext>
            </a:extLst>
          </p:cNvPr>
          <p:cNvSpPr/>
          <p:nvPr/>
        </p:nvSpPr>
        <p:spPr>
          <a:xfrm>
            <a:off x="4006361" y="324996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03BAD0-C576-1ED5-00D1-BBA357D082E9}"/>
              </a:ext>
            </a:extLst>
          </p:cNvPr>
          <p:cNvSpPr/>
          <p:nvPr/>
        </p:nvSpPr>
        <p:spPr>
          <a:xfrm>
            <a:off x="1762606" y="3208029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27D9ED4-0B16-3DA3-D64C-EE5F90CC4F69}"/>
              </a:ext>
            </a:extLst>
          </p:cNvPr>
          <p:cNvSpPr/>
          <p:nvPr/>
        </p:nvSpPr>
        <p:spPr>
          <a:xfrm>
            <a:off x="3496850" y="3208029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B19FCA8-4CC2-2552-457E-9B99E24D1F5E}"/>
              </a:ext>
            </a:extLst>
          </p:cNvPr>
          <p:cNvSpPr/>
          <p:nvPr/>
        </p:nvSpPr>
        <p:spPr>
          <a:xfrm>
            <a:off x="1990434" y="212746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624674E-3FE5-8957-AA31-ADCF7118A9D8}"/>
              </a:ext>
            </a:extLst>
          </p:cNvPr>
          <p:cNvSpPr/>
          <p:nvPr/>
        </p:nvSpPr>
        <p:spPr>
          <a:xfrm>
            <a:off x="2377268" y="212746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A97B08E-3B75-444F-379A-C2E676A3780A}"/>
              </a:ext>
            </a:extLst>
          </p:cNvPr>
          <p:cNvSpPr/>
          <p:nvPr/>
        </p:nvSpPr>
        <p:spPr>
          <a:xfrm>
            <a:off x="2764102" y="212746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A4F8A90-2CC9-623D-CCA6-2888B17F249C}"/>
              </a:ext>
            </a:extLst>
          </p:cNvPr>
          <p:cNvSpPr/>
          <p:nvPr/>
        </p:nvSpPr>
        <p:spPr>
          <a:xfrm>
            <a:off x="3150936" y="212746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CCE3FA94-8F1C-0920-715B-3755AEE44AAD}"/>
              </a:ext>
            </a:extLst>
          </p:cNvPr>
          <p:cNvSpPr/>
          <p:nvPr/>
        </p:nvSpPr>
        <p:spPr>
          <a:xfrm>
            <a:off x="1992525" y="238373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252018A-37DE-E17A-97C2-D19B0ECBF8A9}"/>
              </a:ext>
            </a:extLst>
          </p:cNvPr>
          <p:cNvSpPr/>
          <p:nvPr/>
        </p:nvSpPr>
        <p:spPr>
          <a:xfrm>
            <a:off x="2379359" y="238373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2A3EC22E-D02F-BEC4-DF03-08362218A9C6}"/>
              </a:ext>
            </a:extLst>
          </p:cNvPr>
          <p:cNvSpPr/>
          <p:nvPr/>
        </p:nvSpPr>
        <p:spPr>
          <a:xfrm>
            <a:off x="2766193" y="238373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7C4F6FB-9F59-C6B1-8182-7E4FD9B5247A}"/>
              </a:ext>
            </a:extLst>
          </p:cNvPr>
          <p:cNvSpPr/>
          <p:nvPr/>
        </p:nvSpPr>
        <p:spPr>
          <a:xfrm>
            <a:off x="3153027" y="238373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058710F-2562-768E-758C-211D45A8AB36}"/>
              </a:ext>
            </a:extLst>
          </p:cNvPr>
          <p:cNvSpPr/>
          <p:nvPr/>
        </p:nvSpPr>
        <p:spPr>
          <a:xfrm>
            <a:off x="1990436" y="1132052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E3A19B7-F361-9473-94E1-65FD3CD1EABC}"/>
              </a:ext>
            </a:extLst>
          </p:cNvPr>
          <p:cNvSpPr/>
          <p:nvPr/>
        </p:nvSpPr>
        <p:spPr>
          <a:xfrm>
            <a:off x="1990254" y="1779941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74065DE-0AE6-AD89-2C19-F98226719818}"/>
              </a:ext>
            </a:extLst>
          </p:cNvPr>
          <p:cNvSpPr/>
          <p:nvPr/>
        </p:nvSpPr>
        <p:spPr>
          <a:xfrm>
            <a:off x="2529627" y="1779940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D87A4C0-3116-22B9-D88E-219D199A9EC3}"/>
              </a:ext>
            </a:extLst>
          </p:cNvPr>
          <p:cNvSpPr/>
          <p:nvPr/>
        </p:nvSpPr>
        <p:spPr>
          <a:xfrm>
            <a:off x="3069000" y="1779939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F2BACF4-D927-05E5-8CFF-F308F95E3B87}"/>
              </a:ext>
            </a:extLst>
          </p:cNvPr>
          <p:cNvCxnSpPr>
            <a:stCxn id="120" idx="0"/>
          </p:cNvCxnSpPr>
          <p:nvPr/>
        </p:nvCxnSpPr>
        <p:spPr>
          <a:xfrm flipH="1" flipV="1">
            <a:off x="2181403" y="1529523"/>
            <a:ext cx="431" cy="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6B0299A-5B69-1456-9D7D-0C5EC74F9431}"/>
              </a:ext>
            </a:extLst>
          </p:cNvPr>
          <p:cNvCxnSpPr>
            <a:stCxn id="121" idx="0"/>
          </p:cNvCxnSpPr>
          <p:nvPr/>
        </p:nvCxnSpPr>
        <p:spPr>
          <a:xfrm flipV="1">
            <a:off x="2721207" y="1530889"/>
            <a:ext cx="6633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226070-9397-9C53-518A-535E69D5350B}"/>
              </a:ext>
            </a:extLst>
          </p:cNvPr>
          <p:cNvCxnSpPr>
            <a:stCxn id="122" idx="0"/>
          </p:cNvCxnSpPr>
          <p:nvPr/>
        </p:nvCxnSpPr>
        <p:spPr>
          <a:xfrm flipH="1" flipV="1">
            <a:off x="3253378" y="1528017"/>
            <a:ext cx="7202" cy="2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Or 125">
            <a:extLst>
              <a:ext uri="{FF2B5EF4-FFF2-40B4-BE49-F238E27FC236}">
                <a16:creationId xmlns:a16="http://schemas.microsoft.com/office/drawing/2014/main" id="{EE1B6129-7A16-97AC-2AD6-3103D435402D}"/>
              </a:ext>
            </a:extLst>
          </p:cNvPr>
          <p:cNvSpPr/>
          <p:nvPr/>
        </p:nvSpPr>
        <p:spPr>
          <a:xfrm>
            <a:off x="2590093" y="2878435"/>
            <a:ext cx="263399" cy="263399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6E44AC8-7BBE-6FBA-E92F-3630E398D288}"/>
              </a:ext>
            </a:extLst>
          </p:cNvPr>
          <p:cNvCxnSpPr>
            <a:stCxn id="109" idx="0"/>
            <a:endCxn id="126" idx="2"/>
          </p:cNvCxnSpPr>
          <p:nvPr/>
        </p:nvCxnSpPr>
        <p:spPr>
          <a:xfrm rot="5400000" flipH="1" flipV="1">
            <a:off x="2116326" y="2734262"/>
            <a:ext cx="197894" cy="74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CD27A06-F877-B9BC-CF47-E3652F3A8320}"/>
              </a:ext>
            </a:extLst>
          </p:cNvPr>
          <p:cNvCxnSpPr>
            <a:cxnSpLocks/>
            <a:stCxn id="110" idx="0"/>
            <a:endCxn id="126" idx="6"/>
          </p:cNvCxnSpPr>
          <p:nvPr/>
        </p:nvCxnSpPr>
        <p:spPr>
          <a:xfrm rot="16200000" flipV="1">
            <a:off x="3115148" y="2748479"/>
            <a:ext cx="197894" cy="721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46E6877-1ACC-AB7B-3779-4DC2AE122884}"/>
              </a:ext>
            </a:extLst>
          </p:cNvPr>
          <p:cNvSpPr/>
          <p:nvPr/>
        </p:nvSpPr>
        <p:spPr>
          <a:xfrm>
            <a:off x="2646422" y="2494346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9FA8CA-C3ED-3573-6881-4221ECEBFFB1}"/>
              </a:ext>
            </a:extLst>
          </p:cNvPr>
          <p:cNvCxnSpPr>
            <a:stCxn id="126" idx="0"/>
            <a:endCxn id="129" idx="2"/>
          </p:cNvCxnSpPr>
          <p:nvPr/>
        </p:nvCxnSpPr>
        <p:spPr>
          <a:xfrm flipV="1">
            <a:off x="2721793" y="2650040"/>
            <a:ext cx="2476" cy="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0814C353-CD93-81BB-0B3D-D97978040C41}"/>
              </a:ext>
            </a:extLst>
          </p:cNvPr>
          <p:cNvSpPr/>
          <p:nvPr/>
        </p:nvSpPr>
        <p:spPr>
          <a:xfrm>
            <a:off x="1986583" y="429449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65C4ACE-B877-EFED-BBE4-1E118D300A05}"/>
              </a:ext>
            </a:extLst>
          </p:cNvPr>
          <p:cNvSpPr/>
          <p:nvPr/>
        </p:nvSpPr>
        <p:spPr>
          <a:xfrm>
            <a:off x="1986583" y="776689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Pooling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7DA0DBB-2378-1E91-836A-29C199DB090D}"/>
              </a:ext>
            </a:extLst>
          </p:cNvPr>
          <p:cNvSpPr/>
          <p:nvPr/>
        </p:nvSpPr>
        <p:spPr>
          <a:xfrm>
            <a:off x="1107788" y="6161880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8AA86CB-D954-F25A-CE75-E02409DEF26A}"/>
              </a:ext>
            </a:extLst>
          </p:cNvPr>
          <p:cNvSpPr/>
          <p:nvPr/>
        </p:nvSpPr>
        <p:spPr>
          <a:xfrm>
            <a:off x="2841908" y="6161879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5" name="Right Brace 214">
            <a:extLst>
              <a:ext uri="{FF2B5EF4-FFF2-40B4-BE49-F238E27FC236}">
                <a16:creationId xmlns:a16="http://schemas.microsoft.com/office/drawing/2014/main" id="{36F2595A-C085-5A47-A5D0-054F04CCE185}"/>
              </a:ext>
            </a:extLst>
          </p:cNvPr>
          <p:cNvSpPr/>
          <p:nvPr/>
        </p:nvSpPr>
        <p:spPr>
          <a:xfrm>
            <a:off x="4450272" y="5116149"/>
            <a:ext cx="245367" cy="904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Right Brace 215">
            <a:extLst>
              <a:ext uri="{FF2B5EF4-FFF2-40B4-BE49-F238E27FC236}">
                <a16:creationId xmlns:a16="http://schemas.microsoft.com/office/drawing/2014/main" id="{40476566-11EF-F9A0-E788-13EED4D7F4A8}"/>
              </a:ext>
            </a:extLst>
          </p:cNvPr>
          <p:cNvSpPr/>
          <p:nvPr/>
        </p:nvSpPr>
        <p:spPr>
          <a:xfrm>
            <a:off x="4479988" y="3710894"/>
            <a:ext cx="245367" cy="904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Right Brace 216">
            <a:extLst>
              <a:ext uri="{FF2B5EF4-FFF2-40B4-BE49-F238E27FC236}">
                <a16:creationId xmlns:a16="http://schemas.microsoft.com/office/drawing/2014/main" id="{6B0D6F80-3699-6BFE-129F-08E0C3666FA1}"/>
              </a:ext>
            </a:extLst>
          </p:cNvPr>
          <p:cNvSpPr/>
          <p:nvPr/>
        </p:nvSpPr>
        <p:spPr>
          <a:xfrm>
            <a:off x="4484402" y="1150833"/>
            <a:ext cx="245367" cy="904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068C29B-1F7B-B3FD-2214-3712A0AACDDA}"/>
              </a:ext>
            </a:extLst>
          </p:cNvPr>
          <p:cNvSpPr txBox="1"/>
          <p:nvPr/>
        </p:nvSpPr>
        <p:spPr>
          <a:xfrm>
            <a:off x="4743279" y="5414688"/>
            <a:ext cx="1279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Self-attention</a:t>
            </a:r>
            <a:endParaRPr lang="ko-KR" alt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697A117-65F1-FACB-AB9B-523EBC7678D9}"/>
              </a:ext>
            </a:extLst>
          </p:cNvPr>
          <p:cNvSpPr txBox="1"/>
          <p:nvPr/>
        </p:nvSpPr>
        <p:spPr>
          <a:xfrm>
            <a:off x="4725355" y="3987245"/>
            <a:ext cx="1434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Cross-attention</a:t>
            </a:r>
            <a:endParaRPr lang="ko-KR" altLang="en-US" sz="14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7000736-425D-8035-09B1-8D2F38482969}"/>
              </a:ext>
            </a:extLst>
          </p:cNvPr>
          <p:cNvSpPr txBox="1"/>
          <p:nvPr/>
        </p:nvSpPr>
        <p:spPr>
          <a:xfrm>
            <a:off x="4725355" y="1449372"/>
            <a:ext cx="311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Attention on Concatenated features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9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78B1BB57-FB71-9C69-4EEF-6545E5AAD9CB}"/>
              </a:ext>
            </a:extLst>
          </p:cNvPr>
          <p:cNvSpPr/>
          <p:nvPr/>
        </p:nvSpPr>
        <p:spPr>
          <a:xfrm>
            <a:off x="276965" y="47821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8A9C3D5E-268F-AC6C-575E-EA90592D42C3}"/>
              </a:ext>
            </a:extLst>
          </p:cNvPr>
          <p:cNvSpPr/>
          <p:nvPr/>
        </p:nvSpPr>
        <p:spPr>
          <a:xfrm>
            <a:off x="663799" y="47821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043AF050-7177-76F8-57FE-6EA4E300A586}"/>
              </a:ext>
            </a:extLst>
          </p:cNvPr>
          <p:cNvSpPr/>
          <p:nvPr/>
        </p:nvSpPr>
        <p:spPr>
          <a:xfrm>
            <a:off x="1050633" y="47821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57F5B00-A44D-D011-16EA-E11B67C95EF2}"/>
              </a:ext>
            </a:extLst>
          </p:cNvPr>
          <p:cNvSpPr/>
          <p:nvPr/>
        </p:nvSpPr>
        <p:spPr>
          <a:xfrm>
            <a:off x="1437467" y="47821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7CFD349-68B4-242E-93D0-F2217F8FE6BD}"/>
              </a:ext>
            </a:extLst>
          </p:cNvPr>
          <p:cNvSpPr/>
          <p:nvPr/>
        </p:nvSpPr>
        <p:spPr>
          <a:xfrm>
            <a:off x="2012922" y="478217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438783DC-84EE-7A20-0C57-CE1D59011B9D}"/>
              </a:ext>
            </a:extLst>
          </p:cNvPr>
          <p:cNvSpPr/>
          <p:nvPr/>
        </p:nvSpPr>
        <p:spPr>
          <a:xfrm>
            <a:off x="2399756" y="478217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430F6907-075E-852A-9295-BCDAA85BC32B}"/>
              </a:ext>
            </a:extLst>
          </p:cNvPr>
          <p:cNvSpPr/>
          <p:nvPr/>
        </p:nvSpPr>
        <p:spPr>
          <a:xfrm>
            <a:off x="2786590" y="478217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5D726AFD-892B-6520-88CE-F038D03C1DB0}"/>
              </a:ext>
            </a:extLst>
          </p:cNvPr>
          <p:cNvSpPr/>
          <p:nvPr/>
        </p:nvSpPr>
        <p:spPr>
          <a:xfrm>
            <a:off x="3173424" y="478217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11795AA3-6A60-ED4D-B45F-FEC8DDA62681}"/>
              </a:ext>
            </a:extLst>
          </p:cNvPr>
          <p:cNvSpPr/>
          <p:nvPr/>
        </p:nvSpPr>
        <p:spPr>
          <a:xfrm>
            <a:off x="271605" y="4417702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FF01ED70-A65D-B570-B800-1AF4EDFB11DD}"/>
              </a:ext>
            </a:extLst>
          </p:cNvPr>
          <p:cNvSpPr/>
          <p:nvPr/>
        </p:nvSpPr>
        <p:spPr>
          <a:xfrm>
            <a:off x="2005725" y="4417701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34EEAA5-50BE-E357-C5FC-BAD19AC868B6}"/>
              </a:ext>
            </a:extLst>
          </p:cNvPr>
          <p:cNvSpPr txBox="1"/>
          <p:nvPr/>
        </p:nvSpPr>
        <p:spPr>
          <a:xfrm>
            <a:off x="358303" y="5203630"/>
            <a:ext cx="290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Model (1):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Concat+MultimodalFuse</a:t>
            </a:r>
            <a:endParaRPr lang="ko-KR" altLang="en-US" sz="1400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D51E8AF-899D-9057-7C14-B18C13634A5F}"/>
              </a:ext>
            </a:extLst>
          </p:cNvPr>
          <p:cNvSpPr/>
          <p:nvPr/>
        </p:nvSpPr>
        <p:spPr>
          <a:xfrm>
            <a:off x="952677" y="4290974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C8EDA17-B494-AC7C-24D1-8F774DA81CAD}"/>
              </a:ext>
            </a:extLst>
          </p:cNvPr>
          <p:cNvSpPr/>
          <p:nvPr/>
        </p:nvSpPr>
        <p:spPr>
          <a:xfrm>
            <a:off x="2686921" y="4290974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8B7EA9A-B33C-65E9-86D0-5FBB5B24A4A8}"/>
              </a:ext>
            </a:extLst>
          </p:cNvPr>
          <p:cNvSpPr/>
          <p:nvPr/>
        </p:nvSpPr>
        <p:spPr>
          <a:xfrm>
            <a:off x="1180505" y="3210412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CEDCA0C9-0DC3-5DAA-B379-C6D540199917}"/>
              </a:ext>
            </a:extLst>
          </p:cNvPr>
          <p:cNvSpPr/>
          <p:nvPr/>
        </p:nvSpPr>
        <p:spPr>
          <a:xfrm>
            <a:off x="1567339" y="3210412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41A5ED7E-F398-BBE5-DCE1-CB9C92AB7213}"/>
              </a:ext>
            </a:extLst>
          </p:cNvPr>
          <p:cNvSpPr/>
          <p:nvPr/>
        </p:nvSpPr>
        <p:spPr>
          <a:xfrm>
            <a:off x="1954173" y="3210412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3E960C06-F450-8BB5-F187-AD0559BAB87B}"/>
              </a:ext>
            </a:extLst>
          </p:cNvPr>
          <p:cNvSpPr/>
          <p:nvPr/>
        </p:nvSpPr>
        <p:spPr>
          <a:xfrm>
            <a:off x="2341007" y="3210412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444634AF-3349-8809-D8C6-03FF8AC7BBC2}"/>
              </a:ext>
            </a:extLst>
          </p:cNvPr>
          <p:cNvSpPr/>
          <p:nvPr/>
        </p:nvSpPr>
        <p:spPr>
          <a:xfrm>
            <a:off x="1182596" y="346668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3F479338-E97B-8403-C306-0A07C82D9D5B}"/>
              </a:ext>
            </a:extLst>
          </p:cNvPr>
          <p:cNvSpPr/>
          <p:nvPr/>
        </p:nvSpPr>
        <p:spPr>
          <a:xfrm>
            <a:off x="1569430" y="346668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69B2AE2E-7B51-08A4-8CDA-D69F1008DE18}"/>
              </a:ext>
            </a:extLst>
          </p:cNvPr>
          <p:cNvSpPr/>
          <p:nvPr/>
        </p:nvSpPr>
        <p:spPr>
          <a:xfrm>
            <a:off x="1956264" y="346668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9E70CE5-F238-EC4F-29D3-F8EE1DC8217F}"/>
              </a:ext>
            </a:extLst>
          </p:cNvPr>
          <p:cNvSpPr/>
          <p:nvPr/>
        </p:nvSpPr>
        <p:spPr>
          <a:xfrm>
            <a:off x="2343098" y="346668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C40A161F-235E-1CDC-C422-F33BEC8ADA7A}"/>
              </a:ext>
            </a:extLst>
          </p:cNvPr>
          <p:cNvSpPr/>
          <p:nvPr/>
        </p:nvSpPr>
        <p:spPr>
          <a:xfrm>
            <a:off x="1180507" y="2214997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F8C81B79-CE6F-D4E3-2F98-4BF851148A36}"/>
              </a:ext>
            </a:extLst>
          </p:cNvPr>
          <p:cNvSpPr/>
          <p:nvPr/>
        </p:nvSpPr>
        <p:spPr>
          <a:xfrm>
            <a:off x="1180325" y="286288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E1959B78-74BA-166C-DE15-43FC346897D0}"/>
              </a:ext>
            </a:extLst>
          </p:cNvPr>
          <p:cNvSpPr/>
          <p:nvPr/>
        </p:nvSpPr>
        <p:spPr>
          <a:xfrm>
            <a:off x="1719698" y="2862885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AE9BC96D-7A90-C113-34C8-C6BE98D81257}"/>
              </a:ext>
            </a:extLst>
          </p:cNvPr>
          <p:cNvSpPr/>
          <p:nvPr/>
        </p:nvSpPr>
        <p:spPr>
          <a:xfrm>
            <a:off x="2259071" y="2862884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F7ABF39-E641-BD39-CE8B-7A5C8DBBB14D}"/>
              </a:ext>
            </a:extLst>
          </p:cNvPr>
          <p:cNvCxnSpPr>
            <a:stCxn id="292" idx="0"/>
          </p:cNvCxnSpPr>
          <p:nvPr/>
        </p:nvCxnSpPr>
        <p:spPr>
          <a:xfrm flipH="1" flipV="1">
            <a:off x="1371474" y="2612468"/>
            <a:ext cx="431" cy="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3FF8610-E5F9-6A3F-FF7B-38B222654C78}"/>
              </a:ext>
            </a:extLst>
          </p:cNvPr>
          <p:cNvCxnSpPr>
            <a:stCxn id="293" idx="0"/>
          </p:cNvCxnSpPr>
          <p:nvPr/>
        </p:nvCxnSpPr>
        <p:spPr>
          <a:xfrm flipV="1">
            <a:off x="1911278" y="2613834"/>
            <a:ext cx="6633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BC2BE0CB-5060-2C5D-C487-F3CE7E110922}"/>
              </a:ext>
            </a:extLst>
          </p:cNvPr>
          <p:cNvCxnSpPr>
            <a:stCxn id="294" idx="0"/>
          </p:cNvCxnSpPr>
          <p:nvPr/>
        </p:nvCxnSpPr>
        <p:spPr>
          <a:xfrm flipH="1" flipV="1">
            <a:off x="2443449" y="2610962"/>
            <a:ext cx="7202" cy="2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owchart: Or 297">
            <a:extLst>
              <a:ext uri="{FF2B5EF4-FFF2-40B4-BE49-F238E27FC236}">
                <a16:creationId xmlns:a16="http://schemas.microsoft.com/office/drawing/2014/main" id="{24020BAA-C837-D85A-54A1-0038B029E6D9}"/>
              </a:ext>
            </a:extLst>
          </p:cNvPr>
          <p:cNvSpPr/>
          <p:nvPr/>
        </p:nvSpPr>
        <p:spPr>
          <a:xfrm>
            <a:off x="1780164" y="3961380"/>
            <a:ext cx="263399" cy="263399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6A2311A3-1FE0-A20E-926D-46C2CD017250}"/>
              </a:ext>
            </a:extLst>
          </p:cNvPr>
          <p:cNvCxnSpPr>
            <a:stCxn id="281" idx="0"/>
            <a:endCxn id="298" idx="2"/>
          </p:cNvCxnSpPr>
          <p:nvPr/>
        </p:nvCxnSpPr>
        <p:spPr>
          <a:xfrm rot="5400000" flipH="1" flipV="1">
            <a:off x="1306397" y="3817207"/>
            <a:ext cx="197894" cy="74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A96B851F-C1D2-B798-D7E5-ED106B294780}"/>
              </a:ext>
            </a:extLst>
          </p:cNvPr>
          <p:cNvCxnSpPr>
            <a:cxnSpLocks/>
            <a:stCxn id="282" idx="0"/>
            <a:endCxn id="298" idx="6"/>
          </p:cNvCxnSpPr>
          <p:nvPr/>
        </p:nvCxnSpPr>
        <p:spPr>
          <a:xfrm rot="16200000" flipV="1">
            <a:off x="2305219" y="3831424"/>
            <a:ext cx="197894" cy="721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448680D-ED70-903F-1DE2-4FFEFCAABD46}"/>
              </a:ext>
            </a:extLst>
          </p:cNvPr>
          <p:cNvSpPr/>
          <p:nvPr/>
        </p:nvSpPr>
        <p:spPr>
          <a:xfrm>
            <a:off x="1836493" y="3577291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D081CA1-E393-BCA0-7F99-A1A6E393C4D8}"/>
              </a:ext>
            </a:extLst>
          </p:cNvPr>
          <p:cNvCxnSpPr>
            <a:stCxn id="298" idx="0"/>
            <a:endCxn id="301" idx="2"/>
          </p:cNvCxnSpPr>
          <p:nvPr/>
        </p:nvCxnSpPr>
        <p:spPr>
          <a:xfrm flipV="1">
            <a:off x="1911864" y="3732985"/>
            <a:ext cx="2476" cy="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id="{F7F7B4F6-C2A8-7380-0366-D97584312599}"/>
              </a:ext>
            </a:extLst>
          </p:cNvPr>
          <p:cNvSpPr/>
          <p:nvPr/>
        </p:nvSpPr>
        <p:spPr>
          <a:xfrm>
            <a:off x="1176654" y="1512394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E4EFD06F-8BBE-8EF6-3A2F-91A7F7E7C66A}"/>
              </a:ext>
            </a:extLst>
          </p:cNvPr>
          <p:cNvSpPr/>
          <p:nvPr/>
        </p:nvSpPr>
        <p:spPr>
          <a:xfrm>
            <a:off x="1176654" y="1859634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Pooling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D4C2B5B-80B8-7961-4D5C-EEB6241BE9F8}"/>
              </a:ext>
            </a:extLst>
          </p:cNvPr>
          <p:cNvSpPr/>
          <p:nvPr/>
        </p:nvSpPr>
        <p:spPr>
          <a:xfrm>
            <a:off x="4273659" y="4342223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234A549-C3A7-38FB-CECD-FCF365D04419}"/>
              </a:ext>
            </a:extLst>
          </p:cNvPr>
          <p:cNvSpPr/>
          <p:nvPr/>
        </p:nvSpPr>
        <p:spPr>
          <a:xfrm>
            <a:off x="4261660" y="572685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57A87D9-5B37-27EE-6E77-2CA6BE7BD247}"/>
              </a:ext>
            </a:extLst>
          </p:cNvPr>
          <p:cNvSpPr/>
          <p:nvPr/>
        </p:nvSpPr>
        <p:spPr>
          <a:xfrm>
            <a:off x="4648494" y="572685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93825F-D1FC-D5BD-5575-74C300BA0E60}"/>
              </a:ext>
            </a:extLst>
          </p:cNvPr>
          <p:cNvSpPr/>
          <p:nvPr/>
        </p:nvSpPr>
        <p:spPr>
          <a:xfrm>
            <a:off x="5035328" y="572685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7B80239-C51A-FDE0-D9FB-B6C7F401A561}"/>
              </a:ext>
            </a:extLst>
          </p:cNvPr>
          <p:cNvSpPr/>
          <p:nvPr/>
        </p:nvSpPr>
        <p:spPr>
          <a:xfrm>
            <a:off x="5422162" y="5726850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CB14F96B-C3A1-B8FC-6D16-B47AE8F5A51D}"/>
              </a:ext>
            </a:extLst>
          </p:cNvPr>
          <p:cNvSpPr/>
          <p:nvPr/>
        </p:nvSpPr>
        <p:spPr>
          <a:xfrm>
            <a:off x="5998740" y="572685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1638C03C-D4CB-A616-9FBB-071B6164DC4B}"/>
              </a:ext>
            </a:extLst>
          </p:cNvPr>
          <p:cNvSpPr/>
          <p:nvPr/>
        </p:nvSpPr>
        <p:spPr>
          <a:xfrm>
            <a:off x="6385574" y="572685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7D06C781-49C6-D828-9D92-E106FD08086C}"/>
              </a:ext>
            </a:extLst>
          </p:cNvPr>
          <p:cNvSpPr/>
          <p:nvPr/>
        </p:nvSpPr>
        <p:spPr>
          <a:xfrm>
            <a:off x="6772408" y="572685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80809A4C-A4DB-FB62-A76A-ED2CE1661FBB}"/>
              </a:ext>
            </a:extLst>
          </p:cNvPr>
          <p:cNvSpPr/>
          <p:nvPr/>
        </p:nvSpPr>
        <p:spPr>
          <a:xfrm>
            <a:off x="7159242" y="5726850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2AC3F591-8AFA-9E50-8BCB-1B3DAA73B9E3}"/>
              </a:ext>
            </a:extLst>
          </p:cNvPr>
          <p:cNvSpPr/>
          <p:nvPr/>
        </p:nvSpPr>
        <p:spPr>
          <a:xfrm>
            <a:off x="4277332" y="4995117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FDC9792F-28C3-8DEA-3F71-0A72EE3370B4}"/>
              </a:ext>
            </a:extLst>
          </p:cNvPr>
          <p:cNvSpPr/>
          <p:nvPr/>
        </p:nvSpPr>
        <p:spPr>
          <a:xfrm>
            <a:off x="4816705" y="499511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CFCA964-C6E5-9D7F-A9E1-887DE6CE279E}"/>
              </a:ext>
            </a:extLst>
          </p:cNvPr>
          <p:cNvSpPr/>
          <p:nvPr/>
        </p:nvSpPr>
        <p:spPr>
          <a:xfrm>
            <a:off x="5356078" y="4995115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9F8DCBD2-93D2-8621-3154-95AA714B6361}"/>
              </a:ext>
            </a:extLst>
          </p:cNvPr>
          <p:cNvSpPr/>
          <p:nvPr/>
        </p:nvSpPr>
        <p:spPr>
          <a:xfrm>
            <a:off x="6009615" y="4995117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D1C498B9-C842-EFF1-40F1-E62CAB3434A6}"/>
              </a:ext>
            </a:extLst>
          </p:cNvPr>
          <p:cNvSpPr/>
          <p:nvPr/>
        </p:nvSpPr>
        <p:spPr>
          <a:xfrm>
            <a:off x="6548988" y="499511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F1B97F59-1BC6-45BA-C1DD-4AE7E92FF244}"/>
              </a:ext>
            </a:extLst>
          </p:cNvPr>
          <p:cNvSpPr/>
          <p:nvPr/>
        </p:nvSpPr>
        <p:spPr>
          <a:xfrm>
            <a:off x="7088361" y="4995115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56437340-4692-5BA1-7575-821406857179}"/>
              </a:ext>
            </a:extLst>
          </p:cNvPr>
          <p:cNvSpPr/>
          <p:nvPr/>
        </p:nvSpPr>
        <p:spPr>
          <a:xfrm>
            <a:off x="6014412" y="4342223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4DF53CE4-84DE-83F3-F08B-3109ACD7C79C}"/>
              </a:ext>
            </a:extLst>
          </p:cNvPr>
          <p:cNvCxnSpPr>
            <a:cxnSpLocks/>
            <a:stCxn id="253" idx="0"/>
          </p:cNvCxnSpPr>
          <p:nvPr/>
        </p:nvCxnSpPr>
        <p:spPr>
          <a:xfrm flipV="1">
            <a:off x="4468912" y="4746065"/>
            <a:ext cx="0" cy="249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07EDF8F-9D54-0141-10D0-66B259D8D5A6}"/>
              </a:ext>
            </a:extLst>
          </p:cNvPr>
          <p:cNvCxnSpPr>
            <a:stCxn id="254" idx="0"/>
            <a:endCxn id="59" idx="2"/>
          </p:cNvCxnSpPr>
          <p:nvPr/>
        </p:nvCxnSpPr>
        <p:spPr>
          <a:xfrm flipH="1" flipV="1">
            <a:off x="5006448" y="4746065"/>
            <a:ext cx="1837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5814F1DC-2B61-C534-B66F-09C8787B5785}"/>
              </a:ext>
            </a:extLst>
          </p:cNvPr>
          <p:cNvCxnSpPr>
            <a:stCxn id="255" idx="0"/>
          </p:cNvCxnSpPr>
          <p:nvPr/>
        </p:nvCxnSpPr>
        <p:spPr>
          <a:xfrm flipH="1" flipV="1">
            <a:off x="5547657" y="4746065"/>
            <a:ext cx="1" cy="24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08DBDF3-D186-FF20-B128-534703C22A9A}"/>
              </a:ext>
            </a:extLst>
          </p:cNvPr>
          <p:cNvCxnSpPr>
            <a:stCxn id="256" idx="0"/>
          </p:cNvCxnSpPr>
          <p:nvPr/>
        </p:nvCxnSpPr>
        <p:spPr>
          <a:xfrm flipH="1" flipV="1">
            <a:off x="6200764" y="4744699"/>
            <a:ext cx="431" cy="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79254C1F-87AD-5D8F-7C48-C535E7D96DC5}"/>
              </a:ext>
            </a:extLst>
          </p:cNvPr>
          <p:cNvCxnSpPr>
            <a:stCxn id="257" idx="0"/>
            <a:endCxn id="259" idx="2"/>
          </p:cNvCxnSpPr>
          <p:nvPr/>
        </p:nvCxnSpPr>
        <p:spPr>
          <a:xfrm flipV="1">
            <a:off x="6740568" y="4746065"/>
            <a:ext cx="6633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64B1799-2F14-A358-6A24-12EF9526200B}"/>
              </a:ext>
            </a:extLst>
          </p:cNvPr>
          <p:cNvCxnSpPr>
            <a:stCxn id="258" idx="0"/>
          </p:cNvCxnSpPr>
          <p:nvPr/>
        </p:nvCxnSpPr>
        <p:spPr>
          <a:xfrm flipH="1" flipV="1">
            <a:off x="7272739" y="4743193"/>
            <a:ext cx="7202" cy="2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D83133F4-70A1-5107-9AF8-CB71E5302172}"/>
              </a:ext>
            </a:extLst>
          </p:cNvPr>
          <p:cNvSpPr/>
          <p:nvPr/>
        </p:nvSpPr>
        <p:spPr>
          <a:xfrm>
            <a:off x="4268571" y="386207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0B36272D-F1FC-F861-0691-B755CADD49FD}"/>
              </a:ext>
            </a:extLst>
          </p:cNvPr>
          <p:cNvSpPr/>
          <p:nvPr/>
        </p:nvSpPr>
        <p:spPr>
          <a:xfrm>
            <a:off x="4655405" y="386207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DB944C43-8F2E-3798-77E0-4A9506D33B42}"/>
              </a:ext>
            </a:extLst>
          </p:cNvPr>
          <p:cNvSpPr/>
          <p:nvPr/>
        </p:nvSpPr>
        <p:spPr>
          <a:xfrm>
            <a:off x="5042239" y="386207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FA4C8F6A-31E9-C8C1-6E5E-6E550F993897}"/>
              </a:ext>
            </a:extLst>
          </p:cNvPr>
          <p:cNvSpPr/>
          <p:nvPr/>
        </p:nvSpPr>
        <p:spPr>
          <a:xfrm>
            <a:off x="5429073" y="3862073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C378E977-3310-F026-19FB-6B5BBD0AABA5}"/>
              </a:ext>
            </a:extLst>
          </p:cNvPr>
          <p:cNvSpPr/>
          <p:nvPr/>
        </p:nvSpPr>
        <p:spPr>
          <a:xfrm>
            <a:off x="6004528" y="386207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7" name="Rectangle: Rounded Corners 326">
            <a:extLst>
              <a:ext uri="{FF2B5EF4-FFF2-40B4-BE49-F238E27FC236}">
                <a16:creationId xmlns:a16="http://schemas.microsoft.com/office/drawing/2014/main" id="{B7D74B4E-1F51-A73C-9112-49807042D5FC}"/>
              </a:ext>
            </a:extLst>
          </p:cNvPr>
          <p:cNvSpPr/>
          <p:nvPr/>
        </p:nvSpPr>
        <p:spPr>
          <a:xfrm>
            <a:off x="6391362" y="386207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8" name="Rectangle: Rounded Corners 327">
            <a:extLst>
              <a:ext uri="{FF2B5EF4-FFF2-40B4-BE49-F238E27FC236}">
                <a16:creationId xmlns:a16="http://schemas.microsoft.com/office/drawing/2014/main" id="{9E0EC0F8-E904-5DE1-BE63-FC8783E88512}"/>
              </a:ext>
            </a:extLst>
          </p:cNvPr>
          <p:cNvSpPr/>
          <p:nvPr/>
        </p:nvSpPr>
        <p:spPr>
          <a:xfrm>
            <a:off x="6778196" y="386207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F01C9C50-17E4-1A9D-9A1C-07628DE564AC}"/>
              </a:ext>
            </a:extLst>
          </p:cNvPr>
          <p:cNvSpPr/>
          <p:nvPr/>
        </p:nvSpPr>
        <p:spPr>
          <a:xfrm>
            <a:off x="7165030" y="386207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3D3B977-53F3-EAD8-EF91-B9D88AB37C8F}"/>
              </a:ext>
            </a:extLst>
          </p:cNvPr>
          <p:cNvSpPr/>
          <p:nvPr/>
        </p:nvSpPr>
        <p:spPr>
          <a:xfrm>
            <a:off x="4921275" y="3820139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20744534-0285-A729-4BEF-0EAF3C105050}"/>
              </a:ext>
            </a:extLst>
          </p:cNvPr>
          <p:cNvSpPr/>
          <p:nvPr/>
        </p:nvSpPr>
        <p:spPr>
          <a:xfrm>
            <a:off x="6655519" y="3820139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21F3B636-0FD0-2CFE-1E71-0C19EB2898E5}"/>
              </a:ext>
            </a:extLst>
          </p:cNvPr>
          <p:cNvSpPr/>
          <p:nvPr/>
        </p:nvSpPr>
        <p:spPr>
          <a:xfrm>
            <a:off x="5149103" y="27395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C476A3F0-4E7E-41EE-D200-5540F067A42A}"/>
              </a:ext>
            </a:extLst>
          </p:cNvPr>
          <p:cNvSpPr/>
          <p:nvPr/>
        </p:nvSpPr>
        <p:spPr>
          <a:xfrm>
            <a:off x="5535937" y="27395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A7669AA-2C43-536F-CB21-9A008ACA3E45}"/>
              </a:ext>
            </a:extLst>
          </p:cNvPr>
          <p:cNvSpPr/>
          <p:nvPr/>
        </p:nvSpPr>
        <p:spPr>
          <a:xfrm>
            <a:off x="5922771" y="27395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D7B913CF-BAF6-1F86-A49A-F5D654EF6C09}"/>
              </a:ext>
            </a:extLst>
          </p:cNvPr>
          <p:cNvSpPr/>
          <p:nvPr/>
        </p:nvSpPr>
        <p:spPr>
          <a:xfrm>
            <a:off x="6309605" y="273957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FE71C161-9D0E-01B4-FD42-0D6495AA3928}"/>
              </a:ext>
            </a:extLst>
          </p:cNvPr>
          <p:cNvSpPr/>
          <p:nvPr/>
        </p:nvSpPr>
        <p:spPr>
          <a:xfrm>
            <a:off x="5151194" y="299584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7F581C22-9C8F-693E-8F03-32BFF75645B1}"/>
              </a:ext>
            </a:extLst>
          </p:cNvPr>
          <p:cNvSpPr/>
          <p:nvPr/>
        </p:nvSpPr>
        <p:spPr>
          <a:xfrm>
            <a:off x="5538028" y="299584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D92B9954-1F70-21B2-2341-58FF793EB8F6}"/>
              </a:ext>
            </a:extLst>
          </p:cNvPr>
          <p:cNvSpPr/>
          <p:nvPr/>
        </p:nvSpPr>
        <p:spPr>
          <a:xfrm>
            <a:off x="5924862" y="299584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FD08587C-C663-81F0-5CC3-8B0EDFFFC6AD}"/>
              </a:ext>
            </a:extLst>
          </p:cNvPr>
          <p:cNvSpPr/>
          <p:nvPr/>
        </p:nvSpPr>
        <p:spPr>
          <a:xfrm>
            <a:off x="6311696" y="299584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A16AB55D-3A06-32DE-4EE6-626A8E92D896}"/>
              </a:ext>
            </a:extLst>
          </p:cNvPr>
          <p:cNvSpPr/>
          <p:nvPr/>
        </p:nvSpPr>
        <p:spPr>
          <a:xfrm>
            <a:off x="5149105" y="1744162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B54AF43D-BB7C-D3A9-2E4B-1F6D95FD1DC7}"/>
              </a:ext>
            </a:extLst>
          </p:cNvPr>
          <p:cNvSpPr/>
          <p:nvPr/>
        </p:nvSpPr>
        <p:spPr>
          <a:xfrm>
            <a:off x="5148923" y="2392051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9" name="Rectangle: Rounded Corners 348">
            <a:extLst>
              <a:ext uri="{FF2B5EF4-FFF2-40B4-BE49-F238E27FC236}">
                <a16:creationId xmlns:a16="http://schemas.microsoft.com/office/drawing/2014/main" id="{89B2EE9D-DB36-0FA4-7972-B53F004EEDBA}"/>
              </a:ext>
            </a:extLst>
          </p:cNvPr>
          <p:cNvSpPr/>
          <p:nvPr/>
        </p:nvSpPr>
        <p:spPr>
          <a:xfrm>
            <a:off x="5688296" y="2392050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0" name="Rectangle: Rounded Corners 349">
            <a:extLst>
              <a:ext uri="{FF2B5EF4-FFF2-40B4-BE49-F238E27FC236}">
                <a16:creationId xmlns:a16="http://schemas.microsoft.com/office/drawing/2014/main" id="{D72C6DB5-0D95-40E1-E316-EC35A4AB77C7}"/>
              </a:ext>
            </a:extLst>
          </p:cNvPr>
          <p:cNvSpPr/>
          <p:nvPr/>
        </p:nvSpPr>
        <p:spPr>
          <a:xfrm>
            <a:off x="6227669" y="2392049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0B5A9C91-EBB4-6867-2B08-A60CC3E442AD}"/>
              </a:ext>
            </a:extLst>
          </p:cNvPr>
          <p:cNvCxnSpPr>
            <a:stCxn id="348" idx="0"/>
          </p:cNvCxnSpPr>
          <p:nvPr/>
        </p:nvCxnSpPr>
        <p:spPr>
          <a:xfrm flipH="1" flipV="1">
            <a:off x="5340072" y="2141633"/>
            <a:ext cx="431" cy="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5BBC6820-AEB4-087E-EF2E-3FE7CB7479F4}"/>
              </a:ext>
            </a:extLst>
          </p:cNvPr>
          <p:cNvCxnSpPr>
            <a:stCxn id="349" idx="0"/>
          </p:cNvCxnSpPr>
          <p:nvPr/>
        </p:nvCxnSpPr>
        <p:spPr>
          <a:xfrm flipV="1">
            <a:off x="5879876" y="2142999"/>
            <a:ext cx="6633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125888F-8CD5-557D-7F56-D43C111ED5AD}"/>
              </a:ext>
            </a:extLst>
          </p:cNvPr>
          <p:cNvCxnSpPr>
            <a:stCxn id="350" idx="0"/>
          </p:cNvCxnSpPr>
          <p:nvPr/>
        </p:nvCxnSpPr>
        <p:spPr>
          <a:xfrm flipH="1" flipV="1">
            <a:off x="6412047" y="2140127"/>
            <a:ext cx="7202" cy="2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Flowchart: Or 353">
            <a:extLst>
              <a:ext uri="{FF2B5EF4-FFF2-40B4-BE49-F238E27FC236}">
                <a16:creationId xmlns:a16="http://schemas.microsoft.com/office/drawing/2014/main" id="{9FE1480D-3603-D61C-41EC-D9168EB3DCDF}"/>
              </a:ext>
            </a:extLst>
          </p:cNvPr>
          <p:cNvSpPr/>
          <p:nvPr/>
        </p:nvSpPr>
        <p:spPr>
          <a:xfrm>
            <a:off x="5748762" y="3490545"/>
            <a:ext cx="263399" cy="263399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F90AEF9E-5A6F-1428-D8C0-A76E87A499FC}"/>
              </a:ext>
            </a:extLst>
          </p:cNvPr>
          <p:cNvCxnSpPr>
            <a:stCxn id="330" idx="0"/>
            <a:endCxn id="354" idx="2"/>
          </p:cNvCxnSpPr>
          <p:nvPr/>
        </p:nvCxnSpPr>
        <p:spPr>
          <a:xfrm rot="5400000" flipH="1" flipV="1">
            <a:off x="5274995" y="3346372"/>
            <a:ext cx="197894" cy="74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Elbow 355">
            <a:extLst>
              <a:ext uri="{FF2B5EF4-FFF2-40B4-BE49-F238E27FC236}">
                <a16:creationId xmlns:a16="http://schemas.microsoft.com/office/drawing/2014/main" id="{A92EBBD1-F299-0F18-2AD1-4BF28391C954}"/>
              </a:ext>
            </a:extLst>
          </p:cNvPr>
          <p:cNvCxnSpPr>
            <a:cxnSpLocks/>
            <a:stCxn id="331" idx="0"/>
            <a:endCxn id="354" idx="6"/>
          </p:cNvCxnSpPr>
          <p:nvPr/>
        </p:nvCxnSpPr>
        <p:spPr>
          <a:xfrm rot="16200000" flipV="1">
            <a:off x="6273817" y="3360589"/>
            <a:ext cx="197894" cy="721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50737DF-B4EF-0380-ACD7-95591B07166B}"/>
              </a:ext>
            </a:extLst>
          </p:cNvPr>
          <p:cNvSpPr/>
          <p:nvPr/>
        </p:nvSpPr>
        <p:spPr>
          <a:xfrm>
            <a:off x="5805091" y="3106456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B3AA8622-3338-E855-8056-F6077D62E699}"/>
              </a:ext>
            </a:extLst>
          </p:cNvPr>
          <p:cNvCxnSpPr>
            <a:stCxn id="354" idx="0"/>
            <a:endCxn id="357" idx="2"/>
          </p:cNvCxnSpPr>
          <p:nvPr/>
        </p:nvCxnSpPr>
        <p:spPr>
          <a:xfrm flipV="1">
            <a:off x="5880462" y="3262150"/>
            <a:ext cx="2476" cy="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65BA0F4C-D69D-005D-9BDC-50C0FE13BC22}"/>
              </a:ext>
            </a:extLst>
          </p:cNvPr>
          <p:cNvSpPr/>
          <p:nvPr/>
        </p:nvSpPr>
        <p:spPr>
          <a:xfrm>
            <a:off x="5145252" y="1041559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C977400E-0A87-61F2-3379-D46912DB827A}"/>
              </a:ext>
            </a:extLst>
          </p:cNvPr>
          <p:cNvSpPr/>
          <p:nvPr/>
        </p:nvSpPr>
        <p:spPr>
          <a:xfrm>
            <a:off x="5145252" y="1388799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Pooling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61F167C7-1023-488C-EAB8-7D804A56BEFC}"/>
              </a:ext>
            </a:extLst>
          </p:cNvPr>
          <p:cNvSpPr/>
          <p:nvPr/>
        </p:nvSpPr>
        <p:spPr>
          <a:xfrm>
            <a:off x="4266457" y="5387954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6FC0D300-6A55-688C-1316-FC044D8314DC}"/>
              </a:ext>
            </a:extLst>
          </p:cNvPr>
          <p:cNvSpPr/>
          <p:nvPr/>
        </p:nvSpPr>
        <p:spPr>
          <a:xfrm>
            <a:off x="6000577" y="5387953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F63BA98C-0D9F-5087-D589-3BC40BAF2A18}"/>
              </a:ext>
            </a:extLst>
          </p:cNvPr>
          <p:cNvSpPr txBox="1"/>
          <p:nvPr/>
        </p:nvSpPr>
        <p:spPr>
          <a:xfrm>
            <a:off x="4587917" y="6027966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Model (2):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Self+Concat+MultimodalFuse</a:t>
            </a:r>
            <a:endParaRPr lang="ko-KR" altLang="en-US" sz="1400" dirty="0"/>
          </a:p>
        </p:txBody>
      </p:sp>
      <p:sp>
        <p:nvSpPr>
          <p:cNvPr id="441" name="Title 1">
            <a:extLst>
              <a:ext uri="{FF2B5EF4-FFF2-40B4-BE49-F238E27FC236}">
                <a16:creationId xmlns:a16="http://schemas.microsoft.com/office/drawing/2014/main" id="{DCE04D69-68E8-A99B-ED2F-F79A5052B8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/>
              <a:t>Ablation study</a:t>
            </a:r>
            <a:endParaRPr lang="en-US" sz="4000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15E40CA-216A-F1E2-2E79-B1B18C9CA8BC}"/>
              </a:ext>
            </a:extLst>
          </p:cNvPr>
          <p:cNvSpPr/>
          <p:nvPr/>
        </p:nvSpPr>
        <p:spPr>
          <a:xfrm>
            <a:off x="8725329" y="5664001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0F84F848-04E5-34E2-2AAC-B1F083675908}"/>
              </a:ext>
            </a:extLst>
          </p:cNvPr>
          <p:cNvSpPr/>
          <p:nvPr/>
        </p:nvSpPr>
        <p:spPr>
          <a:xfrm>
            <a:off x="9112163" y="5664001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6BF51A8C-CF06-6E45-977A-96ED2E489A1B}"/>
              </a:ext>
            </a:extLst>
          </p:cNvPr>
          <p:cNvSpPr/>
          <p:nvPr/>
        </p:nvSpPr>
        <p:spPr>
          <a:xfrm>
            <a:off x="9498997" y="5664001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19793FE4-7207-6760-4693-E9711244C0E2}"/>
              </a:ext>
            </a:extLst>
          </p:cNvPr>
          <p:cNvSpPr/>
          <p:nvPr/>
        </p:nvSpPr>
        <p:spPr>
          <a:xfrm>
            <a:off x="9885831" y="5664001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60ED6EE-027F-6F54-7618-D11771E5F43A}"/>
              </a:ext>
            </a:extLst>
          </p:cNvPr>
          <p:cNvSpPr/>
          <p:nvPr/>
        </p:nvSpPr>
        <p:spPr>
          <a:xfrm>
            <a:off x="10461286" y="5664001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5FBE0FE4-8D61-7005-B31D-C8E521747D58}"/>
              </a:ext>
            </a:extLst>
          </p:cNvPr>
          <p:cNvSpPr/>
          <p:nvPr/>
        </p:nvSpPr>
        <p:spPr>
          <a:xfrm>
            <a:off x="10848120" y="5664001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19C310FA-E379-0E54-1659-B24E0006D055}"/>
              </a:ext>
            </a:extLst>
          </p:cNvPr>
          <p:cNvSpPr/>
          <p:nvPr/>
        </p:nvSpPr>
        <p:spPr>
          <a:xfrm>
            <a:off x="11234954" y="5664001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8DAA32AF-6EBD-7733-3EC6-4F5F418EE075}"/>
              </a:ext>
            </a:extLst>
          </p:cNvPr>
          <p:cNvSpPr/>
          <p:nvPr/>
        </p:nvSpPr>
        <p:spPr>
          <a:xfrm>
            <a:off x="11621788" y="5664001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32492A15-FD34-95B3-1DCB-D7BEFE49A6AB}"/>
              </a:ext>
            </a:extLst>
          </p:cNvPr>
          <p:cNvSpPr/>
          <p:nvPr/>
        </p:nvSpPr>
        <p:spPr>
          <a:xfrm>
            <a:off x="8723215" y="4235955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70D90B0E-2A62-5EB6-D6DF-BEC2BB310B21}"/>
              </a:ext>
            </a:extLst>
          </p:cNvPr>
          <p:cNvSpPr/>
          <p:nvPr/>
        </p:nvSpPr>
        <p:spPr>
          <a:xfrm>
            <a:off x="8726888" y="4910618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4F39BE92-42CA-16B5-F2BD-3FF13CE5B1EC}"/>
              </a:ext>
            </a:extLst>
          </p:cNvPr>
          <p:cNvSpPr/>
          <p:nvPr/>
        </p:nvSpPr>
        <p:spPr>
          <a:xfrm>
            <a:off x="9266261" y="4910617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C61E206E-0402-9DD4-A6C0-F14E806A33E9}"/>
              </a:ext>
            </a:extLst>
          </p:cNvPr>
          <p:cNvSpPr/>
          <p:nvPr/>
        </p:nvSpPr>
        <p:spPr>
          <a:xfrm>
            <a:off x="9805634" y="491061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E22D907E-5DCC-401F-4F7D-16E43BF4A486}"/>
              </a:ext>
            </a:extLst>
          </p:cNvPr>
          <p:cNvSpPr/>
          <p:nvPr/>
        </p:nvSpPr>
        <p:spPr>
          <a:xfrm>
            <a:off x="10459171" y="4910618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90240B14-DD1F-9D2B-0357-4CA9CC96044B}"/>
              </a:ext>
            </a:extLst>
          </p:cNvPr>
          <p:cNvSpPr/>
          <p:nvPr/>
        </p:nvSpPr>
        <p:spPr>
          <a:xfrm>
            <a:off x="10998544" y="4910617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7188A95E-3250-93BB-B549-84AA5EC3E58E}"/>
              </a:ext>
            </a:extLst>
          </p:cNvPr>
          <p:cNvSpPr/>
          <p:nvPr/>
        </p:nvSpPr>
        <p:spPr>
          <a:xfrm>
            <a:off x="11537917" y="4910616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97A0B4FE-B2D5-EB16-F733-A3A326B5B5DD}"/>
              </a:ext>
            </a:extLst>
          </p:cNvPr>
          <p:cNvSpPr/>
          <p:nvPr/>
        </p:nvSpPr>
        <p:spPr>
          <a:xfrm>
            <a:off x="10463968" y="4235955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CCA05E53-69A8-FEEF-7B63-082A6B2EB369}"/>
              </a:ext>
            </a:extLst>
          </p:cNvPr>
          <p:cNvCxnSpPr>
            <a:stCxn id="204" idx="0"/>
          </p:cNvCxnSpPr>
          <p:nvPr/>
        </p:nvCxnSpPr>
        <p:spPr>
          <a:xfrm flipV="1">
            <a:off x="8918468" y="4639797"/>
            <a:ext cx="7202" cy="27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B2FF9B1-5C00-C320-5B19-26EAA778FDBE}"/>
              </a:ext>
            </a:extLst>
          </p:cNvPr>
          <p:cNvCxnSpPr>
            <a:stCxn id="205" idx="0"/>
            <a:endCxn id="203" idx="2"/>
          </p:cNvCxnSpPr>
          <p:nvPr/>
        </p:nvCxnSpPr>
        <p:spPr>
          <a:xfrm flipH="1" flipV="1">
            <a:off x="9456004" y="4639797"/>
            <a:ext cx="1837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97CC0FE-CCEA-33E0-D896-8805B2B84DA4}"/>
              </a:ext>
            </a:extLst>
          </p:cNvPr>
          <p:cNvCxnSpPr>
            <a:stCxn id="207" idx="0"/>
          </p:cNvCxnSpPr>
          <p:nvPr/>
        </p:nvCxnSpPr>
        <p:spPr>
          <a:xfrm flipH="1" flipV="1">
            <a:off x="9961188" y="4628912"/>
            <a:ext cx="689563" cy="281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A0F4F1B9-340A-4A9B-ED8B-ABB006A9BFDA}"/>
              </a:ext>
            </a:extLst>
          </p:cNvPr>
          <p:cNvCxnSpPr>
            <a:stCxn id="206" idx="0"/>
          </p:cNvCxnSpPr>
          <p:nvPr/>
        </p:nvCxnSpPr>
        <p:spPr>
          <a:xfrm flipV="1">
            <a:off x="9997214" y="4646476"/>
            <a:ext cx="660308" cy="264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2651B3B-1973-E360-8E84-BA443BFEBE78}"/>
              </a:ext>
            </a:extLst>
          </p:cNvPr>
          <p:cNvCxnSpPr>
            <a:stCxn id="208" idx="0"/>
            <a:endCxn id="210" idx="2"/>
          </p:cNvCxnSpPr>
          <p:nvPr/>
        </p:nvCxnSpPr>
        <p:spPr>
          <a:xfrm flipV="1">
            <a:off x="11190124" y="4639797"/>
            <a:ext cx="6633" cy="27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8E5CDD33-A491-4C69-BD6D-38F446E65AB8}"/>
              </a:ext>
            </a:extLst>
          </p:cNvPr>
          <p:cNvCxnSpPr>
            <a:stCxn id="209" idx="0"/>
          </p:cNvCxnSpPr>
          <p:nvPr/>
        </p:nvCxnSpPr>
        <p:spPr>
          <a:xfrm flipV="1">
            <a:off x="11729497" y="4639797"/>
            <a:ext cx="0" cy="27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0EE666D4-074E-C91B-7172-93BDDA88D0FA}"/>
              </a:ext>
            </a:extLst>
          </p:cNvPr>
          <p:cNvSpPr/>
          <p:nvPr/>
        </p:nvSpPr>
        <p:spPr>
          <a:xfrm>
            <a:off x="8725329" y="3784485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6ECE439-D284-3A88-2696-6FC184F30E2A}"/>
              </a:ext>
            </a:extLst>
          </p:cNvPr>
          <p:cNvSpPr/>
          <p:nvPr/>
        </p:nvSpPr>
        <p:spPr>
          <a:xfrm>
            <a:off x="9112163" y="3784485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262E20B8-F703-E094-D7F6-5CD31559D922}"/>
              </a:ext>
            </a:extLst>
          </p:cNvPr>
          <p:cNvSpPr/>
          <p:nvPr/>
        </p:nvSpPr>
        <p:spPr>
          <a:xfrm>
            <a:off x="9498997" y="3784485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C9232C68-FA36-DD7E-BF60-A1B37417540E}"/>
              </a:ext>
            </a:extLst>
          </p:cNvPr>
          <p:cNvSpPr/>
          <p:nvPr/>
        </p:nvSpPr>
        <p:spPr>
          <a:xfrm>
            <a:off x="9885831" y="3784485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B0BBB735-FF0C-7255-1FAA-07279A1D69E7}"/>
              </a:ext>
            </a:extLst>
          </p:cNvPr>
          <p:cNvSpPr/>
          <p:nvPr/>
        </p:nvSpPr>
        <p:spPr>
          <a:xfrm>
            <a:off x="10461286" y="378448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D6AE260-0000-2AB8-33B0-9C8207BB8B12}"/>
              </a:ext>
            </a:extLst>
          </p:cNvPr>
          <p:cNvSpPr/>
          <p:nvPr/>
        </p:nvSpPr>
        <p:spPr>
          <a:xfrm>
            <a:off x="10848120" y="378448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6B3D4D2-7D28-04C7-457F-CCC89F85D17A}"/>
              </a:ext>
            </a:extLst>
          </p:cNvPr>
          <p:cNvSpPr/>
          <p:nvPr/>
        </p:nvSpPr>
        <p:spPr>
          <a:xfrm>
            <a:off x="11234954" y="378448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6D6BE1F8-67FA-CF2F-D947-ABA849632027}"/>
              </a:ext>
            </a:extLst>
          </p:cNvPr>
          <p:cNvSpPr/>
          <p:nvPr/>
        </p:nvSpPr>
        <p:spPr>
          <a:xfrm>
            <a:off x="11621788" y="3784485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F9CAF0E-7C5E-26CD-EA84-1242980C2BC4}"/>
              </a:ext>
            </a:extLst>
          </p:cNvPr>
          <p:cNvSpPr/>
          <p:nvPr/>
        </p:nvSpPr>
        <p:spPr>
          <a:xfrm>
            <a:off x="9378033" y="3742551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0FDC686-B5D7-9213-CCF4-6513D68514C9}"/>
              </a:ext>
            </a:extLst>
          </p:cNvPr>
          <p:cNvSpPr/>
          <p:nvPr/>
        </p:nvSpPr>
        <p:spPr>
          <a:xfrm>
            <a:off x="11112277" y="3742551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428492DA-92FD-3817-6D6F-8F73896476E6}"/>
              </a:ext>
            </a:extLst>
          </p:cNvPr>
          <p:cNvSpPr/>
          <p:nvPr/>
        </p:nvSpPr>
        <p:spPr>
          <a:xfrm>
            <a:off x="9605861" y="2661989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184BFD16-1E46-F495-6333-88B091DEB69E}"/>
              </a:ext>
            </a:extLst>
          </p:cNvPr>
          <p:cNvSpPr/>
          <p:nvPr/>
        </p:nvSpPr>
        <p:spPr>
          <a:xfrm>
            <a:off x="9992695" y="2661989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28EA0400-9303-88DB-4E2E-B791664D3CB5}"/>
              </a:ext>
            </a:extLst>
          </p:cNvPr>
          <p:cNvSpPr/>
          <p:nvPr/>
        </p:nvSpPr>
        <p:spPr>
          <a:xfrm>
            <a:off x="10379529" y="2661989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15DB892-899A-74FF-044E-699D6B653D82}"/>
              </a:ext>
            </a:extLst>
          </p:cNvPr>
          <p:cNvSpPr/>
          <p:nvPr/>
        </p:nvSpPr>
        <p:spPr>
          <a:xfrm>
            <a:off x="10766363" y="2661989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7363277-A989-6870-FB44-60B87A02A3BC}"/>
              </a:ext>
            </a:extLst>
          </p:cNvPr>
          <p:cNvSpPr/>
          <p:nvPr/>
        </p:nvSpPr>
        <p:spPr>
          <a:xfrm>
            <a:off x="9607952" y="291825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48A2DA9F-E764-F49E-89DC-E2FA7FCB1153}"/>
              </a:ext>
            </a:extLst>
          </p:cNvPr>
          <p:cNvSpPr/>
          <p:nvPr/>
        </p:nvSpPr>
        <p:spPr>
          <a:xfrm>
            <a:off x="9994786" y="291825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F408EF48-5A30-746B-21C5-87A51675A368}"/>
              </a:ext>
            </a:extLst>
          </p:cNvPr>
          <p:cNvSpPr/>
          <p:nvPr/>
        </p:nvSpPr>
        <p:spPr>
          <a:xfrm>
            <a:off x="10381620" y="291825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202E26ED-4A37-55BB-EC0C-C2B452343EC6}"/>
              </a:ext>
            </a:extLst>
          </p:cNvPr>
          <p:cNvSpPr/>
          <p:nvPr/>
        </p:nvSpPr>
        <p:spPr>
          <a:xfrm>
            <a:off x="10768454" y="2918257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8378825E-EC25-F6EB-55AF-1D02945B2B47}"/>
              </a:ext>
            </a:extLst>
          </p:cNvPr>
          <p:cNvSpPr/>
          <p:nvPr/>
        </p:nvSpPr>
        <p:spPr>
          <a:xfrm>
            <a:off x="9605863" y="1666574"/>
            <a:ext cx="1465577" cy="403842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Transformer Layer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8452AC14-D2EE-F213-B6C6-A9DAFFCCADA2}"/>
              </a:ext>
            </a:extLst>
          </p:cNvPr>
          <p:cNvSpPr/>
          <p:nvPr/>
        </p:nvSpPr>
        <p:spPr>
          <a:xfrm>
            <a:off x="9605681" y="2314463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C32B3E95-1A80-CAFF-E457-00644AF15530}"/>
              </a:ext>
            </a:extLst>
          </p:cNvPr>
          <p:cNvSpPr/>
          <p:nvPr/>
        </p:nvSpPr>
        <p:spPr>
          <a:xfrm>
            <a:off x="10145054" y="2314462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9D115314-4A70-B6A2-03AF-C6FAE734A081}"/>
              </a:ext>
            </a:extLst>
          </p:cNvPr>
          <p:cNvSpPr/>
          <p:nvPr/>
        </p:nvSpPr>
        <p:spPr>
          <a:xfrm>
            <a:off x="10684427" y="2314461"/>
            <a:ext cx="383160" cy="251965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5A247C0C-E75C-07B0-687F-7408CFCD4A73}"/>
              </a:ext>
            </a:extLst>
          </p:cNvPr>
          <p:cNvCxnSpPr>
            <a:stCxn id="236" idx="0"/>
          </p:cNvCxnSpPr>
          <p:nvPr/>
        </p:nvCxnSpPr>
        <p:spPr>
          <a:xfrm flipH="1" flipV="1">
            <a:off x="9796830" y="2064045"/>
            <a:ext cx="431" cy="25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57BABB-A8E4-7008-FB9E-47E73663B307}"/>
              </a:ext>
            </a:extLst>
          </p:cNvPr>
          <p:cNvCxnSpPr>
            <a:stCxn id="237" idx="0"/>
          </p:cNvCxnSpPr>
          <p:nvPr/>
        </p:nvCxnSpPr>
        <p:spPr>
          <a:xfrm flipV="1">
            <a:off x="10336634" y="2065411"/>
            <a:ext cx="6633" cy="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9FC6992-C905-CC6A-0567-51910BF2F353}"/>
              </a:ext>
            </a:extLst>
          </p:cNvPr>
          <p:cNvCxnSpPr>
            <a:stCxn id="238" idx="0"/>
          </p:cNvCxnSpPr>
          <p:nvPr/>
        </p:nvCxnSpPr>
        <p:spPr>
          <a:xfrm flipH="1" flipV="1">
            <a:off x="10868805" y="2062539"/>
            <a:ext cx="7202" cy="25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owchart: Or 241">
            <a:extLst>
              <a:ext uri="{FF2B5EF4-FFF2-40B4-BE49-F238E27FC236}">
                <a16:creationId xmlns:a16="http://schemas.microsoft.com/office/drawing/2014/main" id="{1386A022-8C25-6139-5418-A3B5241F80EB}"/>
              </a:ext>
            </a:extLst>
          </p:cNvPr>
          <p:cNvSpPr/>
          <p:nvPr/>
        </p:nvSpPr>
        <p:spPr>
          <a:xfrm>
            <a:off x="10205520" y="3412957"/>
            <a:ext cx="263399" cy="263399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14E005-3B0A-29B8-14DF-E54A23879840}"/>
              </a:ext>
            </a:extLst>
          </p:cNvPr>
          <p:cNvCxnSpPr>
            <a:stCxn id="225" idx="0"/>
            <a:endCxn id="242" idx="2"/>
          </p:cNvCxnSpPr>
          <p:nvPr/>
        </p:nvCxnSpPr>
        <p:spPr>
          <a:xfrm rot="5400000" flipH="1" flipV="1">
            <a:off x="9731753" y="3268784"/>
            <a:ext cx="197894" cy="749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0C649E8D-7F98-9099-CE39-DAC6D5B3D368}"/>
              </a:ext>
            </a:extLst>
          </p:cNvPr>
          <p:cNvCxnSpPr>
            <a:cxnSpLocks/>
            <a:stCxn id="226" idx="0"/>
            <a:endCxn id="242" idx="6"/>
          </p:cNvCxnSpPr>
          <p:nvPr/>
        </p:nvCxnSpPr>
        <p:spPr>
          <a:xfrm rot="16200000" flipV="1">
            <a:off x="10730575" y="3283001"/>
            <a:ext cx="197894" cy="721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85EC28E-58A6-0253-3292-D9CE215F9D69}"/>
              </a:ext>
            </a:extLst>
          </p:cNvPr>
          <p:cNvSpPr/>
          <p:nvPr/>
        </p:nvSpPr>
        <p:spPr>
          <a:xfrm>
            <a:off x="10261849" y="3028868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8A505C10-2A0E-D6BB-B204-3762B2983810}"/>
              </a:ext>
            </a:extLst>
          </p:cNvPr>
          <p:cNvCxnSpPr>
            <a:stCxn id="242" idx="0"/>
            <a:endCxn id="245" idx="2"/>
          </p:cNvCxnSpPr>
          <p:nvPr/>
        </p:nvCxnSpPr>
        <p:spPr>
          <a:xfrm flipV="1">
            <a:off x="10337220" y="3184562"/>
            <a:ext cx="2476" cy="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FA3A0E8-759A-FF4E-EFB7-A171B9E71188}"/>
              </a:ext>
            </a:extLst>
          </p:cNvPr>
          <p:cNvSpPr/>
          <p:nvPr/>
        </p:nvSpPr>
        <p:spPr>
          <a:xfrm>
            <a:off x="9602010" y="963971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MLP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7C1FF072-29A7-256D-BA9F-298EA2114BF6}"/>
              </a:ext>
            </a:extLst>
          </p:cNvPr>
          <p:cNvSpPr/>
          <p:nvPr/>
        </p:nvSpPr>
        <p:spPr>
          <a:xfrm>
            <a:off x="9602010" y="1311211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Pooling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84BFB5A-09A2-6959-F8D6-2CCD1A8C159E}"/>
              </a:ext>
            </a:extLst>
          </p:cNvPr>
          <p:cNvSpPr/>
          <p:nvPr/>
        </p:nvSpPr>
        <p:spPr>
          <a:xfrm>
            <a:off x="8719969" y="5299526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97816D11-EF7A-AF04-3D52-A22D18078804}"/>
              </a:ext>
            </a:extLst>
          </p:cNvPr>
          <p:cNvSpPr/>
          <p:nvPr/>
        </p:nvSpPr>
        <p:spPr>
          <a:xfrm>
            <a:off x="10454089" y="5299525"/>
            <a:ext cx="1465577" cy="237749"/>
          </a:xfrm>
          <a:prstGeom prst="roundRect">
            <a:avLst>
              <a:gd name="adj" fmla="val 461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Projection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7854433-AE21-67F9-547B-A17B3AADF062}"/>
              </a:ext>
            </a:extLst>
          </p:cNvPr>
          <p:cNvSpPr txBox="1"/>
          <p:nvPr/>
        </p:nvSpPr>
        <p:spPr>
          <a:xfrm>
            <a:off x="9083041" y="6026602"/>
            <a:ext cx="274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Model (3):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Cross+Concat+MultimodalFuse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21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7A5A-AFE8-A7F0-5FD0-AE6746E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61"/>
            <a:ext cx="5589233" cy="4608731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Why downsample?</a:t>
            </a:r>
          </a:p>
          <a:p>
            <a:pPr lvl="1"/>
            <a:r>
              <a:rPr lang="en-US" altLang="ko-KR"/>
              <a:t>Longest sample: 3968 sec</a:t>
            </a:r>
          </a:p>
          <a:p>
            <a:pPr lvl="1"/>
            <a:r>
              <a:rPr lang="en-US" altLang="ko-KR"/>
              <a:t>Complexity O(n</a:t>
            </a:r>
            <a:r>
              <a:rPr lang="en-US" altLang="ko-KR" baseline="30000"/>
              <a:t>2</a:t>
            </a:r>
            <a:r>
              <a:rPr lang="en-US" altLang="ko-KR"/>
              <a:t>),  n is sequence length</a:t>
            </a:r>
          </a:p>
          <a:p>
            <a:pPr lvl="1"/>
            <a:r>
              <a:rPr lang="en-US" altLang="ko-KR"/>
              <a:t>Turn-off: information is not fully exploited.</a:t>
            </a:r>
          </a:p>
          <a:p>
            <a:r>
              <a:rPr lang="en-US" altLang="ko-KR"/>
              <a:t>Propose Augmentation</a:t>
            </a:r>
          </a:p>
          <a:p>
            <a:pPr lvl="1"/>
            <a:r>
              <a:rPr lang="en-US" altLang="ko-KR"/>
              <a:t>Shorten sequence length</a:t>
            </a:r>
          </a:p>
          <a:p>
            <a:pPr marL="457200" lvl="1" indent="0">
              <a:buNone/>
            </a:pPr>
            <a:r>
              <a:rPr lang="en-US" altLang="ko-KR"/>
              <a:t>  =&gt; Time, memory saved</a:t>
            </a:r>
          </a:p>
          <a:p>
            <a:pPr lvl="1"/>
            <a:r>
              <a:rPr lang="en-US" altLang="ko-KR"/>
              <a:t>Information is fully exploit</a:t>
            </a:r>
          </a:p>
          <a:p>
            <a:pPr lvl="1"/>
            <a:r>
              <a:rPr lang="en-US" altLang="ko-KR"/>
              <a:t>Create more samples</a:t>
            </a:r>
          </a:p>
          <a:p>
            <a:pPr marL="457200" lvl="1" indent="0">
              <a:buNone/>
            </a:pPr>
            <a:r>
              <a:rPr lang="en-US" altLang="ko-KR"/>
              <a:t>  =&gt; Good for transformer</a:t>
            </a:r>
            <a:endParaRPr lang="en-US" altLang="ko-K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42437A-B3A1-3E1B-5D01-277853F921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Downsampling Augmentation</a:t>
            </a:r>
            <a:endParaRPr 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5B393D-DA3B-9D4D-291C-E4206D1E0043}"/>
              </a:ext>
            </a:extLst>
          </p:cNvPr>
          <p:cNvSpPr/>
          <p:nvPr/>
        </p:nvSpPr>
        <p:spPr>
          <a:xfrm>
            <a:off x="7217545" y="2335114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838C62-9AEA-4EB6-B6ED-7221F57A8414}"/>
              </a:ext>
            </a:extLst>
          </p:cNvPr>
          <p:cNvSpPr/>
          <p:nvPr/>
        </p:nvSpPr>
        <p:spPr>
          <a:xfrm>
            <a:off x="7604379" y="2335114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58476-D35A-2073-3611-82E2F964EFA5}"/>
              </a:ext>
            </a:extLst>
          </p:cNvPr>
          <p:cNvSpPr/>
          <p:nvPr/>
        </p:nvSpPr>
        <p:spPr>
          <a:xfrm>
            <a:off x="7991213" y="2335114"/>
            <a:ext cx="305077" cy="251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6DD129-7169-7D9A-B79E-DC992B965D1D}"/>
              </a:ext>
            </a:extLst>
          </p:cNvPr>
          <p:cNvSpPr/>
          <p:nvPr/>
        </p:nvSpPr>
        <p:spPr>
          <a:xfrm>
            <a:off x="8378047" y="2335114"/>
            <a:ext cx="305077" cy="2519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DAAF70-1EE4-2A33-C735-42563FBE1E25}"/>
              </a:ext>
            </a:extLst>
          </p:cNvPr>
          <p:cNvSpPr/>
          <p:nvPr/>
        </p:nvSpPr>
        <p:spPr>
          <a:xfrm>
            <a:off x="8764881" y="2335114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C0A0D9-268C-8134-D3C7-BB174A9524F2}"/>
              </a:ext>
            </a:extLst>
          </p:cNvPr>
          <p:cNvSpPr/>
          <p:nvPr/>
        </p:nvSpPr>
        <p:spPr>
          <a:xfrm>
            <a:off x="9151715" y="2335114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06B16A-4CB4-EF38-FCA5-5DC6E206B1D2}"/>
              </a:ext>
            </a:extLst>
          </p:cNvPr>
          <p:cNvSpPr/>
          <p:nvPr/>
        </p:nvSpPr>
        <p:spPr>
          <a:xfrm>
            <a:off x="9538549" y="2335114"/>
            <a:ext cx="305077" cy="251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27B9A9-C455-F1B5-589B-6DDDD2FFC552}"/>
              </a:ext>
            </a:extLst>
          </p:cNvPr>
          <p:cNvSpPr/>
          <p:nvPr/>
        </p:nvSpPr>
        <p:spPr>
          <a:xfrm>
            <a:off x="9925383" y="2335114"/>
            <a:ext cx="305077" cy="2519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547FE-C6B5-7C17-E061-C6A5F4C172DE}"/>
              </a:ext>
            </a:extLst>
          </p:cNvPr>
          <p:cNvSpPr/>
          <p:nvPr/>
        </p:nvSpPr>
        <p:spPr>
          <a:xfrm>
            <a:off x="7870249" y="2293180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E47A7B-D288-FA8E-E0EA-01A81950E3F5}"/>
              </a:ext>
            </a:extLst>
          </p:cNvPr>
          <p:cNvSpPr/>
          <p:nvPr/>
        </p:nvSpPr>
        <p:spPr>
          <a:xfrm>
            <a:off x="9415872" y="2293180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E958D-9D25-A28B-5356-9958C7ABCBAF}"/>
              </a:ext>
            </a:extLst>
          </p:cNvPr>
          <p:cNvSpPr txBox="1"/>
          <p:nvPr/>
        </p:nvSpPr>
        <p:spPr>
          <a:xfrm>
            <a:off x="8564013" y="192384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F70124E-003D-C3AD-6C5E-5A58B47F9762}"/>
              </a:ext>
            </a:extLst>
          </p:cNvPr>
          <p:cNvSpPr/>
          <p:nvPr/>
        </p:nvSpPr>
        <p:spPr>
          <a:xfrm rot="5400000">
            <a:off x="8557508" y="1347918"/>
            <a:ext cx="305077" cy="2867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35B55-CE2C-FC80-8BB0-BB77387FA2A1}"/>
              </a:ext>
            </a:extLst>
          </p:cNvPr>
          <p:cNvSpPr txBox="1"/>
          <p:nvPr/>
        </p:nvSpPr>
        <p:spPr>
          <a:xfrm>
            <a:off x="8586007" y="2900591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C5668-78EB-A262-CFD2-E051B937FD53}"/>
              </a:ext>
            </a:extLst>
          </p:cNvPr>
          <p:cNvSpPr txBox="1"/>
          <p:nvPr/>
        </p:nvSpPr>
        <p:spPr>
          <a:xfrm>
            <a:off x="11207766" y="192384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61D66B-34C5-5690-CC45-B7C392E8FA54}"/>
              </a:ext>
            </a:extLst>
          </p:cNvPr>
          <p:cNvSpPr txBox="1"/>
          <p:nvPr/>
        </p:nvSpPr>
        <p:spPr>
          <a:xfrm>
            <a:off x="10518538" y="227643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</a:t>
            </a:r>
            <a:r>
              <a:rPr lang="en-US" i="1"/>
              <a:t>  Depressed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294C31-389D-645B-F9E3-EBA6C7A1FD9F}"/>
              </a:ext>
            </a:extLst>
          </p:cNvPr>
          <p:cNvSpPr/>
          <p:nvPr/>
        </p:nvSpPr>
        <p:spPr>
          <a:xfrm>
            <a:off x="9691087" y="406216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969E98-985F-54BD-232A-AE8CBC3BCC65}"/>
              </a:ext>
            </a:extLst>
          </p:cNvPr>
          <p:cNvSpPr/>
          <p:nvPr/>
        </p:nvSpPr>
        <p:spPr>
          <a:xfrm>
            <a:off x="9691087" y="4475464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098C56-5C9A-C171-8766-A9099D0C2BCF}"/>
              </a:ext>
            </a:extLst>
          </p:cNvPr>
          <p:cNvSpPr/>
          <p:nvPr/>
        </p:nvSpPr>
        <p:spPr>
          <a:xfrm>
            <a:off x="9691086" y="4888761"/>
            <a:ext cx="305077" cy="251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A8A7BBA-F8CC-E920-2D46-99000EB30235}"/>
              </a:ext>
            </a:extLst>
          </p:cNvPr>
          <p:cNvSpPr/>
          <p:nvPr/>
        </p:nvSpPr>
        <p:spPr>
          <a:xfrm>
            <a:off x="9691086" y="5302058"/>
            <a:ext cx="305077" cy="2519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1CC993D-8ACC-58B6-F40C-6E3ED038F801}"/>
              </a:ext>
            </a:extLst>
          </p:cNvPr>
          <p:cNvSpPr/>
          <p:nvPr/>
        </p:nvSpPr>
        <p:spPr>
          <a:xfrm>
            <a:off x="10077920" y="4062167"/>
            <a:ext cx="305077" cy="2519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02693C-115A-9287-3D96-8C09763E107B}"/>
              </a:ext>
            </a:extLst>
          </p:cNvPr>
          <p:cNvSpPr/>
          <p:nvPr/>
        </p:nvSpPr>
        <p:spPr>
          <a:xfrm>
            <a:off x="10077921" y="4475463"/>
            <a:ext cx="305077" cy="251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7946A-4052-0C09-4D0E-5C09D87F5729}"/>
              </a:ext>
            </a:extLst>
          </p:cNvPr>
          <p:cNvSpPr/>
          <p:nvPr/>
        </p:nvSpPr>
        <p:spPr>
          <a:xfrm>
            <a:off x="10077919" y="4895345"/>
            <a:ext cx="305077" cy="2519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11F15A-66B6-9C24-3D4F-6A1078003648}"/>
              </a:ext>
            </a:extLst>
          </p:cNvPr>
          <p:cNvSpPr/>
          <p:nvPr/>
        </p:nvSpPr>
        <p:spPr>
          <a:xfrm>
            <a:off x="10077919" y="5297714"/>
            <a:ext cx="305077" cy="2519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96D250-C445-B94F-B515-3B2B3086E613}"/>
              </a:ext>
            </a:extLst>
          </p:cNvPr>
          <p:cNvSpPr/>
          <p:nvPr/>
        </p:nvSpPr>
        <p:spPr>
          <a:xfrm>
            <a:off x="10343791" y="4020233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53BC9-5497-B654-B6E4-4E8BA5F27D71}"/>
              </a:ext>
            </a:extLst>
          </p:cNvPr>
          <p:cNvSpPr/>
          <p:nvPr/>
        </p:nvSpPr>
        <p:spPr>
          <a:xfrm>
            <a:off x="9415872" y="4019528"/>
            <a:ext cx="155694" cy="15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FAB969-FC30-4BCF-7AFC-9D226709C30F}"/>
              </a:ext>
            </a:extLst>
          </p:cNvPr>
          <p:cNvSpPr txBox="1"/>
          <p:nvPr/>
        </p:nvSpPr>
        <p:spPr>
          <a:xfrm>
            <a:off x="10518538" y="4002778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</a:t>
            </a:r>
            <a:r>
              <a:rPr lang="en-US" i="1"/>
              <a:t>  Depressed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E8CF88-6804-5C24-1466-B26ECC2DA204}"/>
              </a:ext>
            </a:extLst>
          </p:cNvPr>
          <p:cNvSpPr txBox="1"/>
          <p:nvPr/>
        </p:nvSpPr>
        <p:spPr>
          <a:xfrm>
            <a:off x="10518537" y="438987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</a:t>
            </a:r>
            <a:r>
              <a:rPr lang="en-US" i="1"/>
              <a:t>  Depressed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FE5E6E-1888-5FC4-1AFA-950D36E07D7A}"/>
              </a:ext>
            </a:extLst>
          </p:cNvPr>
          <p:cNvSpPr txBox="1"/>
          <p:nvPr/>
        </p:nvSpPr>
        <p:spPr>
          <a:xfrm>
            <a:off x="10518537" y="4800039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</a:t>
            </a:r>
            <a:r>
              <a:rPr lang="en-US" i="1"/>
              <a:t>  Depressed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2FA1D3-D83A-7087-0100-7C8D7D522DB4}"/>
              </a:ext>
            </a:extLst>
          </p:cNvPr>
          <p:cNvSpPr txBox="1"/>
          <p:nvPr/>
        </p:nvSpPr>
        <p:spPr>
          <a:xfrm>
            <a:off x="10518537" y="5205123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</a:t>
            </a:r>
            <a:r>
              <a:rPr lang="en-US" i="1"/>
              <a:t>  Depressed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834AD05-08D5-E11F-AEE0-BCCEE5D3C092}"/>
              </a:ext>
            </a:extLst>
          </p:cNvPr>
          <p:cNvSpPr/>
          <p:nvPr/>
        </p:nvSpPr>
        <p:spPr>
          <a:xfrm rot="5400000">
            <a:off x="9870257" y="5465787"/>
            <a:ext cx="305077" cy="773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FE48ED-D0F7-2F32-F6BD-B7974209FE71}"/>
              </a:ext>
            </a:extLst>
          </p:cNvPr>
          <p:cNvSpPr txBox="1"/>
          <p:nvPr/>
        </p:nvSpPr>
        <p:spPr>
          <a:xfrm>
            <a:off x="9781383" y="597166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04E8B5-6EE5-2555-A51F-C290241E4BF5}"/>
              </a:ext>
            </a:extLst>
          </p:cNvPr>
          <p:cNvSpPr txBox="1"/>
          <p:nvPr/>
        </p:nvSpPr>
        <p:spPr>
          <a:xfrm>
            <a:off x="9140738" y="4073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x1</a:t>
            </a:r>
            <a:endParaRPr lang="en-US" i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BD9FE7-2510-984A-4AD6-E50C9F838F75}"/>
              </a:ext>
            </a:extLst>
          </p:cNvPr>
          <p:cNvSpPr txBox="1"/>
          <p:nvPr/>
        </p:nvSpPr>
        <p:spPr>
          <a:xfrm>
            <a:off x="9140737" y="4460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x2</a:t>
            </a:r>
            <a:endParaRPr lang="en-US" i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C4963A-0E3C-2F92-D4D5-165670C83530}"/>
              </a:ext>
            </a:extLst>
          </p:cNvPr>
          <p:cNvSpPr txBox="1"/>
          <p:nvPr/>
        </p:nvSpPr>
        <p:spPr>
          <a:xfrm>
            <a:off x="9140737" y="4870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x3</a:t>
            </a:r>
            <a:endParaRPr lang="en-US" i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C09EB-CE99-CF94-684F-5B9E8EDDBC39}"/>
              </a:ext>
            </a:extLst>
          </p:cNvPr>
          <p:cNvSpPr txBox="1"/>
          <p:nvPr/>
        </p:nvSpPr>
        <p:spPr>
          <a:xfrm>
            <a:off x="9140737" y="5276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x4</a:t>
            </a:r>
            <a:endParaRPr lang="en-US" i="1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669B07C2-C752-9D32-DD38-D1C089B99819}"/>
              </a:ext>
            </a:extLst>
          </p:cNvPr>
          <p:cNvSpPr/>
          <p:nvPr/>
        </p:nvSpPr>
        <p:spPr>
          <a:xfrm>
            <a:off x="9771420" y="3126829"/>
            <a:ext cx="509411" cy="653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7A5A-AFE8-A7F0-5FD0-AE6746E95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061"/>
            <a:ext cx="10515600" cy="4608731"/>
          </a:xfrm>
        </p:spPr>
        <p:txBody>
          <a:bodyPr>
            <a:normAutofit/>
          </a:bodyPr>
          <a:lstStyle/>
          <a:p>
            <a:r>
              <a:rPr lang="en-US" altLang="ko-KR" dirty="0"/>
              <a:t>Projection dim: 128</a:t>
            </a:r>
          </a:p>
          <a:p>
            <a:r>
              <a:rPr lang="en-US" altLang="ko-KR" dirty="0"/>
              <a:t>Feed forward dim: 256</a:t>
            </a:r>
          </a:p>
          <a:p>
            <a:r>
              <a:rPr lang="en-US" altLang="ko-KR" dirty="0"/>
              <a:t># layers: 1</a:t>
            </a:r>
          </a:p>
          <a:p>
            <a:r>
              <a:rPr lang="en-US" altLang="ko-KR" dirty="0"/>
              <a:t># heads</a:t>
            </a:r>
            <a:r>
              <a:rPr lang="en-US" altLang="ko-KR"/>
              <a:t>: 4</a:t>
            </a:r>
            <a:endParaRPr lang="en-US" altLang="ko-KR" dirty="0"/>
          </a:p>
          <a:p>
            <a:r>
              <a:rPr lang="en-US" altLang="ko-KR" dirty="0"/>
              <a:t>Dropout: 0.2</a:t>
            </a:r>
          </a:p>
          <a:p>
            <a:r>
              <a:rPr lang="en-US" altLang="ko-KR" dirty="0"/>
              <a:t>Learning rate: 1e-5</a:t>
            </a:r>
          </a:p>
          <a:p>
            <a:r>
              <a:rPr lang="en-US" altLang="ko-KR" dirty="0"/>
              <a:t># epochs: 10</a:t>
            </a:r>
          </a:p>
          <a:p>
            <a:r>
              <a:rPr lang="en-US" altLang="ko-KR"/>
              <a:t>Adam</a:t>
            </a:r>
            <a:endParaRPr lang="en-US" altLang="ko-K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42437A-B3A1-3E1B-5D01-277853F9218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72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dirty="0"/>
              <a:t>Configuration (no fine tuned)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5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816</Words>
  <Application>Microsoft Office PowerPoint</Application>
  <PresentationFormat>Widescreen</PresentationFormat>
  <Paragraphs>263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Depression Recognition on D-Vlog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DANG KHANH</dc:creator>
  <cp:lastModifiedBy>NGUYEN DANG KHANH</cp:lastModifiedBy>
  <cp:revision>4</cp:revision>
  <dcterms:created xsi:type="dcterms:W3CDTF">2022-12-12T05:27:37Z</dcterms:created>
  <dcterms:modified xsi:type="dcterms:W3CDTF">2023-01-05T02:18:55Z</dcterms:modified>
</cp:coreProperties>
</file>