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4"/>
  </p:notesMasterIdLst>
  <p:sldIdLst>
    <p:sldId id="256" r:id="rId2"/>
    <p:sldId id="536" r:id="rId3"/>
    <p:sldId id="258" r:id="rId4"/>
    <p:sldId id="259" r:id="rId5"/>
    <p:sldId id="534" r:id="rId6"/>
    <p:sldId id="535" r:id="rId7"/>
    <p:sldId id="532" r:id="rId8"/>
    <p:sldId id="531" r:id="rId9"/>
    <p:sldId id="260" r:id="rId10"/>
    <p:sldId id="538" r:id="rId11"/>
    <p:sldId id="530" r:id="rId12"/>
    <p:sldId id="53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C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7FC4C-78B9-4E9B-A559-625497F7A662}" v="14" dt="2022-11-11T04:16:56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DANG KHANH" userId="ad422fa8-2384-4ef8-a065-174a8ce1315c" providerId="ADAL" clId="{0437FC4C-78B9-4E9B-A559-625497F7A662}"/>
    <pc:docChg chg="undo custSel addSld modSld sldOrd">
      <pc:chgData name="NGUYEN DANG KHANH" userId="ad422fa8-2384-4ef8-a065-174a8ce1315c" providerId="ADAL" clId="{0437FC4C-78B9-4E9B-A559-625497F7A662}" dt="2022-11-11T04:17:24.030" v="853" actId="1076"/>
      <pc:docMkLst>
        <pc:docMk/>
      </pc:docMkLst>
      <pc:sldChg chg="addSp delSp modSp mod setBg addAnim delAnim">
        <pc:chgData name="NGUYEN DANG KHANH" userId="ad422fa8-2384-4ef8-a065-174a8ce1315c" providerId="ADAL" clId="{0437FC4C-78B9-4E9B-A559-625497F7A662}" dt="2022-11-11T04:17:24.030" v="853" actId="1076"/>
        <pc:sldMkLst>
          <pc:docMk/>
          <pc:sldMk cId="193644568" sldId="256"/>
        </pc:sldMkLst>
        <pc:spChg chg="mod">
          <ac:chgData name="NGUYEN DANG KHANH" userId="ad422fa8-2384-4ef8-a065-174a8ce1315c" providerId="ADAL" clId="{0437FC4C-78B9-4E9B-A559-625497F7A662}" dt="2022-11-04T05:25:13.789" v="447" actId="26606"/>
          <ac:spMkLst>
            <pc:docMk/>
            <pc:sldMk cId="193644568" sldId="256"/>
            <ac:spMk id="2" creationId="{BAAC6084-EB67-4CFE-9358-61454B5179EB}"/>
          </ac:spMkLst>
        </pc:spChg>
        <pc:spChg chg="mod">
          <ac:chgData name="NGUYEN DANG KHANH" userId="ad422fa8-2384-4ef8-a065-174a8ce1315c" providerId="ADAL" clId="{0437FC4C-78B9-4E9B-A559-625497F7A662}" dt="2022-11-04T05:25:13.789" v="447" actId="26606"/>
          <ac:spMkLst>
            <pc:docMk/>
            <pc:sldMk cId="193644568" sldId="256"/>
            <ac:spMk id="3" creationId="{48DB37E0-1AAB-485C-B430-A8FE56C945E4}"/>
          </ac:spMkLst>
        </pc:spChg>
        <pc:spChg chg="mod">
          <ac:chgData name="NGUYEN DANG KHANH" userId="ad422fa8-2384-4ef8-a065-174a8ce1315c" providerId="ADAL" clId="{0437FC4C-78B9-4E9B-A559-625497F7A662}" dt="2022-11-04T05:25:13.789" v="447" actId="26606"/>
          <ac:spMkLst>
            <pc:docMk/>
            <pc:sldMk cId="193644568" sldId="256"/>
            <ac:spMk id="4" creationId="{F9A7E55E-7FC7-CFFA-2C68-4F4813ED5F5C}"/>
          </ac:spMkLst>
        </pc:spChg>
        <pc:spChg chg="add mod">
          <ac:chgData name="NGUYEN DANG KHANH" userId="ad422fa8-2384-4ef8-a065-174a8ce1315c" providerId="ADAL" clId="{0437FC4C-78B9-4E9B-A559-625497F7A662}" dt="2022-11-11T04:17:17.864" v="850" actId="14100"/>
          <ac:spMkLst>
            <pc:docMk/>
            <pc:sldMk cId="193644568" sldId="256"/>
            <ac:spMk id="5" creationId="{C3DACB13-A227-67A3-C45F-CD2B3475B364}"/>
          </ac:spMkLst>
        </pc:spChg>
        <pc:spChg chg="add del">
          <ac:chgData name="NGUYEN DANG KHANH" userId="ad422fa8-2384-4ef8-a065-174a8ce1315c" providerId="ADAL" clId="{0437FC4C-78B9-4E9B-A559-625497F7A662}" dt="2022-11-04T05:19:12.909" v="222" actId="26606"/>
          <ac:spMkLst>
            <pc:docMk/>
            <pc:sldMk cId="193644568" sldId="256"/>
            <ac:spMk id="9" creationId="{5A292AEA-2528-46C0-B426-95822B6141FB}"/>
          </ac:spMkLst>
        </pc:spChg>
        <pc:spChg chg="add del">
          <ac:chgData name="NGUYEN DANG KHANH" userId="ad422fa8-2384-4ef8-a065-174a8ce1315c" providerId="ADAL" clId="{0437FC4C-78B9-4E9B-A559-625497F7A662}" dt="2022-11-04T05:19:12.909" v="222" actId="26606"/>
          <ac:spMkLst>
            <pc:docMk/>
            <pc:sldMk cId="193644568" sldId="256"/>
            <ac:spMk id="11" creationId="{D8B7B198-E4DF-43CD-AD8C-199884323745}"/>
          </ac:spMkLst>
        </pc:spChg>
        <pc:spChg chg="add del">
          <ac:chgData name="NGUYEN DANG KHANH" userId="ad422fa8-2384-4ef8-a065-174a8ce1315c" providerId="ADAL" clId="{0437FC4C-78B9-4E9B-A559-625497F7A662}" dt="2022-11-04T05:19:12.909" v="222" actId="26606"/>
          <ac:spMkLst>
            <pc:docMk/>
            <pc:sldMk cId="193644568" sldId="256"/>
            <ac:spMk id="13" creationId="{2BE67753-EA0E-4819-8D22-0B6600CF7231}"/>
          </ac:spMkLst>
        </pc:spChg>
        <pc:spChg chg="add del">
          <ac:chgData name="NGUYEN DANG KHANH" userId="ad422fa8-2384-4ef8-a065-174a8ce1315c" providerId="ADAL" clId="{0437FC4C-78B9-4E9B-A559-625497F7A662}" dt="2022-11-04T05:19:42.840" v="228" actId="26606"/>
          <ac:spMkLst>
            <pc:docMk/>
            <pc:sldMk cId="193644568" sldId="256"/>
            <ac:spMk id="16" creationId="{3C48EA58-53D6-4E4A-9BDB-087D34617836}"/>
          </ac:spMkLst>
        </pc:spChg>
        <pc:spChg chg="add del">
          <ac:chgData name="NGUYEN DANG KHANH" userId="ad422fa8-2384-4ef8-a065-174a8ce1315c" providerId="ADAL" clId="{0437FC4C-78B9-4E9B-A559-625497F7A662}" dt="2022-11-04T05:19:30.322" v="226" actId="26606"/>
          <ac:spMkLst>
            <pc:docMk/>
            <pc:sldMk cId="193644568" sldId="256"/>
            <ac:spMk id="36" creationId="{787F4F1C-8D3D-4EC1-B72D-A0470A5A08B8}"/>
          </ac:spMkLst>
        </pc:spChg>
        <pc:spChg chg="add del">
          <ac:chgData name="NGUYEN DANG KHANH" userId="ad422fa8-2384-4ef8-a065-174a8ce1315c" providerId="ADAL" clId="{0437FC4C-78B9-4E9B-A559-625497F7A662}" dt="2022-11-04T05:19:42.840" v="228" actId="26606"/>
          <ac:spMkLst>
            <pc:docMk/>
            <pc:sldMk cId="193644568" sldId="256"/>
            <ac:spMk id="43" creationId="{C4B24C7E-2D5E-4C4E-9CD5-D61F243C9D1B}"/>
          </ac:spMkLst>
        </pc:spChg>
        <pc:spChg chg="add del">
          <ac:chgData name="NGUYEN DANG KHANH" userId="ad422fa8-2384-4ef8-a065-174a8ce1315c" providerId="ADAL" clId="{0437FC4C-78B9-4E9B-A559-625497F7A662}" dt="2022-11-04T05:20:03.460" v="234" actId="26606"/>
          <ac:spMkLst>
            <pc:docMk/>
            <pc:sldMk cId="193644568" sldId="256"/>
            <ac:spMk id="48" creationId="{C475749F-F487-4EFB-ABC7-C1359590EB76}"/>
          </ac:spMkLst>
        </pc:spChg>
        <pc:spChg chg="add del">
          <ac:chgData name="NGUYEN DANG KHANH" userId="ad422fa8-2384-4ef8-a065-174a8ce1315c" providerId="ADAL" clId="{0437FC4C-78B9-4E9B-A559-625497F7A662}" dt="2022-11-04T05:20:03.460" v="234" actId="26606"/>
          <ac:spMkLst>
            <pc:docMk/>
            <pc:sldMk cId="193644568" sldId="256"/>
            <ac:spMk id="49" creationId="{16D6FAA8-41A5-46EA-A8AB-E9D2754A6F32}"/>
          </ac:spMkLst>
        </pc:spChg>
        <pc:spChg chg="add del">
          <ac:chgData name="NGUYEN DANG KHANH" userId="ad422fa8-2384-4ef8-a065-174a8ce1315c" providerId="ADAL" clId="{0437FC4C-78B9-4E9B-A559-625497F7A662}" dt="2022-11-04T05:25:13.789" v="447" actId="26606"/>
          <ac:spMkLst>
            <pc:docMk/>
            <pc:sldMk cId="193644568" sldId="256"/>
            <ac:spMk id="54" creationId="{289ED1AA-8684-4D37-B208-8777E1A7780D}"/>
          </ac:spMkLst>
        </pc:spChg>
        <pc:spChg chg="add del">
          <ac:chgData name="NGUYEN DANG KHANH" userId="ad422fa8-2384-4ef8-a065-174a8ce1315c" providerId="ADAL" clId="{0437FC4C-78B9-4E9B-A559-625497F7A662}" dt="2022-11-04T05:25:13.789" v="447" actId="26606"/>
          <ac:spMkLst>
            <pc:docMk/>
            <pc:sldMk cId="193644568" sldId="256"/>
            <ac:spMk id="56" creationId="{4180E01B-B1F4-437C-807D-1C930718EE64}"/>
          </ac:spMkLst>
        </pc:spChg>
        <pc:spChg chg="add del">
          <ac:chgData name="NGUYEN DANG KHANH" userId="ad422fa8-2384-4ef8-a065-174a8ce1315c" providerId="ADAL" clId="{0437FC4C-78B9-4E9B-A559-625497F7A662}" dt="2022-11-04T05:25:13.789" v="447" actId="26606"/>
          <ac:spMkLst>
            <pc:docMk/>
            <pc:sldMk cId="193644568" sldId="256"/>
            <ac:spMk id="58" creationId="{41F77738-2AF0-4750-A0C7-F97C2C17590E}"/>
          </ac:spMkLst>
        </pc:spChg>
        <pc:spChg chg="add del">
          <ac:chgData name="NGUYEN DANG KHANH" userId="ad422fa8-2384-4ef8-a065-174a8ce1315c" providerId="ADAL" clId="{0437FC4C-78B9-4E9B-A559-625497F7A662}" dt="2022-11-04T05:25:13.782" v="446" actId="26606"/>
          <ac:spMkLst>
            <pc:docMk/>
            <pc:sldMk cId="193644568" sldId="256"/>
            <ac:spMk id="63" creationId="{B26EE4FD-480F-42A5-9FEB-DA630457CFB7}"/>
          </ac:spMkLst>
        </pc:spChg>
        <pc:spChg chg="add del">
          <ac:chgData name="NGUYEN DANG KHANH" userId="ad422fa8-2384-4ef8-a065-174a8ce1315c" providerId="ADAL" clId="{0437FC4C-78B9-4E9B-A559-625497F7A662}" dt="2022-11-04T05:25:13.782" v="446" actId="26606"/>
          <ac:spMkLst>
            <pc:docMk/>
            <pc:sldMk cId="193644568" sldId="256"/>
            <ac:spMk id="65" creationId="{A187062F-BE14-42FC-B06A-607DB23849C3}"/>
          </ac:spMkLst>
        </pc:spChg>
        <pc:spChg chg="add del">
          <ac:chgData name="NGUYEN DANG KHANH" userId="ad422fa8-2384-4ef8-a065-174a8ce1315c" providerId="ADAL" clId="{0437FC4C-78B9-4E9B-A559-625497F7A662}" dt="2022-11-04T05:25:13.782" v="446" actId="26606"/>
          <ac:spMkLst>
            <pc:docMk/>
            <pc:sldMk cId="193644568" sldId="256"/>
            <ac:spMk id="67" creationId="{731FE21B-2A45-4BF5-8B03-E12341988774}"/>
          </ac:spMkLst>
        </pc:spChg>
        <pc:spChg chg="add del">
          <ac:chgData name="NGUYEN DANG KHANH" userId="ad422fa8-2384-4ef8-a065-174a8ce1315c" providerId="ADAL" clId="{0437FC4C-78B9-4E9B-A559-625497F7A662}" dt="2022-11-04T05:25:13.782" v="446" actId="26606"/>
          <ac:spMkLst>
            <pc:docMk/>
            <pc:sldMk cId="193644568" sldId="256"/>
            <ac:spMk id="69" creationId="{2DC5A94D-79ED-48F5-9DC5-96CBB507CEC8}"/>
          </ac:spMkLst>
        </pc:spChg>
        <pc:spChg chg="add del">
          <ac:chgData name="NGUYEN DANG KHANH" userId="ad422fa8-2384-4ef8-a065-174a8ce1315c" providerId="ADAL" clId="{0437FC4C-78B9-4E9B-A559-625497F7A662}" dt="2022-11-04T05:25:13.782" v="446" actId="26606"/>
          <ac:spMkLst>
            <pc:docMk/>
            <pc:sldMk cId="193644568" sldId="256"/>
            <ac:spMk id="71" creationId="{93A3D4BE-AF25-4F9A-9C29-1145CCE24A28}"/>
          </ac:spMkLst>
        </pc:spChg>
        <pc:spChg chg="add">
          <ac:chgData name="NGUYEN DANG KHANH" userId="ad422fa8-2384-4ef8-a065-174a8ce1315c" providerId="ADAL" clId="{0437FC4C-78B9-4E9B-A559-625497F7A662}" dt="2022-11-04T05:25:13.789" v="447" actId="26606"/>
          <ac:spMkLst>
            <pc:docMk/>
            <pc:sldMk cId="193644568" sldId="256"/>
            <ac:spMk id="73" creationId="{5463EB0A-3D7C-4AA5-BFA5-8EE5B4BA5624}"/>
          </ac:spMkLst>
        </pc:spChg>
        <pc:spChg chg="add">
          <ac:chgData name="NGUYEN DANG KHANH" userId="ad422fa8-2384-4ef8-a065-174a8ce1315c" providerId="ADAL" clId="{0437FC4C-78B9-4E9B-A559-625497F7A662}" dt="2022-11-04T05:25:13.789" v="447" actId="26606"/>
          <ac:spMkLst>
            <pc:docMk/>
            <pc:sldMk cId="193644568" sldId="256"/>
            <ac:spMk id="74" creationId="{7945AD00-F967-454D-A4B2-39ABA5C88C20}"/>
          </ac:spMkLst>
        </pc:spChg>
        <pc:spChg chg="add">
          <ac:chgData name="NGUYEN DANG KHANH" userId="ad422fa8-2384-4ef8-a065-174a8ce1315c" providerId="ADAL" clId="{0437FC4C-78B9-4E9B-A559-625497F7A662}" dt="2022-11-04T05:25:13.789" v="447" actId="26606"/>
          <ac:spMkLst>
            <pc:docMk/>
            <pc:sldMk cId="193644568" sldId="256"/>
            <ac:spMk id="75" creationId="{E9BC5B79-B912-427C-8219-E3E50943FCDE}"/>
          </ac:spMkLst>
        </pc:spChg>
        <pc:grpChg chg="add del">
          <ac:chgData name="NGUYEN DANG KHANH" userId="ad422fa8-2384-4ef8-a065-174a8ce1315c" providerId="ADAL" clId="{0437FC4C-78B9-4E9B-A559-625497F7A662}" dt="2022-11-04T05:19:12.909" v="222" actId="26606"/>
          <ac:grpSpMkLst>
            <pc:docMk/>
            <pc:sldMk cId="193644568" sldId="256"/>
            <ac:grpSpMk id="15" creationId="{D76D63AC-0421-45EC-B383-E79A61A78C6B}"/>
          </ac:grpSpMkLst>
        </pc:grpChg>
        <pc:grpChg chg="add del">
          <ac:chgData name="NGUYEN DANG KHANH" userId="ad422fa8-2384-4ef8-a065-174a8ce1315c" providerId="ADAL" clId="{0437FC4C-78B9-4E9B-A559-625497F7A662}" dt="2022-11-04T05:19:12.909" v="222" actId="26606"/>
          <ac:grpSpMkLst>
            <pc:docMk/>
            <pc:sldMk cId="193644568" sldId="256"/>
            <ac:grpSpMk id="24" creationId="{87F87F1B-42BA-4AC7-A4E2-41544DDB2CE3}"/>
          </ac:grpSpMkLst>
        </pc:grpChg>
        <pc:grpChg chg="add del">
          <ac:chgData name="NGUYEN DANG KHANH" userId="ad422fa8-2384-4ef8-a065-174a8ce1315c" providerId="ADAL" clId="{0437FC4C-78B9-4E9B-A559-625497F7A662}" dt="2022-11-04T05:19:12.909" v="222" actId="26606"/>
          <ac:grpSpMkLst>
            <pc:docMk/>
            <pc:sldMk cId="193644568" sldId="256"/>
            <ac:grpSpMk id="30" creationId="{967346A5-7569-4F15-AB5D-BE3DADF192C0}"/>
          </ac:grpSpMkLst>
        </pc:grpChg>
        <pc:grpChg chg="add del">
          <ac:chgData name="NGUYEN DANG KHANH" userId="ad422fa8-2384-4ef8-a065-174a8ce1315c" providerId="ADAL" clId="{0437FC4C-78B9-4E9B-A559-625497F7A662}" dt="2022-11-04T05:19:30.322" v="226" actId="26606"/>
          <ac:grpSpMkLst>
            <pc:docMk/>
            <pc:sldMk cId="193644568" sldId="256"/>
            <ac:grpSpMk id="37" creationId="{D1E3DD61-64DB-46AD-B249-E273CD86B051}"/>
          </ac:grpSpMkLst>
        </pc:grpChg>
        <pc:grpChg chg="add del">
          <ac:chgData name="NGUYEN DANG KHANH" userId="ad422fa8-2384-4ef8-a065-174a8ce1315c" providerId="ADAL" clId="{0437FC4C-78B9-4E9B-A559-625497F7A662}" dt="2022-11-04T05:19:42.840" v="228" actId="26606"/>
          <ac:grpSpMkLst>
            <pc:docMk/>
            <pc:sldMk cId="193644568" sldId="256"/>
            <ac:grpSpMk id="44" creationId="{99072643-A0EC-42FB-B66A-24C0E6FFDC96}"/>
          </ac:grpSpMkLst>
        </pc:grpChg>
        <pc:picChg chg="add mod">
          <ac:chgData name="NGUYEN DANG KHANH" userId="ad422fa8-2384-4ef8-a065-174a8ce1315c" providerId="ADAL" clId="{0437FC4C-78B9-4E9B-A559-625497F7A662}" dt="2022-11-11T04:17:24.030" v="853" actId="1076"/>
          <ac:picMkLst>
            <pc:docMk/>
            <pc:sldMk cId="193644568" sldId="256"/>
            <ac:picMk id="6" creationId="{245262A5-D86A-FDA9-84C5-2AFB034A48B4}"/>
          </ac:picMkLst>
        </pc:picChg>
      </pc:sldChg>
      <pc:sldChg chg="addSp delSp modSp add mod ord">
        <pc:chgData name="NGUYEN DANG KHANH" userId="ad422fa8-2384-4ef8-a065-174a8ce1315c" providerId="ADAL" clId="{0437FC4C-78B9-4E9B-A559-625497F7A662}" dt="2022-11-04T05:15:48.813" v="134" actId="1076"/>
        <pc:sldMkLst>
          <pc:docMk/>
          <pc:sldMk cId="2811570291" sldId="258"/>
        </pc:sldMkLst>
        <pc:spChg chg="del mod">
          <ac:chgData name="NGUYEN DANG KHANH" userId="ad422fa8-2384-4ef8-a065-174a8ce1315c" providerId="ADAL" clId="{0437FC4C-78B9-4E9B-A559-625497F7A662}" dt="2022-11-04T05:15:33.672" v="119" actId="478"/>
          <ac:spMkLst>
            <pc:docMk/>
            <pc:sldMk cId="2811570291" sldId="258"/>
            <ac:spMk id="2" creationId="{5331B82F-2327-792B-1BE3-7ECA92920CDC}"/>
          </ac:spMkLst>
        </pc:spChg>
        <pc:spChg chg="add mod">
          <ac:chgData name="NGUYEN DANG KHANH" userId="ad422fa8-2384-4ef8-a065-174a8ce1315c" providerId="ADAL" clId="{0437FC4C-78B9-4E9B-A559-625497F7A662}" dt="2022-11-04T05:15:39.647" v="132" actId="20577"/>
          <ac:spMkLst>
            <pc:docMk/>
            <pc:sldMk cId="2811570291" sldId="258"/>
            <ac:spMk id="3" creationId="{578C9B69-3F5A-3B4D-8926-2CE476E8F6CD}"/>
          </ac:spMkLst>
        </pc:spChg>
        <pc:spChg chg="mod">
          <ac:chgData name="NGUYEN DANG KHANH" userId="ad422fa8-2384-4ef8-a065-174a8ce1315c" providerId="ADAL" clId="{0437FC4C-78B9-4E9B-A559-625497F7A662}" dt="2022-11-04T05:15:48.813" v="134" actId="1076"/>
          <ac:spMkLst>
            <pc:docMk/>
            <pc:sldMk cId="2811570291" sldId="258"/>
            <ac:spMk id="7" creationId="{6B6CFB32-FFE3-C001-2FEE-DAC6EA184DE8}"/>
          </ac:spMkLst>
        </pc:spChg>
        <pc:spChg chg="mod">
          <ac:chgData name="NGUYEN DANG KHANH" userId="ad422fa8-2384-4ef8-a065-174a8ce1315c" providerId="ADAL" clId="{0437FC4C-78B9-4E9B-A559-625497F7A662}" dt="2022-11-04T05:15:48.813" v="134" actId="1076"/>
          <ac:spMkLst>
            <pc:docMk/>
            <pc:sldMk cId="2811570291" sldId="258"/>
            <ac:spMk id="9" creationId="{3AFECD24-2DD8-2C28-955E-E075E6809134}"/>
          </ac:spMkLst>
        </pc:spChg>
        <pc:picChg chg="mod">
          <ac:chgData name="NGUYEN DANG KHANH" userId="ad422fa8-2384-4ef8-a065-174a8ce1315c" providerId="ADAL" clId="{0437FC4C-78B9-4E9B-A559-625497F7A662}" dt="2022-11-04T05:15:48.813" v="134" actId="1076"/>
          <ac:picMkLst>
            <pc:docMk/>
            <pc:sldMk cId="2811570291" sldId="258"/>
            <ac:picMk id="5" creationId="{E8897A93-FCF3-58AF-24F9-3DB9C7E020D6}"/>
          </ac:picMkLst>
        </pc:picChg>
        <pc:picChg chg="mod">
          <ac:chgData name="NGUYEN DANG KHANH" userId="ad422fa8-2384-4ef8-a065-174a8ce1315c" providerId="ADAL" clId="{0437FC4C-78B9-4E9B-A559-625497F7A662}" dt="2022-11-04T05:15:48.813" v="134" actId="1076"/>
          <ac:picMkLst>
            <pc:docMk/>
            <pc:sldMk cId="2811570291" sldId="258"/>
            <ac:picMk id="6" creationId="{B7AE7A62-C972-27F7-7CC7-1A2E70834EDD}"/>
          </ac:picMkLst>
        </pc:picChg>
        <pc:picChg chg="mod">
          <ac:chgData name="NGUYEN DANG KHANH" userId="ad422fa8-2384-4ef8-a065-174a8ce1315c" providerId="ADAL" clId="{0437FC4C-78B9-4E9B-A559-625497F7A662}" dt="2022-11-04T05:15:45.952" v="133" actId="1076"/>
          <ac:picMkLst>
            <pc:docMk/>
            <pc:sldMk cId="2811570291" sldId="258"/>
            <ac:picMk id="11" creationId="{81FD0A54-03CE-021D-B8A5-2E37DE8FABCF}"/>
          </ac:picMkLst>
        </pc:picChg>
      </pc:sldChg>
      <pc:sldChg chg="modSp mod">
        <pc:chgData name="NGUYEN DANG KHANH" userId="ad422fa8-2384-4ef8-a065-174a8ce1315c" providerId="ADAL" clId="{0437FC4C-78B9-4E9B-A559-625497F7A662}" dt="2022-11-11T03:07:08.514" v="768" actId="1076"/>
        <pc:sldMkLst>
          <pc:docMk/>
          <pc:sldMk cId="4180439107" sldId="259"/>
        </pc:sldMkLst>
        <pc:spChg chg="mod">
          <ac:chgData name="NGUYEN DANG KHANH" userId="ad422fa8-2384-4ef8-a065-174a8ce1315c" providerId="ADAL" clId="{0437FC4C-78B9-4E9B-A559-625497F7A662}" dt="2022-11-11T03:07:08.514" v="768" actId="1076"/>
          <ac:spMkLst>
            <pc:docMk/>
            <pc:sldMk cId="4180439107" sldId="259"/>
            <ac:spMk id="156" creationId="{80BED49C-46A5-209C-7C56-B9821BEC1887}"/>
          </ac:spMkLst>
        </pc:spChg>
      </pc:sldChg>
      <pc:sldChg chg="modSp mod">
        <pc:chgData name="NGUYEN DANG KHANH" userId="ad422fa8-2384-4ef8-a065-174a8ce1315c" providerId="ADAL" clId="{0437FC4C-78B9-4E9B-A559-625497F7A662}" dt="2022-11-04T05:17:11.008" v="178" actId="20577"/>
        <pc:sldMkLst>
          <pc:docMk/>
          <pc:sldMk cId="2153389782" sldId="260"/>
        </pc:sldMkLst>
        <pc:spChg chg="mod">
          <ac:chgData name="NGUYEN DANG KHANH" userId="ad422fa8-2384-4ef8-a065-174a8ce1315c" providerId="ADAL" clId="{0437FC4C-78B9-4E9B-A559-625497F7A662}" dt="2022-11-04T05:17:11.008" v="178" actId="20577"/>
          <ac:spMkLst>
            <pc:docMk/>
            <pc:sldMk cId="2153389782" sldId="260"/>
            <ac:spMk id="8" creationId="{49E5AF4F-4EDB-2CC2-6D1E-4E72F18B0A7D}"/>
          </ac:spMkLst>
        </pc:spChg>
      </pc:sldChg>
      <pc:sldChg chg="modSp mod">
        <pc:chgData name="NGUYEN DANG KHANH" userId="ad422fa8-2384-4ef8-a065-174a8ce1315c" providerId="ADAL" clId="{0437FC4C-78B9-4E9B-A559-625497F7A662}" dt="2022-11-04T05:24:13.501" v="442" actId="20577"/>
        <pc:sldMkLst>
          <pc:docMk/>
          <pc:sldMk cId="2543429496" sldId="530"/>
        </pc:sldMkLst>
        <pc:spChg chg="mod">
          <ac:chgData name="NGUYEN DANG KHANH" userId="ad422fa8-2384-4ef8-a065-174a8ce1315c" providerId="ADAL" clId="{0437FC4C-78B9-4E9B-A559-625497F7A662}" dt="2022-11-04T05:24:13.501" v="442" actId="20577"/>
          <ac:spMkLst>
            <pc:docMk/>
            <pc:sldMk cId="2543429496" sldId="530"/>
            <ac:spMk id="2" creationId="{1839A293-B2FB-F9ED-7512-F80DAD5A2E39}"/>
          </ac:spMkLst>
        </pc:spChg>
        <pc:spChg chg="mod">
          <ac:chgData name="NGUYEN DANG KHANH" userId="ad422fa8-2384-4ef8-a065-174a8ce1315c" providerId="ADAL" clId="{0437FC4C-78B9-4E9B-A559-625497F7A662}" dt="2022-11-04T05:17:54.886" v="186" actId="20577"/>
          <ac:spMkLst>
            <pc:docMk/>
            <pc:sldMk cId="2543429496" sldId="530"/>
            <ac:spMk id="4" creationId="{29110AB7-EA13-0028-5A82-9F9C9588293D}"/>
          </ac:spMkLst>
        </pc:spChg>
      </pc:sldChg>
      <pc:sldChg chg="addSp delSp modSp mod">
        <pc:chgData name="NGUYEN DANG KHANH" userId="ad422fa8-2384-4ef8-a065-174a8ce1315c" providerId="ADAL" clId="{0437FC4C-78B9-4E9B-A559-625497F7A662}" dt="2022-11-11T04:15:32.669" v="846" actId="20577"/>
        <pc:sldMkLst>
          <pc:docMk/>
          <pc:sldMk cId="395674850" sldId="531"/>
        </pc:sldMkLst>
        <pc:spChg chg="add mod">
          <ac:chgData name="NGUYEN DANG KHANH" userId="ad422fa8-2384-4ef8-a065-174a8ce1315c" providerId="ADAL" clId="{0437FC4C-78B9-4E9B-A559-625497F7A662}" dt="2022-11-11T04:15:11.020" v="814" actId="1076"/>
          <ac:spMkLst>
            <pc:docMk/>
            <pc:sldMk cId="395674850" sldId="531"/>
            <ac:spMk id="2" creationId="{EDD9E382-3D3B-573B-1B51-60C693EBF411}"/>
          </ac:spMkLst>
        </pc:spChg>
        <pc:spChg chg="add del mod">
          <ac:chgData name="NGUYEN DANG KHANH" userId="ad422fa8-2384-4ef8-a065-174a8ce1315c" providerId="ADAL" clId="{0437FC4C-78B9-4E9B-A559-625497F7A662}" dt="2022-11-11T04:14:17.224" v="773"/>
          <ac:spMkLst>
            <pc:docMk/>
            <pc:sldMk cId="395674850" sldId="531"/>
            <ac:spMk id="3" creationId="{7A55D6CE-CF6F-A1DA-A436-2AC41EC6FB34}"/>
          </ac:spMkLst>
        </pc:spChg>
        <pc:spChg chg="add mod">
          <ac:chgData name="NGUYEN DANG KHANH" userId="ad422fa8-2384-4ef8-a065-174a8ce1315c" providerId="ADAL" clId="{0437FC4C-78B9-4E9B-A559-625497F7A662}" dt="2022-11-11T04:15:11.020" v="814" actId="1076"/>
          <ac:spMkLst>
            <pc:docMk/>
            <pc:sldMk cId="395674850" sldId="531"/>
            <ac:spMk id="4" creationId="{84D65B53-6C6F-7D3F-AC3D-1352F646BDCD}"/>
          </ac:spMkLst>
        </pc:spChg>
        <pc:spChg chg="add mod">
          <ac:chgData name="NGUYEN DANG KHANH" userId="ad422fa8-2384-4ef8-a065-174a8ce1315c" providerId="ADAL" clId="{0437FC4C-78B9-4E9B-A559-625497F7A662}" dt="2022-11-11T04:15:11.020" v="814" actId="1076"/>
          <ac:spMkLst>
            <pc:docMk/>
            <pc:sldMk cId="395674850" sldId="531"/>
            <ac:spMk id="5" creationId="{8DCAC928-E9A5-1BAB-DB30-9DF938A0A105}"/>
          </ac:spMkLst>
        </pc:spChg>
        <pc:spChg chg="add mod">
          <ac:chgData name="NGUYEN DANG KHANH" userId="ad422fa8-2384-4ef8-a065-174a8ce1315c" providerId="ADAL" clId="{0437FC4C-78B9-4E9B-A559-625497F7A662}" dt="2022-11-11T04:15:11.020" v="814" actId="1076"/>
          <ac:spMkLst>
            <pc:docMk/>
            <pc:sldMk cId="395674850" sldId="531"/>
            <ac:spMk id="6" creationId="{8BE11682-B4F4-7474-B2B8-99A6EF94880B}"/>
          </ac:spMkLst>
        </pc:spChg>
        <pc:spChg chg="mod">
          <ac:chgData name="NGUYEN DANG KHANH" userId="ad422fa8-2384-4ef8-a065-174a8ce1315c" providerId="ADAL" clId="{0437FC4C-78B9-4E9B-A559-625497F7A662}" dt="2022-11-04T05:17:14.126" v="179" actId="20577"/>
          <ac:spMkLst>
            <pc:docMk/>
            <pc:sldMk cId="395674850" sldId="531"/>
            <ac:spMk id="8" creationId="{49E5AF4F-4EDB-2CC2-6D1E-4E72F18B0A7D}"/>
          </ac:spMkLst>
        </pc:spChg>
        <pc:spChg chg="mod">
          <ac:chgData name="NGUYEN DANG KHANH" userId="ad422fa8-2384-4ef8-a065-174a8ce1315c" providerId="ADAL" clId="{0437FC4C-78B9-4E9B-A559-625497F7A662}" dt="2022-11-11T04:15:05.490" v="813" actId="1076"/>
          <ac:spMkLst>
            <pc:docMk/>
            <pc:sldMk cId="395674850" sldId="531"/>
            <ac:spMk id="140" creationId="{7717EC27-8C92-E1F6-F143-EE411C9902AD}"/>
          </ac:spMkLst>
        </pc:spChg>
        <pc:spChg chg="mod">
          <ac:chgData name="NGUYEN DANG KHANH" userId="ad422fa8-2384-4ef8-a065-174a8ce1315c" providerId="ADAL" clId="{0437FC4C-78B9-4E9B-A559-625497F7A662}" dt="2022-11-11T04:15:05.490" v="813" actId="1076"/>
          <ac:spMkLst>
            <pc:docMk/>
            <pc:sldMk cId="395674850" sldId="531"/>
            <ac:spMk id="141" creationId="{DF4A2A68-DC80-11A9-5CC4-B0F8BC17BEB3}"/>
          </ac:spMkLst>
        </pc:spChg>
        <pc:spChg chg="mod">
          <ac:chgData name="NGUYEN DANG KHANH" userId="ad422fa8-2384-4ef8-a065-174a8ce1315c" providerId="ADAL" clId="{0437FC4C-78B9-4E9B-A559-625497F7A662}" dt="2022-11-11T04:15:05.490" v="813" actId="1076"/>
          <ac:spMkLst>
            <pc:docMk/>
            <pc:sldMk cId="395674850" sldId="531"/>
            <ac:spMk id="142" creationId="{57CEECA3-7E30-2806-B67C-E3E790DD18B1}"/>
          </ac:spMkLst>
        </pc:spChg>
        <pc:grpChg chg="mod">
          <ac:chgData name="NGUYEN DANG KHANH" userId="ad422fa8-2384-4ef8-a065-174a8ce1315c" providerId="ADAL" clId="{0437FC4C-78B9-4E9B-A559-625497F7A662}" dt="2022-11-11T04:15:05.490" v="813" actId="1076"/>
          <ac:grpSpMkLst>
            <pc:docMk/>
            <pc:sldMk cId="395674850" sldId="531"/>
            <ac:grpSpMk id="121" creationId="{86E5CF4A-5C22-D63C-A7FC-D6B50B3F0F38}"/>
          </ac:grpSpMkLst>
        </pc:grpChg>
        <pc:grpChg chg="mod">
          <ac:chgData name="NGUYEN DANG KHANH" userId="ad422fa8-2384-4ef8-a065-174a8ce1315c" providerId="ADAL" clId="{0437FC4C-78B9-4E9B-A559-625497F7A662}" dt="2022-11-11T04:15:05.490" v="813" actId="1076"/>
          <ac:grpSpMkLst>
            <pc:docMk/>
            <pc:sldMk cId="395674850" sldId="531"/>
            <ac:grpSpMk id="129" creationId="{1F4068C5-6326-9643-A85C-3FF4DBE62D2A}"/>
          </ac:grpSpMkLst>
        </pc:grpChg>
        <pc:grpChg chg="mod">
          <ac:chgData name="NGUYEN DANG KHANH" userId="ad422fa8-2384-4ef8-a065-174a8ce1315c" providerId="ADAL" clId="{0437FC4C-78B9-4E9B-A559-625497F7A662}" dt="2022-11-11T04:15:05.490" v="813" actId="1076"/>
          <ac:grpSpMkLst>
            <pc:docMk/>
            <pc:sldMk cId="395674850" sldId="531"/>
            <ac:grpSpMk id="138" creationId="{C111F2CA-6D04-64AC-87A9-B4009B2A131F}"/>
          </ac:grpSpMkLst>
        </pc:grpChg>
        <pc:graphicFrameChg chg="mod modGraphic">
          <ac:chgData name="NGUYEN DANG KHANH" userId="ad422fa8-2384-4ef8-a065-174a8ce1315c" providerId="ADAL" clId="{0437FC4C-78B9-4E9B-A559-625497F7A662}" dt="2022-11-11T04:15:32.669" v="846" actId="20577"/>
          <ac:graphicFrameMkLst>
            <pc:docMk/>
            <pc:sldMk cId="395674850" sldId="531"/>
            <ac:graphicFrameMk id="139" creationId="{964A62BC-2BE0-5279-25F3-F3DCCCF4DDF5}"/>
          </ac:graphicFrameMkLst>
        </pc:graphicFrameChg>
      </pc:sldChg>
      <pc:sldChg chg="addSp modSp mod modAnim">
        <pc:chgData name="NGUYEN DANG KHANH" userId="ad422fa8-2384-4ef8-a065-174a8ce1315c" providerId="ADAL" clId="{0437FC4C-78B9-4E9B-A559-625497F7A662}" dt="2022-11-04T05:31:30.388" v="479" actId="1036"/>
        <pc:sldMkLst>
          <pc:docMk/>
          <pc:sldMk cId="1483638711" sldId="532"/>
        </pc:sldMkLst>
        <pc:spChg chg="add mod">
          <ac:chgData name="NGUYEN DANG KHANH" userId="ad422fa8-2384-4ef8-a065-174a8ce1315c" providerId="ADAL" clId="{0437FC4C-78B9-4E9B-A559-625497F7A662}" dt="2022-11-04T05:31:30.388" v="479" actId="1036"/>
          <ac:spMkLst>
            <pc:docMk/>
            <pc:sldMk cId="1483638711" sldId="532"/>
            <ac:spMk id="22" creationId="{4BC37FD2-6B68-5DCE-2524-6E25D1235347}"/>
          </ac:spMkLst>
        </pc:spChg>
        <pc:spChg chg="mod">
          <ac:chgData name="NGUYEN DANG KHANH" userId="ad422fa8-2384-4ef8-a065-174a8ce1315c" providerId="ADAL" clId="{0437FC4C-78B9-4E9B-A559-625497F7A662}" dt="2022-11-04T05:16:47.813" v="166" actId="20577"/>
          <ac:spMkLst>
            <pc:docMk/>
            <pc:sldMk cId="1483638711" sldId="532"/>
            <ac:spMk id="150" creationId="{E88886E1-ED5B-909D-B9A0-42AFC78B8A8E}"/>
          </ac:spMkLst>
        </pc:spChg>
      </pc:sldChg>
      <pc:sldChg chg="addSp modSp mod ord">
        <pc:chgData name="NGUYEN DANG KHANH" userId="ad422fa8-2384-4ef8-a065-174a8ce1315c" providerId="ADAL" clId="{0437FC4C-78B9-4E9B-A559-625497F7A662}" dt="2022-11-10T13:08:50.776" v="737" actId="20577"/>
        <pc:sldMkLst>
          <pc:docMk/>
          <pc:sldMk cId="3857639483" sldId="534"/>
        </pc:sldMkLst>
        <pc:spChg chg="add mod">
          <ac:chgData name="NGUYEN DANG KHANH" userId="ad422fa8-2384-4ef8-a065-174a8ce1315c" providerId="ADAL" clId="{0437FC4C-78B9-4E9B-A559-625497F7A662}" dt="2022-11-10T13:08:41.318" v="727" actId="1036"/>
          <ac:spMkLst>
            <pc:docMk/>
            <pc:sldMk cId="3857639483" sldId="534"/>
            <ac:spMk id="3" creationId="{FEE636AD-9F8C-6693-385C-225552CE237D}"/>
          </ac:spMkLst>
        </pc:spChg>
        <pc:spChg chg="mod">
          <ac:chgData name="NGUYEN DANG KHANH" userId="ad422fa8-2384-4ef8-a065-174a8ce1315c" providerId="ADAL" clId="{0437FC4C-78B9-4E9B-A559-625497F7A662}" dt="2022-11-10T13:08:50.776" v="737" actId="20577"/>
          <ac:spMkLst>
            <pc:docMk/>
            <pc:sldMk cId="3857639483" sldId="534"/>
            <ac:spMk id="25" creationId="{BBDA2CF2-D35B-3B45-9158-DD265579B6FC}"/>
          </ac:spMkLst>
        </pc:spChg>
        <pc:spChg chg="mod">
          <ac:chgData name="NGUYEN DANG KHANH" userId="ad422fa8-2384-4ef8-a065-174a8ce1315c" providerId="ADAL" clId="{0437FC4C-78B9-4E9B-A559-625497F7A662}" dt="2022-11-04T05:16:06.898" v="150" actId="20577"/>
          <ac:spMkLst>
            <pc:docMk/>
            <pc:sldMk cId="3857639483" sldId="534"/>
            <ac:spMk id="150" creationId="{E88886E1-ED5B-909D-B9A0-42AFC78B8A8E}"/>
          </ac:spMkLst>
        </pc:spChg>
      </pc:sldChg>
      <pc:sldChg chg="modSp mod">
        <pc:chgData name="NGUYEN DANG KHANH" userId="ad422fa8-2384-4ef8-a065-174a8ce1315c" providerId="ADAL" clId="{0437FC4C-78B9-4E9B-A559-625497F7A662}" dt="2022-11-10T13:04:55.514" v="689" actId="1076"/>
        <pc:sldMkLst>
          <pc:docMk/>
          <pc:sldMk cId="4035344132" sldId="535"/>
        </pc:sldMkLst>
        <pc:spChg chg="mod">
          <ac:chgData name="NGUYEN DANG KHANH" userId="ad422fa8-2384-4ef8-a065-174a8ce1315c" providerId="ADAL" clId="{0437FC4C-78B9-4E9B-A559-625497F7A662}" dt="2022-11-10T13:04:55.514" v="689" actId="1076"/>
          <ac:spMkLst>
            <pc:docMk/>
            <pc:sldMk cId="4035344132" sldId="535"/>
            <ac:spMk id="8" creationId="{6CD30445-BE45-27C2-D6DE-30353011659F}"/>
          </ac:spMkLst>
        </pc:spChg>
        <pc:spChg chg="mod">
          <ac:chgData name="NGUYEN DANG KHANH" userId="ad422fa8-2384-4ef8-a065-174a8ce1315c" providerId="ADAL" clId="{0437FC4C-78B9-4E9B-A559-625497F7A662}" dt="2022-11-10T13:04:21.869" v="678" actId="1038"/>
          <ac:spMkLst>
            <pc:docMk/>
            <pc:sldMk cId="4035344132" sldId="535"/>
            <ac:spMk id="9" creationId="{F71096F4-73C1-E526-0CA8-5DA4CA78943D}"/>
          </ac:spMkLst>
        </pc:spChg>
        <pc:spChg chg="mod">
          <ac:chgData name="NGUYEN DANG KHANH" userId="ad422fa8-2384-4ef8-a065-174a8ce1315c" providerId="ADAL" clId="{0437FC4C-78B9-4E9B-A559-625497F7A662}" dt="2022-11-10T13:04:54.947" v="688" actId="208"/>
          <ac:spMkLst>
            <pc:docMk/>
            <pc:sldMk cId="4035344132" sldId="535"/>
            <ac:spMk id="10" creationId="{FF819D1A-346E-7ACC-AE9B-B9F26F0B3683}"/>
          </ac:spMkLst>
        </pc:spChg>
        <pc:cxnChg chg="mod">
          <ac:chgData name="NGUYEN DANG KHANH" userId="ad422fa8-2384-4ef8-a065-174a8ce1315c" providerId="ADAL" clId="{0437FC4C-78B9-4E9B-A559-625497F7A662}" dt="2022-11-10T13:04:21.869" v="678" actId="1038"/>
          <ac:cxnSpMkLst>
            <pc:docMk/>
            <pc:sldMk cId="4035344132" sldId="535"/>
            <ac:cxnSpMk id="14" creationId="{224E66E8-8122-1534-7A7E-64EF7E4CF025}"/>
          </ac:cxnSpMkLst>
        </pc:cxnChg>
        <pc:cxnChg chg="mod">
          <ac:chgData name="NGUYEN DANG KHANH" userId="ad422fa8-2384-4ef8-a065-174a8ce1315c" providerId="ADAL" clId="{0437FC4C-78B9-4E9B-A559-625497F7A662}" dt="2022-11-10T13:04:30.902" v="687" actId="1036"/>
          <ac:cxnSpMkLst>
            <pc:docMk/>
            <pc:sldMk cId="4035344132" sldId="535"/>
            <ac:cxnSpMk id="20" creationId="{EE9092D9-B66D-4228-98C3-654091E4FE21}"/>
          </ac:cxnSpMkLst>
        </pc:cxnChg>
      </pc:sldChg>
      <pc:sldChg chg="modSp add mod">
        <pc:chgData name="NGUYEN DANG KHANH" userId="ad422fa8-2384-4ef8-a065-174a8ce1315c" providerId="ADAL" clId="{0437FC4C-78B9-4E9B-A559-625497F7A662}" dt="2022-11-04T05:17:39.628" v="182" actId="20577"/>
        <pc:sldMkLst>
          <pc:docMk/>
          <pc:sldMk cId="1455426351" sldId="536"/>
        </pc:sldMkLst>
        <pc:spChg chg="mod">
          <ac:chgData name="NGUYEN DANG KHANH" userId="ad422fa8-2384-4ef8-a065-174a8ce1315c" providerId="ADAL" clId="{0437FC4C-78B9-4E9B-A559-625497F7A662}" dt="2022-11-04T05:17:39.628" v="182" actId="20577"/>
          <ac:spMkLst>
            <pc:docMk/>
            <pc:sldMk cId="1455426351" sldId="536"/>
            <ac:spMk id="25" creationId="{BBDA2CF2-D35B-3B45-9158-DD265579B6FC}"/>
          </ac:spMkLst>
        </pc:spChg>
        <pc:spChg chg="mod">
          <ac:chgData name="NGUYEN DANG KHANH" userId="ad422fa8-2384-4ef8-a065-174a8ce1315c" providerId="ADAL" clId="{0437FC4C-78B9-4E9B-A559-625497F7A662}" dt="2022-11-04T05:14:07.654" v="13" actId="20577"/>
          <ac:spMkLst>
            <pc:docMk/>
            <pc:sldMk cId="1455426351" sldId="536"/>
            <ac:spMk id="150" creationId="{E88886E1-ED5B-909D-B9A0-42AFC78B8A8E}"/>
          </ac:spMkLst>
        </pc:spChg>
      </pc:sldChg>
      <pc:sldChg chg="addSp delSp modSp new mod setBg modClrScheme setClrOvrMap chgLayout">
        <pc:chgData name="NGUYEN DANG KHANH" userId="ad422fa8-2384-4ef8-a065-174a8ce1315c" providerId="ADAL" clId="{0437FC4C-78B9-4E9B-A559-625497F7A662}" dt="2022-11-04T05:27:02.755" v="474" actId="14100"/>
        <pc:sldMkLst>
          <pc:docMk/>
          <pc:sldMk cId="175237771" sldId="537"/>
        </pc:sldMkLst>
        <pc:spChg chg="del mod ord">
          <ac:chgData name="NGUYEN DANG KHANH" userId="ad422fa8-2384-4ef8-a065-174a8ce1315c" providerId="ADAL" clId="{0437FC4C-78B9-4E9B-A559-625497F7A662}" dt="2022-11-04T05:18:14.595" v="188" actId="700"/>
          <ac:spMkLst>
            <pc:docMk/>
            <pc:sldMk cId="175237771" sldId="537"/>
            <ac:spMk id="2" creationId="{17605D2E-76D8-9C67-E62F-6CDDEE6B3564}"/>
          </ac:spMkLst>
        </pc:spChg>
        <pc:spChg chg="del mod ord">
          <ac:chgData name="NGUYEN DANG KHANH" userId="ad422fa8-2384-4ef8-a065-174a8ce1315c" providerId="ADAL" clId="{0437FC4C-78B9-4E9B-A559-625497F7A662}" dt="2022-11-04T05:18:14.595" v="188" actId="700"/>
          <ac:spMkLst>
            <pc:docMk/>
            <pc:sldMk cId="175237771" sldId="537"/>
            <ac:spMk id="3" creationId="{1CF3493E-7C95-EBE9-7B3A-55E3DDE2C2B3}"/>
          </ac:spMkLst>
        </pc:spChg>
        <pc:spChg chg="add mod ord">
          <ac:chgData name="NGUYEN DANG KHANH" userId="ad422fa8-2384-4ef8-a065-174a8ce1315c" providerId="ADAL" clId="{0437FC4C-78B9-4E9B-A559-625497F7A662}" dt="2022-11-04T05:26:34.262" v="462" actId="26606"/>
          <ac:spMkLst>
            <pc:docMk/>
            <pc:sldMk cId="175237771" sldId="537"/>
            <ac:spMk id="4" creationId="{D4F326A1-792A-F9B4-F8E0-E096BE6660B2}"/>
          </ac:spMkLst>
        </pc:spChg>
        <pc:spChg chg="add mod ord">
          <ac:chgData name="NGUYEN DANG KHANH" userId="ad422fa8-2384-4ef8-a065-174a8ce1315c" providerId="ADAL" clId="{0437FC4C-78B9-4E9B-A559-625497F7A662}" dt="2022-11-04T05:26:34.262" v="462" actId="26606"/>
          <ac:spMkLst>
            <pc:docMk/>
            <pc:sldMk cId="175237771" sldId="537"/>
            <ac:spMk id="5" creationId="{77F5BAE4-8071-7D59-DF8F-C98EEFD16CD7}"/>
          </ac:spMkLst>
        </pc:spChg>
        <pc:spChg chg="add mod">
          <ac:chgData name="NGUYEN DANG KHANH" userId="ad422fa8-2384-4ef8-a065-174a8ce1315c" providerId="ADAL" clId="{0437FC4C-78B9-4E9B-A559-625497F7A662}" dt="2022-11-04T05:27:02.755" v="474" actId="14100"/>
          <ac:spMkLst>
            <pc:docMk/>
            <pc:sldMk cId="175237771" sldId="537"/>
            <ac:spMk id="6" creationId="{E4F4266F-1CAD-3FB9-7B6C-284DD3BDA9C6}"/>
          </ac:spMkLst>
        </pc:spChg>
        <pc:spChg chg="add del">
          <ac:chgData name="NGUYEN DANG KHANH" userId="ad422fa8-2384-4ef8-a065-174a8ce1315c" providerId="ADAL" clId="{0437FC4C-78B9-4E9B-A559-625497F7A662}" dt="2022-11-04T05:26:34.262" v="462" actId="26606"/>
          <ac:spMkLst>
            <pc:docMk/>
            <pc:sldMk cId="175237771" sldId="537"/>
            <ac:spMk id="11" creationId="{E91DC736-0EF8-4F87-9146-EBF1D2EE4D3D}"/>
          </ac:spMkLst>
        </pc:spChg>
        <pc:spChg chg="add del">
          <ac:chgData name="NGUYEN DANG KHANH" userId="ad422fa8-2384-4ef8-a065-174a8ce1315c" providerId="ADAL" clId="{0437FC4C-78B9-4E9B-A559-625497F7A662}" dt="2022-11-04T05:26:34.262" v="462" actId="26606"/>
          <ac:spMkLst>
            <pc:docMk/>
            <pc:sldMk cId="175237771" sldId="537"/>
            <ac:spMk id="13" creationId="{097CD68E-23E3-4007-8847-CD0944C4F7BE}"/>
          </ac:spMkLst>
        </pc:spChg>
        <pc:spChg chg="add del">
          <ac:chgData name="NGUYEN DANG KHANH" userId="ad422fa8-2384-4ef8-a065-174a8ce1315c" providerId="ADAL" clId="{0437FC4C-78B9-4E9B-A559-625497F7A662}" dt="2022-11-04T05:26:34.262" v="462" actId="26606"/>
          <ac:spMkLst>
            <pc:docMk/>
            <pc:sldMk cId="175237771" sldId="537"/>
            <ac:spMk id="15" creationId="{AF2F604E-43BE-4DC3-B983-E071523364F8}"/>
          </ac:spMkLst>
        </pc:spChg>
        <pc:spChg chg="add del">
          <ac:chgData name="NGUYEN DANG KHANH" userId="ad422fa8-2384-4ef8-a065-174a8ce1315c" providerId="ADAL" clId="{0437FC4C-78B9-4E9B-A559-625497F7A662}" dt="2022-11-04T05:26:34.262" v="462" actId="26606"/>
          <ac:spMkLst>
            <pc:docMk/>
            <pc:sldMk cId="175237771" sldId="537"/>
            <ac:spMk id="17" creationId="{08C9B587-E65E-4B52-B37C-ABEBB6E87928}"/>
          </ac:spMkLst>
        </pc:spChg>
        <pc:spChg chg="add del">
          <ac:chgData name="NGUYEN DANG KHANH" userId="ad422fa8-2384-4ef8-a065-174a8ce1315c" providerId="ADAL" clId="{0437FC4C-78B9-4E9B-A559-625497F7A662}" dt="2022-11-04T05:26:29.708" v="460" actId="26606"/>
          <ac:spMkLst>
            <pc:docMk/>
            <pc:sldMk cId="175237771" sldId="537"/>
            <ac:spMk id="22" creationId="{B9651FA3-B4A1-4E98-9B71-4CF82087794D}"/>
          </ac:spMkLst>
        </pc:spChg>
        <pc:spChg chg="add del">
          <ac:chgData name="NGUYEN DANG KHANH" userId="ad422fa8-2384-4ef8-a065-174a8ce1315c" providerId="ADAL" clId="{0437FC4C-78B9-4E9B-A559-625497F7A662}" dt="2022-11-04T05:26:29.708" v="460" actId="26606"/>
          <ac:spMkLst>
            <pc:docMk/>
            <pc:sldMk cId="175237771" sldId="537"/>
            <ac:spMk id="24" creationId="{F227E5B6-9132-43CA-B503-37A18562ADF2}"/>
          </ac:spMkLst>
        </pc:spChg>
        <pc:spChg chg="add del">
          <ac:chgData name="NGUYEN DANG KHANH" userId="ad422fa8-2384-4ef8-a065-174a8ce1315c" providerId="ADAL" clId="{0437FC4C-78B9-4E9B-A559-625497F7A662}" dt="2022-11-04T05:26:29.708" v="460" actId="26606"/>
          <ac:spMkLst>
            <pc:docMk/>
            <pc:sldMk cId="175237771" sldId="537"/>
            <ac:spMk id="26" creationId="{D2929CB1-0E3C-4B2D-ADC5-0154FB33BA44}"/>
          </ac:spMkLst>
        </pc:spChg>
        <pc:spChg chg="add del">
          <ac:chgData name="NGUYEN DANG KHANH" userId="ad422fa8-2384-4ef8-a065-174a8ce1315c" providerId="ADAL" clId="{0437FC4C-78B9-4E9B-A559-625497F7A662}" dt="2022-11-04T05:26:29.708" v="460" actId="26606"/>
          <ac:spMkLst>
            <pc:docMk/>
            <pc:sldMk cId="175237771" sldId="537"/>
            <ac:spMk id="28" creationId="{658970D8-8D1D-4B5C-894B-E871CC86543D}"/>
          </ac:spMkLst>
        </pc:spChg>
        <pc:spChg chg="add del">
          <ac:chgData name="NGUYEN DANG KHANH" userId="ad422fa8-2384-4ef8-a065-174a8ce1315c" providerId="ADAL" clId="{0437FC4C-78B9-4E9B-A559-625497F7A662}" dt="2022-11-04T05:26:29.708" v="460" actId="26606"/>
          <ac:spMkLst>
            <pc:docMk/>
            <pc:sldMk cId="175237771" sldId="537"/>
            <ac:spMk id="30" creationId="{03C2051E-A88D-48E5-BACF-AAED17892722}"/>
          </ac:spMkLst>
        </pc:spChg>
        <pc:spChg chg="add del">
          <ac:chgData name="NGUYEN DANG KHANH" userId="ad422fa8-2384-4ef8-a065-174a8ce1315c" providerId="ADAL" clId="{0437FC4C-78B9-4E9B-A559-625497F7A662}" dt="2022-11-04T05:26:29.708" v="460" actId="26606"/>
          <ac:spMkLst>
            <pc:docMk/>
            <pc:sldMk cId="175237771" sldId="537"/>
            <ac:spMk id="32" creationId="{5F2F0C84-BE8C-4DC2-A6D3-30349A801D5C}"/>
          </ac:spMkLst>
        </pc:spChg>
        <pc:spChg chg="add del">
          <ac:chgData name="NGUYEN DANG KHANH" userId="ad422fa8-2384-4ef8-a065-174a8ce1315c" providerId="ADAL" clId="{0437FC4C-78B9-4E9B-A559-625497F7A662}" dt="2022-11-04T05:26:29.708" v="460" actId="26606"/>
          <ac:spMkLst>
            <pc:docMk/>
            <pc:sldMk cId="175237771" sldId="537"/>
            <ac:spMk id="34" creationId="{7821A508-2985-4905-874A-527429BAABFA}"/>
          </ac:spMkLst>
        </pc:spChg>
        <pc:spChg chg="add del">
          <ac:chgData name="NGUYEN DANG KHANH" userId="ad422fa8-2384-4ef8-a065-174a8ce1315c" providerId="ADAL" clId="{0437FC4C-78B9-4E9B-A559-625497F7A662}" dt="2022-11-04T05:26:34.262" v="462" actId="26606"/>
          <ac:spMkLst>
            <pc:docMk/>
            <pc:sldMk cId="175237771" sldId="537"/>
            <ac:spMk id="36" creationId="{8A95209C-5275-4E15-8EA7-7F42980ABF2D}"/>
          </ac:spMkLst>
        </pc:spChg>
        <pc:spChg chg="add del">
          <ac:chgData name="NGUYEN DANG KHANH" userId="ad422fa8-2384-4ef8-a065-174a8ce1315c" providerId="ADAL" clId="{0437FC4C-78B9-4E9B-A559-625497F7A662}" dt="2022-11-04T05:26:34.262" v="462" actId="26606"/>
          <ac:spMkLst>
            <pc:docMk/>
            <pc:sldMk cId="175237771" sldId="537"/>
            <ac:spMk id="37" creationId="{DEF0EFD6-A3C2-4C94-A80A-BA9709D99013}"/>
          </ac:spMkLst>
        </pc:spChg>
        <pc:spChg chg="add del">
          <ac:chgData name="NGUYEN DANG KHANH" userId="ad422fa8-2384-4ef8-a065-174a8ce1315c" providerId="ADAL" clId="{0437FC4C-78B9-4E9B-A559-625497F7A662}" dt="2022-11-04T05:26:34.262" v="462" actId="26606"/>
          <ac:spMkLst>
            <pc:docMk/>
            <pc:sldMk cId="175237771" sldId="537"/>
            <ac:spMk id="38" creationId="{4F2ED431-E304-4FF0-9F4E-032783C9D612}"/>
          </ac:spMkLst>
        </pc:spChg>
        <pc:picChg chg="add mod ord">
          <ac:chgData name="NGUYEN DANG KHANH" userId="ad422fa8-2384-4ef8-a065-174a8ce1315c" providerId="ADAL" clId="{0437FC4C-78B9-4E9B-A559-625497F7A662}" dt="2022-11-04T05:26:34.262" v="462" actId="26606"/>
          <ac:picMkLst>
            <pc:docMk/>
            <pc:sldMk cId="175237771" sldId="537"/>
            <ac:picMk id="7" creationId="{6760A9DA-D7E0-9F5A-AEB5-5FD6D67C61B3}"/>
          </ac:picMkLst>
        </pc:picChg>
      </pc:sldChg>
      <pc:sldChg chg="addSp delSp modSp add mod">
        <pc:chgData name="NGUYEN DANG KHANH" userId="ad422fa8-2384-4ef8-a065-174a8ce1315c" providerId="ADAL" clId="{0437FC4C-78B9-4E9B-A559-625497F7A662}" dt="2022-11-10T13:03:23.103" v="669" actId="20577"/>
        <pc:sldMkLst>
          <pc:docMk/>
          <pc:sldMk cId="1490283029" sldId="538"/>
        </pc:sldMkLst>
        <pc:spChg chg="mod">
          <ac:chgData name="NGUYEN DANG KHANH" userId="ad422fa8-2384-4ef8-a065-174a8ce1315c" providerId="ADAL" clId="{0437FC4C-78B9-4E9B-A559-625497F7A662}" dt="2022-11-10T13:03:23.103" v="669" actId="20577"/>
          <ac:spMkLst>
            <pc:docMk/>
            <pc:sldMk cId="1490283029" sldId="538"/>
            <ac:spMk id="8" creationId="{49E5AF4F-4EDB-2CC2-6D1E-4E72F18B0A7D}"/>
          </ac:spMkLst>
        </pc:spChg>
        <pc:graphicFrameChg chg="del">
          <ac:chgData name="NGUYEN DANG KHANH" userId="ad422fa8-2384-4ef8-a065-174a8ce1315c" providerId="ADAL" clId="{0437FC4C-78B9-4E9B-A559-625497F7A662}" dt="2022-11-10T13:02:58.027" v="662" actId="478"/>
          <ac:graphicFrameMkLst>
            <pc:docMk/>
            <pc:sldMk cId="1490283029" sldId="538"/>
            <ac:graphicFrameMk id="2" creationId="{77A23A62-C632-2059-3479-CD43221D1361}"/>
          </ac:graphicFrameMkLst>
        </pc:graphicFrameChg>
        <pc:graphicFrameChg chg="del">
          <ac:chgData name="NGUYEN DANG KHANH" userId="ad422fa8-2384-4ef8-a065-174a8ce1315c" providerId="ADAL" clId="{0437FC4C-78B9-4E9B-A559-625497F7A662}" dt="2022-11-10T13:02:58.027" v="662" actId="478"/>
          <ac:graphicFrameMkLst>
            <pc:docMk/>
            <pc:sldMk cId="1490283029" sldId="538"/>
            <ac:graphicFrameMk id="6" creationId="{5D39B3CF-6990-2218-A8B5-24C66EE5C3F9}"/>
          </ac:graphicFrameMkLst>
        </pc:graphicFrameChg>
        <pc:graphicFrameChg chg="del">
          <ac:chgData name="NGUYEN DANG KHANH" userId="ad422fa8-2384-4ef8-a065-174a8ce1315c" providerId="ADAL" clId="{0437FC4C-78B9-4E9B-A559-625497F7A662}" dt="2022-11-10T13:02:58.027" v="662" actId="478"/>
          <ac:graphicFrameMkLst>
            <pc:docMk/>
            <pc:sldMk cId="1490283029" sldId="538"/>
            <ac:graphicFrameMk id="7" creationId="{9AA16969-352C-E320-212C-CAC448A972E3}"/>
          </ac:graphicFrameMkLst>
        </pc:graphicFrameChg>
        <pc:picChg chg="add">
          <ac:chgData name="NGUYEN DANG KHANH" userId="ad422fa8-2384-4ef8-a065-174a8ce1315c" providerId="ADAL" clId="{0437FC4C-78B9-4E9B-A559-625497F7A662}" dt="2022-11-10T13:03:15.444" v="663" actId="22"/>
          <ac:picMkLst>
            <pc:docMk/>
            <pc:sldMk cId="1490283029" sldId="538"/>
            <ac:picMk id="4" creationId="{43CCA435-74B2-D24C-8D74-4A2F3EFB91D5}"/>
          </ac:picMkLst>
        </pc:picChg>
      </pc:sldChg>
    </pc:docChg>
  </pc:docChgLst>
  <pc:docChgLst>
    <pc:chgData name="NGUYEN DANG KHANH" userId="ad422fa8-2384-4ef8-a065-174a8ce1315c" providerId="ADAL" clId="{F6A81D38-99F6-4EC9-9878-86553691CE97}"/>
    <pc:docChg chg="undo custSel addSld delSld modSld sldOrd">
      <pc:chgData name="NGUYEN DANG KHANH" userId="ad422fa8-2384-4ef8-a065-174a8ce1315c" providerId="ADAL" clId="{F6A81D38-99F6-4EC9-9878-86553691CE97}" dt="2022-11-04T01:38:39.028" v="716" actId="313"/>
      <pc:docMkLst>
        <pc:docMk/>
      </pc:docMkLst>
      <pc:sldChg chg="modSp mod">
        <pc:chgData name="NGUYEN DANG KHANH" userId="ad422fa8-2384-4ef8-a065-174a8ce1315c" providerId="ADAL" clId="{F6A81D38-99F6-4EC9-9878-86553691CE97}" dt="2022-11-03T15:17:37.901" v="232" actId="20577"/>
        <pc:sldMkLst>
          <pc:docMk/>
          <pc:sldMk cId="193644568" sldId="256"/>
        </pc:sldMkLst>
        <pc:spChg chg="mod">
          <ac:chgData name="NGUYEN DANG KHANH" userId="ad422fa8-2384-4ef8-a065-174a8ce1315c" providerId="ADAL" clId="{F6A81D38-99F6-4EC9-9878-86553691CE97}" dt="2022-11-03T15:17:29.231" v="229" actId="20577"/>
          <ac:spMkLst>
            <pc:docMk/>
            <pc:sldMk cId="193644568" sldId="256"/>
            <ac:spMk id="2" creationId="{BAAC6084-EB67-4CFE-9358-61454B5179EB}"/>
          </ac:spMkLst>
        </pc:spChg>
        <pc:spChg chg="mod">
          <ac:chgData name="NGUYEN DANG KHANH" userId="ad422fa8-2384-4ef8-a065-174a8ce1315c" providerId="ADAL" clId="{F6A81D38-99F6-4EC9-9878-86553691CE97}" dt="2022-11-03T15:17:37.901" v="232" actId="20577"/>
          <ac:spMkLst>
            <pc:docMk/>
            <pc:sldMk cId="193644568" sldId="256"/>
            <ac:spMk id="3" creationId="{48DB37E0-1AAB-485C-B430-A8FE56C945E4}"/>
          </ac:spMkLst>
        </pc:spChg>
      </pc:sldChg>
      <pc:sldChg chg="addSp delSp modSp mod modAnim chgLayout">
        <pc:chgData name="NGUYEN DANG KHANH" userId="ad422fa8-2384-4ef8-a065-174a8ce1315c" providerId="ADAL" clId="{F6A81D38-99F6-4EC9-9878-86553691CE97}" dt="2022-11-04T01:33:03.415" v="620"/>
        <pc:sldMkLst>
          <pc:docMk/>
          <pc:sldMk cId="4180439107" sldId="259"/>
        </pc:sldMkLst>
        <pc:spChg chg="add del mod ord">
          <ac:chgData name="NGUYEN DANG KHANH" userId="ad422fa8-2384-4ef8-a065-174a8ce1315c" providerId="ADAL" clId="{F6A81D38-99F6-4EC9-9878-86553691CE97}" dt="2022-11-03T15:03:50.177" v="7" actId="478"/>
          <ac:spMkLst>
            <pc:docMk/>
            <pc:sldMk cId="4180439107" sldId="259"/>
            <ac:spMk id="22" creationId="{BC817FFC-729C-CD78-A365-E064B0601279}"/>
          </ac:spMkLst>
        </pc:spChg>
        <pc:spChg chg="add del mod ord">
          <ac:chgData name="NGUYEN DANG KHANH" userId="ad422fa8-2384-4ef8-a065-174a8ce1315c" providerId="ADAL" clId="{F6A81D38-99F6-4EC9-9878-86553691CE97}" dt="2022-11-03T15:18:05.231" v="234" actId="478"/>
          <ac:spMkLst>
            <pc:docMk/>
            <pc:sldMk cId="4180439107" sldId="259"/>
            <ac:spMk id="25" creationId="{BBDA2CF2-D35B-3B45-9158-DD265579B6FC}"/>
          </ac:spMkLst>
        </pc:spChg>
        <pc:spChg chg="add del mod">
          <ac:chgData name="NGUYEN DANG KHANH" userId="ad422fa8-2384-4ef8-a065-174a8ce1315c" providerId="ADAL" clId="{F6A81D38-99F6-4EC9-9878-86553691CE97}" dt="2022-11-03T15:18:07.231" v="235" actId="478"/>
          <ac:spMkLst>
            <pc:docMk/>
            <pc:sldMk cId="4180439107" sldId="259"/>
            <ac:spMk id="42" creationId="{7FC4C8A5-DF77-A5FA-5035-FA9862925DCA}"/>
          </ac:spMkLst>
        </pc:spChg>
        <pc:spChg chg="mod">
          <ac:chgData name="NGUYEN DANG KHANH" userId="ad422fa8-2384-4ef8-a065-174a8ce1315c" providerId="ADAL" clId="{F6A81D38-99F6-4EC9-9878-86553691CE97}" dt="2022-11-03T15:18:07.934" v="236"/>
          <ac:spMkLst>
            <pc:docMk/>
            <pc:sldMk cId="4180439107" sldId="259"/>
            <ac:spMk id="62" creationId="{85107BBB-49B2-2160-5341-A732D8C9F3B3}"/>
          </ac:spMkLst>
        </pc:spChg>
        <pc:spChg chg="mod">
          <ac:chgData name="NGUYEN DANG KHANH" userId="ad422fa8-2384-4ef8-a065-174a8ce1315c" providerId="ADAL" clId="{F6A81D38-99F6-4EC9-9878-86553691CE97}" dt="2022-11-03T15:18:07.934" v="236"/>
          <ac:spMkLst>
            <pc:docMk/>
            <pc:sldMk cId="4180439107" sldId="259"/>
            <ac:spMk id="88" creationId="{4033F418-5934-9B89-442B-3CE07D4B0816}"/>
          </ac:spMkLst>
        </pc:spChg>
        <pc:spChg chg="mod">
          <ac:chgData name="NGUYEN DANG KHANH" userId="ad422fa8-2384-4ef8-a065-174a8ce1315c" providerId="ADAL" clId="{F6A81D38-99F6-4EC9-9878-86553691CE97}" dt="2022-11-03T15:18:07.934" v="236"/>
          <ac:spMkLst>
            <pc:docMk/>
            <pc:sldMk cId="4180439107" sldId="259"/>
            <ac:spMk id="89" creationId="{053D6B22-CB96-EEB2-048E-67DD2B98ED09}"/>
          </ac:spMkLst>
        </pc:spChg>
        <pc:spChg chg="mod">
          <ac:chgData name="NGUYEN DANG KHANH" userId="ad422fa8-2384-4ef8-a065-174a8ce1315c" providerId="ADAL" clId="{F6A81D38-99F6-4EC9-9878-86553691CE97}" dt="2022-11-03T15:18:07.934" v="236"/>
          <ac:spMkLst>
            <pc:docMk/>
            <pc:sldMk cId="4180439107" sldId="259"/>
            <ac:spMk id="115" creationId="{BDD83038-B9E0-5903-28DA-2037CF21E6B8}"/>
          </ac:spMkLst>
        </pc:spChg>
        <pc:spChg chg="mod">
          <ac:chgData name="NGUYEN DANG KHANH" userId="ad422fa8-2384-4ef8-a065-174a8ce1315c" providerId="ADAL" clId="{F6A81D38-99F6-4EC9-9878-86553691CE97}" dt="2022-11-03T15:18:07.934" v="236"/>
          <ac:spMkLst>
            <pc:docMk/>
            <pc:sldMk cId="4180439107" sldId="259"/>
            <ac:spMk id="118" creationId="{62479527-2602-91FE-5691-1B7223B535D7}"/>
          </ac:spMkLst>
        </pc:spChg>
        <pc:spChg chg="mod">
          <ac:chgData name="NGUYEN DANG KHANH" userId="ad422fa8-2384-4ef8-a065-174a8ce1315c" providerId="ADAL" clId="{F6A81D38-99F6-4EC9-9878-86553691CE97}" dt="2022-11-03T15:18:28.954" v="265" actId="207"/>
          <ac:spMkLst>
            <pc:docMk/>
            <pc:sldMk cId="4180439107" sldId="259"/>
            <ac:spMk id="124" creationId="{48BF277D-7DF5-C866-087B-C68BDF9DA95C}"/>
          </ac:spMkLst>
        </pc:spChg>
        <pc:spChg chg="mod">
          <ac:chgData name="NGUYEN DANG KHANH" userId="ad422fa8-2384-4ef8-a065-174a8ce1315c" providerId="ADAL" clId="{F6A81D38-99F6-4EC9-9878-86553691CE97}" dt="2022-11-03T15:18:07.934" v="236"/>
          <ac:spMkLst>
            <pc:docMk/>
            <pc:sldMk cId="4180439107" sldId="259"/>
            <ac:spMk id="132" creationId="{D3DF971D-A2E4-BC60-CCFF-9AE5E74A4AB7}"/>
          </ac:spMkLst>
        </pc:spChg>
        <pc:spChg chg="del">
          <ac:chgData name="NGUYEN DANG KHANH" userId="ad422fa8-2384-4ef8-a065-174a8ce1315c" providerId="ADAL" clId="{F6A81D38-99F6-4EC9-9878-86553691CE97}" dt="2022-11-03T15:03:36.856" v="5" actId="478"/>
          <ac:spMkLst>
            <pc:docMk/>
            <pc:sldMk cId="4180439107" sldId="259"/>
            <ac:spMk id="140" creationId="{644619E6-ED06-35C6-93C5-D2FDC0AA378D}"/>
          </ac:spMkLst>
        </pc:spChg>
        <pc:spChg chg="mod">
          <ac:chgData name="NGUYEN DANG KHANH" userId="ad422fa8-2384-4ef8-a065-174a8ce1315c" providerId="ADAL" clId="{F6A81D38-99F6-4EC9-9878-86553691CE97}" dt="2022-11-03T15:18:07.934" v="236"/>
          <ac:spMkLst>
            <pc:docMk/>
            <pc:sldMk cId="4180439107" sldId="259"/>
            <ac:spMk id="143" creationId="{E8F8479A-6548-D24C-5BB0-3472C5D55A3E}"/>
          </ac:spMkLst>
        </pc:spChg>
        <pc:spChg chg="mod">
          <ac:chgData name="NGUYEN DANG KHANH" userId="ad422fa8-2384-4ef8-a065-174a8ce1315c" providerId="ADAL" clId="{F6A81D38-99F6-4EC9-9878-86553691CE97}" dt="2022-11-03T15:23:33.396" v="405" actId="20577"/>
          <ac:spMkLst>
            <pc:docMk/>
            <pc:sldMk cId="4180439107" sldId="259"/>
            <ac:spMk id="145" creationId="{A3CE4EDA-CC20-6380-880B-D45219D4CEFF}"/>
          </ac:spMkLst>
        </pc:spChg>
        <pc:spChg chg="mod">
          <ac:chgData name="NGUYEN DANG KHANH" userId="ad422fa8-2384-4ef8-a065-174a8ce1315c" providerId="ADAL" clId="{F6A81D38-99F6-4EC9-9878-86553691CE97}" dt="2022-11-03T15:18:07.934" v="236"/>
          <ac:spMkLst>
            <pc:docMk/>
            <pc:sldMk cId="4180439107" sldId="259"/>
            <ac:spMk id="146" creationId="{6238C28A-C4FD-C6CE-2B09-F305D0724AD4}"/>
          </ac:spMkLst>
        </pc:spChg>
        <pc:spChg chg="mod">
          <ac:chgData name="NGUYEN DANG KHANH" userId="ad422fa8-2384-4ef8-a065-174a8ce1315c" providerId="ADAL" clId="{F6A81D38-99F6-4EC9-9878-86553691CE97}" dt="2022-11-03T15:18:07.934" v="236"/>
          <ac:spMkLst>
            <pc:docMk/>
            <pc:sldMk cId="4180439107" sldId="259"/>
            <ac:spMk id="147" creationId="{95CC5604-A0CB-1B3C-24BA-A78AD097B45E}"/>
          </ac:spMkLst>
        </pc:spChg>
        <pc:spChg chg="mod">
          <ac:chgData name="NGUYEN DANG KHANH" userId="ad422fa8-2384-4ef8-a065-174a8ce1315c" providerId="ADAL" clId="{F6A81D38-99F6-4EC9-9878-86553691CE97}" dt="2022-11-03T15:18:15.511" v="255" actId="20577"/>
          <ac:spMkLst>
            <pc:docMk/>
            <pc:sldMk cId="4180439107" sldId="259"/>
            <ac:spMk id="150" creationId="{E88886E1-ED5B-909D-B9A0-42AFC78B8A8E}"/>
          </ac:spMkLst>
        </pc:spChg>
        <pc:spChg chg="mod">
          <ac:chgData name="NGUYEN DANG KHANH" userId="ad422fa8-2384-4ef8-a065-174a8ce1315c" providerId="ADAL" clId="{F6A81D38-99F6-4EC9-9878-86553691CE97}" dt="2022-11-03T15:18:07.934" v="236"/>
          <ac:spMkLst>
            <pc:docMk/>
            <pc:sldMk cId="4180439107" sldId="259"/>
            <ac:spMk id="151" creationId="{316DAAC8-5DAA-85E8-5EFD-7DE055F3D877}"/>
          </ac:spMkLst>
        </pc:spChg>
        <pc:spChg chg="mod">
          <ac:chgData name="NGUYEN DANG KHANH" userId="ad422fa8-2384-4ef8-a065-174a8ce1315c" providerId="ADAL" clId="{F6A81D38-99F6-4EC9-9878-86553691CE97}" dt="2022-11-03T15:18:07.934" v="236"/>
          <ac:spMkLst>
            <pc:docMk/>
            <pc:sldMk cId="4180439107" sldId="259"/>
            <ac:spMk id="152" creationId="{0EFA3572-6B44-63BD-8036-0F887889A1B5}"/>
          </ac:spMkLst>
        </pc:spChg>
        <pc:spChg chg="mod">
          <ac:chgData name="NGUYEN DANG KHANH" userId="ad422fa8-2384-4ef8-a065-174a8ce1315c" providerId="ADAL" clId="{F6A81D38-99F6-4EC9-9878-86553691CE97}" dt="2022-11-03T15:18:07.934" v="236"/>
          <ac:spMkLst>
            <pc:docMk/>
            <pc:sldMk cId="4180439107" sldId="259"/>
            <ac:spMk id="153" creationId="{285EB5A1-BBDA-10F7-7F3E-F4531411429E}"/>
          </ac:spMkLst>
        </pc:spChg>
        <pc:spChg chg="mod">
          <ac:chgData name="NGUYEN DANG KHANH" userId="ad422fa8-2384-4ef8-a065-174a8ce1315c" providerId="ADAL" clId="{F6A81D38-99F6-4EC9-9878-86553691CE97}" dt="2022-11-03T15:18:07.934" v="236"/>
          <ac:spMkLst>
            <pc:docMk/>
            <pc:sldMk cId="4180439107" sldId="259"/>
            <ac:spMk id="154" creationId="{EB4DA416-17FC-BD7A-7B00-B073D2A6079C}"/>
          </ac:spMkLst>
        </pc:spChg>
        <pc:spChg chg="mod">
          <ac:chgData name="NGUYEN DANG KHANH" userId="ad422fa8-2384-4ef8-a065-174a8ce1315c" providerId="ADAL" clId="{F6A81D38-99F6-4EC9-9878-86553691CE97}" dt="2022-11-03T15:18:07.934" v="236"/>
          <ac:spMkLst>
            <pc:docMk/>
            <pc:sldMk cId="4180439107" sldId="259"/>
            <ac:spMk id="155" creationId="{415E90BB-FF7B-EB02-D680-3444110C914B}"/>
          </ac:spMkLst>
        </pc:spChg>
        <pc:spChg chg="add mod">
          <ac:chgData name="NGUYEN DANG KHANH" userId="ad422fa8-2384-4ef8-a065-174a8ce1315c" providerId="ADAL" clId="{F6A81D38-99F6-4EC9-9878-86553691CE97}" dt="2022-11-03T15:25:45.677" v="443" actId="1076"/>
          <ac:spMkLst>
            <pc:docMk/>
            <pc:sldMk cId="4180439107" sldId="259"/>
            <ac:spMk id="156" creationId="{80BED49C-46A5-209C-7C56-B9821BEC1887}"/>
          </ac:spMkLst>
        </pc:spChg>
        <pc:spChg chg="add mod">
          <ac:chgData name="NGUYEN DANG KHANH" userId="ad422fa8-2384-4ef8-a065-174a8ce1315c" providerId="ADAL" clId="{F6A81D38-99F6-4EC9-9878-86553691CE97}" dt="2022-11-03T15:25:45.677" v="443" actId="1076"/>
          <ac:spMkLst>
            <pc:docMk/>
            <pc:sldMk cId="4180439107" sldId="259"/>
            <ac:spMk id="167" creationId="{ED3BAA0F-C096-36F6-820D-E82E229EFD1A}"/>
          </ac:spMkLst>
        </pc:spChg>
        <pc:spChg chg="mod">
          <ac:chgData name="NGUYEN DANG KHANH" userId="ad422fa8-2384-4ef8-a065-174a8ce1315c" providerId="ADAL" clId="{F6A81D38-99F6-4EC9-9878-86553691CE97}" dt="2022-11-03T15:24:16.482" v="407"/>
          <ac:spMkLst>
            <pc:docMk/>
            <pc:sldMk cId="4180439107" sldId="259"/>
            <ac:spMk id="176" creationId="{1EA1F037-8AA0-344C-C219-48FBB422A138}"/>
          </ac:spMkLst>
        </pc:spChg>
        <pc:spChg chg="mod">
          <ac:chgData name="NGUYEN DANG KHANH" userId="ad422fa8-2384-4ef8-a065-174a8ce1315c" providerId="ADAL" clId="{F6A81D38-99F6-4EC9-9878-86553691CE97}" dt="2022-11-03T15:24:45.110" v="409" actId="207"/>
          <ac:spMkLst>
            <pc:docMk/>
            <pc:sldMk cId="4180439107" sldId="259"/>
            <ac:spMk id="177" creationId="{C0AB4476-BF9A-96EE-EC0C-F144C8262015}"/>
          </ac:spMkLst>
        </pc:spChg>
        <pc:spChg chg="mod">
          <ac:chgData name="NGUYEN DANG KHANH" userId="ad422fa8-2384-4ef8-a065-174a8ce1315c" providerId="ADAL" clId="{F6A81D38-99F6-4EC9-9878-86553691CE97}" dt="2022-11-03T15:24:45.110" v="409" actId="207"/>
          <ac:spMkLst>
            <pc:docMk/>
            <pc:sldMk cId="4180439107" sldId="259"/>
            <ac:spMk id="178" creationId="{FADEFDAE-13C2-89D6-184E-771797CFF2D2}"/>
          </ac:spMkLst>
        </pc:spChg>
        <pc:spChg chg="mod">
          <ac:chgData name="NGUYEN DANG KHANH" userId="ad422fa8-2384-4ef8-a065-174a8ce1315c" providerId="ADAL" clId="{F6A81D38-99F6-4EC9-9878-86553691CE97}" dt="2022-11-03T15:24:45.110" v="409" actId="207"/>
          <ac:spMkLst>
            <pc:docMk/>
            <pc:sldMk cId="4180439107" sldId="259"/>
            <ac:spMk id="179" creationId="{20B10362-8BEE-4BE0-8E16-97FC4CA9FB3E}"/>
          </ac:spMkLst>
        </pc:spChg>
        <pc:spChg chg="mod">
          <ac:chgData name="NGUYEN DANG KHANH" userId="ad422fa8-2384-4ef8-a065-174a8ce1315c" providerId="ADAL" clId="{F6A81D38-99F6-4EC9-9878-86553691CE97}" dt="2022-11-03T15:24:45.110" v="409" actId="207"/>
          <ac:spMkLst>
            <pc:docMk/>
            <pc:sldMk cId="4180439107" sldId="259"/>
            <ac:spMk id="180" creationId="{C3894410-5CDF-6DB6-EB27-CA11517B18AE}"/>
          </ac:spMkLst>
        </pc:spChg>
        <pc:spChg chg="mod">
          <ac:chgData name="NGUYEN DANG KHANH" userId="ad422fa8-2384-4ef8-a065-174a8ce1315c" providerId="ADAL" clId="{F6A81D38-99F6-4EC9-9878-86553691CE97}" dt="2022-11-03T15:24:16.482" v="407"/>
          <ac:spMkLst>
            <pc:docMk/>
            <pc:sldMk cId="4180439107" sldId="259"/>
            <ac:spMk id="181" creationId="{B7190BB3-8225-91CB-871E-ED13EBD58EAD}"/>
          </ac:spMkLst>
        </pc:spChg>
        <pc:spChg chg="mod">
          <ac:chgData name="NGUYEN DANG KHANH" userId="ad422fa8-2384-4ef8-a065-174a8ce1315c" providerId="ADAL" clId="{F6A81D38-99F6-4EC9-9878-86553691CE97}" dt="2022-11-03T15:24:16.482" v="407"/>
          <ac:spMkLst>
            <pc:docMk/>
            <pc:sldMk cId="4180439107" sldId="259"/>
            <ac:spMk id="182" creationId="{9DDD9FE8-352C-B0B9-7B70-5A4F8D30B47E}"/>
          </ac:spMkLst>
        </pc:spChg>
        <pc:spChg chg="mod">
          <ac:chgData name="NGUYEN DANG KHANH" userId="ad422fa8-2384-4ef8-a065-174a8ce1315c" providerId="ADAL" clId="{F6A81D38-99F6-4EC9-9878-86553691CE97}" dt="2022-11-03T15:24:16.482" v="407"/>
          <ac:spMkLst>
            <pc:docMk/>
            <pc:sldMk cId="4180439107" sldId="259"/>
            <ac:spMk id="183" creationId="{578D876C-1F4D-6BE6-DA8D-2169430C53C6}"/>
          </ac:spMkLst>
        </pc:spChg>
        <pc:spChg chg="mod">
          <ac:chgData name="NGUYEN DANG KHANH" userId="ad422fa8-2384-4ef8-a065-174a8ce1315c" providerId="ADAL" clId="{F6A81D38-99F6-4EC9-9878-86553691CE97}" dt="2022-11-03T15:24:16.482" v="407"/>
          <ac:spMkLst>
            <pc:docMk/>
            <pc:sldMk cId="4180439107" sldId="259"/>
            <ac:spMk id="184" creationId="{8DB86D92-0FB2-9896-DE41-353DEB0730FA}"/>
          </ac:spMkLst>
        </pc:spChg>
        <pc:spChg chg="mod">
          <ac:chgData name="NGUYEN DANG KHANH" userId="ad422fa8-2384-4ef8-a065-174a8ce1315c" providerId="ADAL" clId="{F6A81D38-99F6-4EC9-9878-86553691CE97}" dt="2022-11-03T15:24:16.482" v="407"/>
          <ac:spMkLst>
            <pc:docMk/>
            <pc:sldMk cId="4180439107" sldId="259"/>
            <ac:spMk id="185" creationId="{33FBB478-D028-CE6D-B0B5-EBCC73A1C2D5}"/>
          </ac:spMkLst>
        </pc:spChg>
        <pc:spChg chg="mod">
          <ac:chgData name="NGUYEN DANG KHANH" userId="ad422fa8-2384-4ef8-a065-174a8ce1315c" providerId="ADAL" clId="{F6A81D38-99F6-4EC9-9878-86553691CE97}" dt="2022-11-03T15:24:16.482" v="407"/>
          <ac:spMkLst>
            <pc:docMk/>
            <pc:sldMk cId="4180439107" sldId="259"/>
            <ac:spMk id="186" creationId="{D9257DC8-D947-E2EF-3241-C7870BB291A6}"/>
          </ac:spMkLst>
        </pc:spChg>
        <pc:spChg chg="mod">
          <ac:chgData name="NGUYEN DANG KHANH" userId="ad422fa8-2384-4ef8-a065-174a8ce1315c" providerId="ADAL" clId="{F6A81D38-99F6-4EC9-9878-86553691CE97}" dt="2022-11-03T15:24:16.482" v="407"/>
          <ac:spMkLst>
            <pc:docMk/>
            <pc:sldMk cId="4180439107" sldId="259"/>
            <ac:spMk id="187" creationId="{71485470-5474-7F03-882F-638397B70493}"/>
          </ac:spMkLst>
        </pc:spChg>
        <pc:spChg chg="mod">
          <ac:chgData name="NGUYEN DANG KHANH" userId="ad422fa8-2384-4ef8-a065-174a8ce1315c" providerId="ADAL" clId="{F6A81D38-99F6-4EC9-9878-86553691CE97}" dt="2022-11-03T15:24:16.482" v="407"/>
          <ac:spMkLst>
            <pc:docMk/>
            <pc:sldMk cId="4180439107" sldId="259"/>
            <ac:spMk id="188" creationId="{DCC48168-9561-F8FA-4718-4E536BEDCF74}"/>
          </ac:spMkLst>
        </pc:spChg>
        <pc:spChg chg="mod">
          <ac:chgData name="NGUYEN DANG KHANH" userId="ad422fa8-2384-4ef8-a065-174a8ce1315c" providerId="ADAL" clId="{F6A81D38-99F6-4EC9-9878-86553691CE97}" dt="2022-11-03T15:24:16.482" v="407"/>
          <ac:spMkLst>
            <pc:docMk/>
            <pc:sldMk cId="4180439107" sldId="259"/>
            <ac:spMk id="189" creationId="{FA7CC167-429F-A3AA-C506-562953E07073}"/>
          </ac:spMkLst>
        </pc:spChg>
        <pc:spChg chg="mod">
          <ac:chgData name="NGUYEN DANG KHANH" userId="ad422fa8-2384-4ef8-a065-174a8ce1315c" providerId="ADAL" clId="{F6A81D38-99F6-4EC9-9878-86553691CE97}" dt="2022-11-03T15:24:16.482" v="407"/>
          <ac:spMkLst>
            <pc:docMk/>
            <pc:sldMk cId="4180439107" sldId="259"/>
            <ac:spMk id="190" creationId="{7D0EA2FA-444A-1127-9573-597BC4753449}"/>
          </ac:spMkLst>
        </pc:spChg>
        <pc:spChg chg="mod">
          <ac:chgData name="NGUYEN DANG KHANH" userId="ad422fa8-2384-4ef8-a065-174a8ce1315c" providerId="ADAL" clId="{F6A81D38-99F6-4EC9-9878-86553691CE97}" dt="2022-11-03T15:24:53.605" v="412" actId="14100"/>
          <ac:spMkLst>
            <pc:docMk/>
            <pc:sldMk cId="4180439107" sldId="259"/>
            <ac:spMk id="191" creationId="{AC3D2FA2-8AB0-8E86-759C-C898C18D7F40}"/>
          </ac:spMkLst>
        </pc:spChg>
        <pc:spChg chg="add mod">
          <ac:chgData name="NGUYEN DANG KHANH" userId="ad422fa8-2384-4ef8-a065-174a8ce1315c" providerId="ADAL" clId="{F6A81D38-99F6-4EC9-9878-86553691CE97}" dt="2022-11-03T15:25:07.982" v="435" actId="1076"/>
          <ac:spMkLst>
            <pc:docMk/>
            <pc:sldMk cId="4180439107" sldId="259"/>
            <ac:spMk id="192" creationId="{014488D8-D33A-C2BD-5785-BCEF1C542EA2}"/>
          </ac:spMkLst>
        </pc:spChg>
        <pc:spChg chg="mod">
          <ac:chgData name="NGUYEN DANG KHANH" userId="ad422fa8-2384-4ef8-a065-174a8ce1315c" providerId="ADAL" clId="{F6A81D38-99F6-4EC9-9878-86553691CE97}" dt="2022-11-03T15:25:10.513" v="436"/>
          <ac:spMkLst>
            <pc:docMk/>
            <pc:sldMk cId="4180439107" sldId="259"/>
            <ac:spMk id="197" creationId="{DCBE9C1F-5168-08D5-DD63-EAEC3DE1B393}"/>
          </ac:spMkLst>
        </pc:spChg>
        <pc:spChg chg="mod">
          <ac:chgData name="NGUYEN DANG KHANH" userId="ad422fa8-2384-4ef8-a065-174a8ce1315c" providerId="ADAL" clId="{F6A81D38-99F6-4EC9-9878-86553691CE97}" dt="2022-11-03T15:25:22.804" v="441" actId="207"/>
          <ac:spMkLst>
            <pc:docMk/>
            <pc:sldMk cId="4180439107" sldId="259"/>
            <ac:spMk id="198" creationId="{3E28641D-D422-88A8-61C0-DF5FDED769D5}"/>
          </ac:spMkLst>
        </pc:spChg>
        <pc:spChg chg="mod">
          <ac:chgData name="NGUYEN DANG KHANH" userId="ad422fa8-2384-4ef8-a065-174a8ce1315c" providerId="ADAL" clId="{F6A81D38-99F6-4EC9-9878-86553691CE97}" dt="2022-11-03T15:25:10.513" v="436"/>
          <ac:spMkLst>
            <pc:docMk/>
            <pc:sldMk cId="4180439107" sldId="259"/>
            <ac:spMk id="199" creationId="{542C7D74-8C9B-0122-4E48-438A12F0857E}"/>
          </ac:spMkLst>
        </pc:spChg>
        <pc:spChg chg="mod">
          <ac:chgData name="NGUYEN DANG KHANH" userId="ad422fa8-2384-4ef8-a065-174a8ce1315c" providerId="ADAL" clId="{F6A81D38-99F6-4EC9-9878-86553691CE97}" dt="2022-11-03T15:25:10.513" v="436"/>
          <ac:spMkLst>
            <pc:docMk/>
            <pc:sldMk cId="4180439107" sldId="259"/>
            <ac:spMk id="200" creationId="{68786340-854D-E66B-FB2D-A67BB868F3A7}"/>
          </ac:spMkLst>
        </pc:spChg>
        <pc:spChg chg="mod">
          <ac:chgData name="NGUYEN DANG KHANH" userId="ad422fa8-2384-4ef8-a065-174a8ce1315c" providerId="ADAL" clId="{F6A81D38-99F6-4EC9-9878-86553691CE97}" dt="2022-11-03T15:25:10.513" v="436"/>
          <ac:spMkLst>
            <pc:docMk/>
            <pc:sldMk cId="4180439107" sldId="259"/>
            <ac:spMk id="201" creationId="{831AE833-8EA9-CF94-3497-464FB97A35C2}"/>
          </ac:spMkLst>
        </pc:spChg>
        <pc:spChg chg="mod">
          <ac:chgData name="NGUYEN DANG KHANH" userId="ad422fa8-2384-4ef8-a065-174a8ce1315c" providerId="ADAL" clId="{F6A81D38-99F6-4EC9-9878-86553691CE97}" dt="2022-11-03T15:25:10.513" v="436"/>
          <ac:spMkLst>
            <pc:docMk/>
            <pc:sldMk cId="4180439107" sldId="259"/>
            <ac:spMk id="202" creationId="{F68C82FC-0F78-55AC-2789-6F2216A33215}"/>
          </ac:spMkLst>
        </pc:spChg>
        <pc:spChg chg="mod">
          <ac:chgData name="NGUYEN DANG KHANH" userId="ad422fa8-2384-4ef8-a065-174a8ce1315c" providerId="ADAL" clId="{F6A81D38-99F6-4EC9-9878-86553691CE97}" dt="2022-11-03T15:25:10.513" v="436"/>
          <ac:spMkLst>
            <pc:docMk/>
            <pc:sldMk cId="4180439107" sldId="259"/>
            <ac:spMk id="203" creationId="{01AE78D3-0AAE-0CF4-BD4E-B79A47844647}"/>
          </ac:spMkLst>
        </pc:spChg>
        <pc:spChg chg="mod">
          <ac:chgData name="NGUYEN DANG KHANH" userId="ad422fa8-2384-4ef8-a065-174a8ce1315c" providerId="ADAL" clId="{F6A81D38-99F6-4EC9-9878-86553691CE97}" dt="2022-11-03T15:25:10.513" v="436"/>
          <ac:spMkLst>
            <pc:docMk/>
            <pc:sldMk cId="4180439107" sldId="259"/>
            <ac:spMk id="204" creationId="{E85E18BA-9C42-0278-FABB-AD3A24798333}"/>
          </ac:spMkLst>
        </pc:spChg>
        <pc:spChg chg="mod">
          <ac:chgData name="NGUYEN DANG KHANH" userId="ad422fa8-2384-4ef8-a065-174a8ce1315c" providerId="ADAL" clId="{F6A81D38-99F6-4EC9-9878-86553691CE97}" dt="2022-11-03T15:25:10.513" v="436"/>
          <ac:spMkLst>
            <pc:docMk/>
            <pc:sldMk cId="4180439107" sldId="259"/>
            <ac:spMk id="205" creationId="{E4C78148-8B45-AF0F-F397-AC1A7EA60887}"/>
          </ac:spMkLst>
        </pc:spChg>
        <pc:spChg chg="mod">
          <ac:chgData name="NGUYEN DANG KHANH" userId="ad422fa8-2384-4ef8-a065-174a8ce1315c" providerId="ADAL" clId="{F6A81D38-99F6-4EC9-9878-86553691CE97}" dt="2022-11-03T15:25:10.513" v="436"/>
          <ac:spMkLst>
            <pc:docMk/>
            <pc:sldMk cId="4180439107" sldId="259"/>
            <ac:spMk id="206" creationId="{0919A093-AA86-E3EE-76DF-EECF6F1A1210}"/>
          </ac:spMkLst>
        </pc:spChg>
        <pc:spChg chg="mod">
          <ac:chgData name="NGUYEN DANG KHANH" userId="ad422fa8-2384-4ef8-a065-174a8ce1315c" providerId="ADAL" clId="{F6A81D38-99F6-4EC9-9878-86553691CE97}" dt="2022-11-03T15:25:10.513" v="436"/>
          <ac:spMkLst>
            <pc:docMk/>
            <pc:sldMk cId="4180439107" sldId="259"/>
            <ac:spMk id="207" creationId="{9A04A754-150A-0685-5881-92FD78FFDE64}"/>
          </ac:spMkLst>
        </pc:spChg>
        <pc:spChg chg="mod">
          <ac:chgData name="NGUYEN DANG KHANH" userId="ad422fa8-2384-4ef8-a065-174a8ce1315c" providerId="ADAL" clId="{F6A81D38-99F6-4EC9-9878-86553691CE97}" dt="2022-11-03T15:25:10.513" v="436"/>
          <ac:spMkLst>
            <pc:docMk/>
            <pc:sldMk cId="4180439107" sldId="259"/>
            <ac:spMk id="208" creationId="{947676F3-02DA-78CF-C2F5-057743F39F90}"/>
          </ac:spMkLst>
        </pc:spChg>
        <pc:spChg chg="mod">
          <ac:chgData name="NGUYEN DANG KHANH" userId="ad422fa8-2384-4ef8-a065-174a8ce1315c" providerId="ADAL" clId="{F6A81D38-99F6-4EC9-9878-86553691CE97}" dt="2022-11-03T15:25:10.513" v="436"/>
          <ac:spMkLst>
            <pc:docMk/>
            <pc:sldMk cId="4180439107" sldId="259"/>
            <ac:spMk id="209" creationId="{BA5AE14F-4A3E-1C61-66DF-E85BD6346DC7}"/>
          </ac:spMkLst>
        </pc:spChg>
        <pc:spChg chg="mod">
          <ac:chgData name="NGUYEN DANG KHANH" userId="ad422fa8-2384-4ef8-a065-174a8ce1315c" providerId="ADAL" clId="{F6A81D38-99F6-4EC9-9878-86553691CE97}" dt="2022-11-03T15:25:10.513" v="436"/>
          <ac:spMkLst>
            <pc:docMk/>
            <pc:sldMk cId="4180439107" sldId="259"/>
            <ac:spMk id="210" creationId="{9C5EEFE8-2461-528A-74CF-D9B44188EA6A}"/>
          </ac:spMkLst>
        </pc:spChg>
        <pc:spChg chg="mod">
          <ac:chgData name="NGUYEN DANG KHANH" userId="ad422fa8-2384-4ef8-a065-174a8ce1315c" providerId="ADAL" clId="{F6A81D38-99F6-4EC9-9878-86553691CE97}" dt="2022-11-03T15:25:10.513" v="436"/>
          <ac:spMkLst>
            <pc:docMk/>
            <pc:sldMk cId="4180439107" sldId="259"/>
            <ac:spMk id="211" creationId="{BB6969E7-8ECB-5E42-471B-897A1775DF1F}"/>
          </ac:spMkLst>
        </pc:spChg>
        <pc:spChg chg="mod">
          <ac:chgData name="NGUYEN DANG KHANH" userId="ad422fa8-2384-4ef8-a065-174a8ce1315c" providerId="ADAL" clId="{F6A81D38-99F6-4EC9-9878-86553691CE97}" dt="2022-11-03T15:25:10.513" v="436"/>
          <ac:spMkLst>
            <pc:docMk/>
            <pc:sldMk cId="4180439107" sldId="259"/>
            <ac:spMk id="212" creationId="{F7CE5C54-CEF5-CF59-F954-A72DB3411190}"/>
          </ac:spMkLst>
        </pc:spChg>
        <pc:spChg chg="add mod">
          <ac:chgData name="NGUYEN DANG KHANH" userId="ad422fa8-2384-4ef8-a065-174a8ce1315c" providerId="ADAL" clId="{F6A81D38-99F6-4EC9-9878-86553691CE97}" dt="2022-11-03T15:25:37.781" v="442" actId="1076"/>
          <ac:spMkLst>
            <pc:docMk/>
            <pc:sldMk cId="4180439107" sldId="259"/>
            <ac:spMk id="213" creationId="{88690029-1965-B321-16B0-FFDFAD11C821}"/>
          </ac:spMkLst>
        </pc:spChg>
        <pc:grpChg chg="add mod">
          <ac:chgData name="NGUYEN DANG KHANH" userId="ad422fa8-2384-4ef8-a065-174a8ce1315c" providerId="ADAL" clId="{F6A81D38-99F6-4EC9-9878-86553691CE97}" dt="2022-11-03T15:25:45.677" v="443" actId="1076"/>
          <ac:grpSpMkLst>
            <pc:docMk/>
            <pc:sldMk cId="4180439107" sldId="259"/>
            <ac:grpSpMk id="49" creationId="{25739F1D-ADEF-774C-1837-C90B4454DB23}"/>
          </ac:grpSpMkLst>
        </pc:grpChg>
        <pc:grpChg chg="del">
          <ac:chgData name="NGUYEN DANG KHANH" userId="ad422fa8-2384-4ef8-a065-174a8ce1315c" providerId="ADAL" clId="{F6A81D38-99F6-4EC9-9878-86553691CE97}" dt="2022-11-03T15:03:34.657" v="4" actId="478"/>
          <ac:grpSpMkLst>
            <pc:docMk/>
            <pc:sldMk cId="4180439107" sldId="259"/>
            <ac:grpSpMk id="72" creationId="{CA1D6AF8-309B-9C97-EF34-F883A6C12FC7}"/>
          </ac:grpSpMkLst>
        </pc:grpChg>
        <pc:grpChg chg="del">
          <ac:chgData name="NGUYEN DANG KHANH" userId="ad422fa8-2384-4ef8-a065-174a8ce1315c" providerId="ADAL" clId="{F6A81D38-99F6-4EC9-9878-86553691CE97}" dt="2022-11-03T15:03:36.856" v="5" actId="478"/>
          <ac:grpSpMkLst>
            <pc:docMk/>
            <pc:sldMk cId="4180439107" sldId="259"/>
            <ac:grpSpMk id="148" creationId="{E593DA7E-853B-3A00-958B-2C6254D5EAC7}"/>
          </ac:grpSpMkLst>
        </pc:grpChg>
        <pc:grpChg chg="add mod">
          <ac:chgData name="NGUYEN DANG KHANH" userId="ad422fa8-2384-4ef8-a065-174a8ce1315c" providerId="ADAL" clId="{F6A81D38-99F6-4EC9-9878-86553691CE97}" dt="2022-11-03T15:24:55.402" v="413" actId="1076"/>
          <ac:grpSpMkLst>
            <pc:docMk/>
            <pc:sldMk cId="4180439107" sldId="259"/>
            <ac:grpSpMk id="172" creationId="{361BCAE5-B98A-7EEF-467B-3CBD50E3314E}"/>
          </ac:grpSpMkLst>
        </pc:grpChg>
        <pc:grpChg chg="add mod">
          <ac:chgData name="NGUYEN DANG KHANH" userId="ad422fa8-2384-4ef8-a065-174a8ce1315c" providerId="ADAL" clId="{F6A81D38-99F6-4EC9-9878-86553691CE97}" dt="2022-11-03T15:25:37.781" v="442" actId="1076"/>
          <ac:grpSpMkLst>
            <pc:docMk/>
            <pc:sldMk cId="4180439107" sldId="259"/>
            <ac:grpSpMk id="193" creationId="{A6E17202-1CE9-A251-2697-229572F32EEE}"/>
          </ac:grpSpMkLst>
        </pc:grpChg>
        <pc:cxnChg chg="mod">
          <ac:chgData name="NGUYEN DANG KHANH" userId="ad422fa8-2384-4ef8-a065-174a8ce1315c" providerId="ADAL" clId="{F6A81D38-99F6-4EC9-9878-86553691CE97}" dt="2022-11-03T15:03:34.657" v="4" actId="478"/>
          <ac:cxnSpMkLst>
            <pc:docMk/>
            <pc:sldMk cId="4180439107" sldId="259"/>
            <ac:cxnSpMk id="47" creationId="{B118AC99-B73F-D84C-40C6-1FE2810E20B8}"/>
          </ac:cxnSpMkLst>
        </pc:cxnChg>
        <pc:cxnChg chg="mod">
          <ac:chgData name="NGUYEN DANG KHANH" userId="ad422fa8-2384-4ef8-a065-174a8ce1315c" providerId="ADAL" clId="{F6A81D38-99F6-4EC9-9878-86553691CE97}" dt="2022-11-03T15:03:34.657" v="4" actId="478"/>
          <ac:cxnSpMkLst>
            <pc:docMk/>
            <pc:sldMk cId="4180439107" sldId="259"/>
            <ac:cxnSpMk id="48" creationId="{CB5E0F0D-F980-625D-CAC4-E45A598FD6A9}"/>
          </ac:cxnSpMkLst>
        </pc:cxnChg>
        <pc:cxnChg chg="mod">
          <ac:chgData name="NGUYEN DANG KHANH" userId="ad422fa8-2384-4ef8-a065-174a8ce1315c" providerId="ADAL" clId="{F6A81D38-99F6-4EC9-9878-86553691CE97}" dt="2022-11-03T15:18:07.934" v="236"/>
          <ac:cxnSpMkLst>
            <pc:docMk/>
            <pc:sldMk cId="4180439107" sldId="259"/>
            <ac:cxnSpMk id="55" creationId="{B12C009A-DAE8-8343-1C07-5B04F86CA17B}"/>
          </ac:cxnSpMkLst>
        </pc:cxnChg>
        <pc:cxnChg chg="mod">
          <ac:chgData name="NGUYEN DANG KHANH" userId="ad422fa8-2384-4ef8-a065-174a8ce1315c" providerId="ADAL" clId="{F6A81D38-99F6-4EC9-9878-86553691CE97}" dt="2022-11-03T15:18:07.934" v="236"/>
          <ac:cxnSpMkLst>
            <pc:docMk/>
            <pc:sldMk cId="4180439107" sldId="259"/>
            <ac:cxnSpMk id="60" creationId="{9CE59C86-9044-C99E-8003-C520C3AE5716}"/>
          </ac:cxnSpMkLst>
        </pc:cxnChg>
        <pc:cxnChg chg="mod">
          <ac:chgData name="NGUYEN DANG KHANH" userId="ad422fa8-2384-4ef8-a065-174a8ce1315c" providerId="ADAL" clId="{F6A81D38-99F6-4EC9-9878-86553691CE97}" dt="2022-11-03T15:18:07.934" v="236"/>
          <ac:cxnSpMkLst>
            <pc:docMk/>
            <pc:sldMk cId="4180439107" sldId="259"/>
            <ac:cxnSpMk id="61" creationId="{D147E9BE-C03E-1A6F-D772-8846C0958145}"/>
          </ac:cxnSpMkLst>
        </pc:cxnChg>
        <pc:cxnChg chg="mod">
          <ac:chgData name="NGUYEN DANG KHANH" userId="ad422fa8-2384-4ef8-a065-174a8ce1315c" providerId="ADAL" clId="{F6A81D38-99F6-4EC9-9878-86553691CE97}" dt="2022-11-03T15:03:34.657" v="4" actId="478"/>
          <ac:cxnSpMkLst>
            <pc:docMk/>
            <pc:sldMk cId="4180439107" sldId="259"/>
            <ac:cxnSpMk id="81" creationId="{D8D53CFA-7866-4C53-527A-E0E640620414}"/>
          </ac:cxnSpMkLst>
        </pc:cxnChg>
        <pc:cxnChg chg="mod">
          <ac:chgData name="NGUYEN DANG KHANH" userId="ad422fa8-2384-4ef8-a065-174a8ce1315c" providerId="ADAL" clId="{F6A81D38-99F6-4EC9-9878-86553691CE97}" dt="2022-11-03T15:03:34.657" v="4" actId="478"/>
          <ac:cxnSpMkLst>
            <pc:docMk/>
            <pc:sldMk cId="4180439107" sldId="259"/>
            <ac:cxnSpMk id="104" creationId="{B049A762-F698-16A0-2408-FCDDA88EDB79}"/>
          </ac:cxnSpMkLst>
        </pc:cxnChg>
        <pc:cxnChg chg="mod">
          <ac:chgData name="NGUYEN DANG KHANH" userId="ad422fa8-2384-4ef8-a065-174a8ce1315c" providerId="ADAL" clId="{F6A81D38-99F6-4EC9-9878-86553691CE97}" dt="2022-11-03T15:03:34.657" v="4" actId="478"/>
          <ac:cxnSpMkLst>
            <pc:docMk/>
            <pc:sldMk cId="4180439107" sldId="259"/>
            <ac:cxnSpMk id="109" creationId="{D1B80CD2-A511-92AD-E06F-4934B0DBD83D}"/>
          </ac:cxnSpMkLst>
        </pc:cxnChg>
        <pc:cxnChg chg="mod">
          <ac:chgData name="NGUYEN DANG KHANH" userId="ad422fa8-2384-4ef8-a065-174a8ce1315c" providerId="ADAL" clId="{F6A81D38-99F6-4EC9-9878-86553691CE97}" dt="2022-11-03T15:03:34.657" v="4" actId="478"/>
          <ac:cxnSpMkLst>
            <pc:docMk/>
            <pc:sldMk cId="4180439107" sldId="259"/>
            <ac:cxnSpMk id="114" creationId="{99BDF7DB-56F6-E2A9-95F3-DE5DB2D92622}"/>
          </ac:cxnSpMkLst>
        </pc:cxnChg>
        <pc:cxnChg chg="mod">
          <ac:chgData name="NGUYEN DANG KHANH" userId="ad422fa8-2384-4ef8-a065-174a8ce1315c" providerId="ADAL" clId="{F6A81D38-99F6-4EC9-9878-86553691CE97}" dt="2022-11-03T15:03:34.657" v="4" actId="478"/>
          <ac:cxnSpMkLst>
            <pc:docMk/>
            <pc:sldMk cId="4180439107" sldId="259"/>
            <ac:cxnSpMk id="123" creationId="{03A492F9-17B1-5CA2-7E0E-EC58A020D0E9}"/>
          </ac:cxnSpMkLst>
        </pc:cxnChg>
        <pc:cxnChg chg="mod">
          <ac:chgData name="NGUYEN DANG KHANH" userId="ad422fa8-2384-4ef8-a065-174a8ce1315c" providerId="ADAL" clId="{F6A81D38-99F6-4EC9-9878-86553691CE97}" dt="2022-11-03T15:03:34.657" v="4" actId="478"/>
          <ac:cxnSpMkLst>
            <pc:docMk/>
            <pc:sldMk cId="4180439107" sldId="259"/>
            <ac:cxnSpMk id="125" creationId="{E7C63206-5847-368B-24C3-B6A0AC2F0CDA}"/>
          </ac:cxnSpMkLst>
        </pc:cxnChg>
        <pc:cxnChg chg="mod">
          <ac:chgData name="NGUYEN DANG KHANH" userId="ad422fa8-2384-4ef8-a065-174a8ce1315c" providerId="ADAL" clId="{F6A81D38-99F6-4EC9-9878-86553691CE97}" dt="2022-11-03T15:03:34.657" v="4" actId="478"/>
          <ac:cxnSpMkLst>
            <pc:docMk/>
            <pc:sldMk cId="4180439107" sldId="259"/>
            <ac:cxnSpMk id="130" creationId="{ED32F52A-A8B7-E3B5-DE31-8B92A4F82C37}"/>
          </ac:cxnSpMkLst>
        </pc:cxnChg>
        <pc:cxnChg chg="mod">
          <ac:chgData name="NGUYEN DANG KHANH" userId="ad422fa8-2384-4ef8-a065-174a8ce1315c" providerId="ADAL" clId="{F6A81D38-99F6-4EC9-9878-86553691CE97}" dt="2022-11-03T15:03:34.657" v="4" actId="478"/>
          <ac:cxnSpMkLst>
            <pc:docMk/>
            <pc:sldMk cId="4180439107" sldId="259"/>
            <ac:cxnSpMk id="135" creationId="{678754FE-5B97-9598-7FA2-1FF6B68E613B}"/>
          </ac:cxnSpMkLst>
        </pc:cxnChg>
        <pc:cxnChg chg="mod">
          <ac:chgData name="NGUYEN DANG KHANH" userId="ad422fa8-2384-4ef8-a065-174a8ce1315c" providerId="ADAL" clId="{F6A81D38-99F6-4EC9-9878-86553691CE97}" dt="2022-11-03T15:03:34.657" v="4" actId="478"/>
          <ac:cxnSpMkLst>
            <pc:docMk/>
            <pc:sldMk cId="4180439107" sldId="259"/>
            <ac:cxnSpMk id="138" creationId="{78612E77-F635-B4F2-4EA0-4A7132082CEA}"/>
          </ac:cxnSpMkLst>
        </pc:cxnChg>
        <pc:cxnChg chg="mod">
          <ac:chgData name="NGUYEN DANG KHANH" userId="ad422fa8-2384-4ef8-a065-174a8ce1315c" providerId="ADAL" clId="{F6A81D38-99F6-4EC9-9878-86553691CE97}" dt="2022-11-03T15:03:34.657" v="4" actId="478"/>
          <ac:cxnSpMkLst>
            <pc:docMk/>
            <pc:sldMk cId="4180439107" sldId="259"/>
            <ac:cxnSpMk id="142" creationId="{7B7759B3-0B18-8E00-E7B6-7BD48E477E1A}"/>
          </ac:cxnSpMkLst>
        </pc:cxnChg>
        <pc:cxnChg chg="mod">
          <ac:chgData name="NGUYEN DANG KHANH" userId="ad422fa8-2384-4ef8-a065-174a8ce1315c" providerId="ADAL" clId="{F6A81D38-99F6-4EC9-9878-86553691CE97}" dt="2022-11-03T15:03:34.657" v="4" actId="478"/>
          <ac:cxnSpMkLst>
            <pc:docMk/>
            <pc:sldMk cId="4180439107" sldId="259"/>
            <ac:cxnSpMk id="144" creationId="{16509A6D-7645-E85B-BB1D-7490A5B9433F}"/>
          </ac:cxnSpMkLst>
        </pc:cxnChg>
        <pc:cxnChg chg="mod">
          <ac:chgData name="NGUYEN DANG KHANH" userId="ad422fa8-2384-4ef8-a065-174a8ce1315c" providerId="ADAL" clId="{F6A81D38-99F6-4EC9-9878-86553691CE97}" dt="2022-11-03T15:03:34.657" v="4" actId="478"/>
          <ac:cxnSpMkLst>
            <pc:docMk/>
            <pc:sldMk cId="4180439107" sldId="259"/>
            <ac:cxnSpMk id="149" creationId="{FEAEFA26-2D0E-4701-FFAE-9917A975FCA2}"/>
          </ac:cxnSpMkLst>
        </pc:cxnChg>
        <pc:cxnChg chg="add mod">
          <ac:chgData name="NGUYEN DANG KHANH" userId="ad422fa8-2384-4ef8-a065-174a8ce1315c" providerId="ADAL" clId="{F6A81D38-99F6-4EC9-9878-86553691CE97}" dt="2022-11-03T15:25:45.677" v="443" actId="1076"/>
          <ac:cxnSpMkLst>
            <pc:docMk/>
            <pc:sldMk cId="4180439107" sldId="259"/>
            <ac:cxnSpMk id="158" creationId="{3CD5A856-5528-4A53-B7B4-55821174AA88}"/>
          </ac:cxnSpMkLst>
        </pc:cxnChg>
        <pc:cxnChg chg="add mod">
          <ac:chgData name="NGUYEN DANG KHANH" userId="ad422fa8-2384-4ef8-a065-174a8ce1315c" providerId="ADAL" clId="{F6A81D38-99F6-4EC9-9878-86553691CE97}" dt="2022-11-03T15:25:45.677" v="443" actId="1076"/>
          <ac:cxnSpMkLst>
            <pc:docMk/>
            <pc:sldMk cId="4180439107" sldId="259"/>
            <ac:cxnSpMk id="160" creationId="{72F95AE3-1A30-76EB-349F-743230C4B2F6}"/>
          </ac:cxnSpMkLst>
        </pc:cxnChg>
        <pc:cxnChg chg="add mod">
          <ac:chgData name="NGUYEN DANG KHANH" userId="ad422fa8-2384-4ef8-a065-174a8ce1315c" providerId="ADAL" clId="{F6A81D38-99F6-4EC9-9878-86553691CE97}" dt="2022-11-03T15:25:45.677" v="443" actId="1076"/>
          <ac:cxnSpMkLst>
            <pc:docMk/>
            <pc:sldMk cId="4180439107" sldId="259"/>
            <ac:cxnSpMk id="162" creationId="{0361C525-5919-7AB7-D103-8A22182289B4}"/>
          </ac:cxnSpMkLst>
        </pc:cxnChg>
        <pc:cxnChg chg="add mod">
          <ac:chgData name="NGUYEN DANG KHANH" userId="ad422fa8-2384-4ef8-a065-174a8ce1315c" providerId="ADAL" clId="{F6A81D38-99F6-4EC9-9878-86553691CE97}" dt="2022-11-03T15:25:45.677" v="443" actId="1076"/>
          <ac:cxnSpMkLst>
            <pc:docMk/>
            <pc:sldMk cId="4180439107" sldId="259"/>
            <ac:cxnSpMk id="164" creationId="{296C74D9-E847-9FE4-158F-503AC731B6A6}"/>
          </ac:cxnSpMkLst>
        </pc:cxnChg>
        <pc:cxnChg chg="add mod">
          <ac:chgData name="NGUYEN DANG KHANH" userId="ad422fa8-2384-4ef8-a065-174a8ce1315c" providerId="ADAL" clId="{F6A81D38-99F6-4EC9-9878-86553691CE97}" dt="2022-11-03T15:25:45.677" v="443" actId="1076"/>
          <ac:cxnSpMkLst>
            <pc:docMk/>
            <pc:sldMk cId="4180439107" sldId="259"/>
            <ac:cxnSpMk id="166" creationId="{F5C86996-7413-3E0D-EC32-BF0BC84CDEB2}"/>
          </ac:cxnSpMkLst>
        </pc:cxnChg>
        <pc:cxnChg chg="mod">
          <ac:chgData name="NGUYEN DANG KHANH" userId="ad422fa8-2384-4ef8-a065-174a8ce1315c" providerId="ADAL" clId="{F6A81D38-99F6-4EC9-9878-86553691CE97}" dt="2022-11-03T15:24:16.482" v="407"/>
          <ac:cxnSpMkLst>
            <pc:docMk/>
            <pc:sldMk cId="4180439107" sldId="259"/>
            <ac:cxnSpMk id="173" creationId="{930D17E7-87D4-4AD6-E9CA-698B8993E6AE}"/>
          </ac:cxnSpMkLst>
        </pc:cxnChg>
        <pc:cxnChg chg="mod">
          <ac:chgData name="NGUYEN DANG KHANH" userId="ad422fa8-2384-4ef8-a065-174a8ce1315c" providerId="ADAL" clId="{F6A81D38-99F6-4EC9-9878-86553691CE97}" dt="2022-11-03T15:24:16.482" v="407"/>
          <ac:cxnSpMkLst>
            <pc:docMk/>
            <pc:sldMk cId="4180439107" sldId="259"/>
            <ac:cxnSpMk id="174" creationId="{FF628D8D-3528-4A81-ECB9-649F68517390}"/>
          </ac:cxnSpMkLst>
        </pc:cxnChg>
        <pc:cxnChg chg="mod">
          <ac:chgData name="NGUYEN DANG KHANH" userId="ad422fa8-2384-4ef8-a065-174a8ce1315c" providerId="ADAL" clId="{F6A81D38-99F6-4EC9-9878-86553691CE97}" dt="2022-11-03T15:24:16.482" v="407"/>
          <ac:cxnSpMkLst>
            <pc:docMk/>
            <pc:sldMk cId="4180439107" sldId="259"/>
            <ac:cxnSpMk id="175" creationId="{C3A06BA5-FCAE-412B-1465-D4F97948514C}"/>
          </ac:cxnSpMkLst>
        </pc:cxnChg>
        <pc:cxnChg chg="mod">
          <ac:chgData name="NGUYEN DANG KHANH" userId="ad422fa8-2384-4ef8-a065-174a8ce1315c" providerId="ADAL" clId="{F6A81D38-99F6-4EC9-9878-86553691CE97}" dt="2022-11-03T15:25:10.513" v="436"/>
          <ac:cxnSpMkLst>
            <pc:docMk/>
            <pc:sldMk cId="4180439107" sldId="259"/>
            <ac:cxnSpMk id="194" creationId="{4B817DCA-DAE8-D351-A795-2D30843BCD91}"/>
          </ac:cxnSpMkLst>
        </pc:cxnChg>
        <pc:cxnChg chg="mod">
          <ac:chgData name="NGUYEN DANG KHANH" userId="ad422fa8-2384-4ef8-a065-174a8ce1315c" providerId="ADAL" clId="{F6A81D38-99F6-4EC9-9878-86553691CE97}" dt="2022-11-03T15:25:10.513" v="436"/>
          <ac:cxnSpMkLst>
            <pc:docMk/>
            <pc:sldMk cId="4180439107" sldId="259"/>
            <ac:cxnSpMk id="195" creationId="{647B1DE2-05A1-FC8C-51FB-83732154D4B5}"/>
          </ac:cxnSpMkLst>
        </pc:cxnChg>
        <pc:cxnChg chg="mod">
          <ac:chgData name="NGUYEN DANG KHANH" userId="ad422fa8-2384-4ef8-a065-174a8ce1315c" providerId="ADAL" clId="{F6A81D38-99F6-4EC9-9878-86553691CE97}" dt="2022-11-03T15:25:10.513" v="436"/>
          <ac:cxnSpMkLst>
            <pc:docMk/>
            <pc:sldMk cId="4180439107" sldId="259"/>
            <ac:cxnSpMk id="196" creationId="{AD968187-64AE-DD82-0597-A5FF1C66071E}"/>
          </ac:cxnSpMkLst>
        </pc:cxnChg>
      </pc:sldChg>
      <pc:sldChg chg="addSp delSp modSp mod">
        <pc:chgData name="NGUYEN DANG KHANH" userId="ad422fa8-2384-4ef8-a065-174a8ce1315c" providerId="ADAL" clId="{F6A81D38-99F6-4EC9-9878-86553691CE97}" dt="2022-11-04T01:37:44.028" v="685" actId="1076"/>
        <pc:sldMkLst>
          <pc:docMk/>
          <pc:sldMk cId="2153389782" sldId="260"/>
        </pc:sldMkLst>
        <pc:graphicFrameChg chg="add mod modGraphic">
          <ac:chgData name="NGUYEN DANG KHANH" userId="ad422fa8-2384-4ef8-a065-174a8ce1315c" providerId="ADAL" clId="{F6A81D38-99F6-4EC9-9878-86553691CE97}" dt="2022-11-04T01:37:35.294" v="684" actId="113"/>
          <ac:graphicFrameMkLst>
            <pc:docMk/>
            <pc:sldMk cId="2153389782" sldId="260"/>
            <ac:graphicFrameMk id="2" creationId="{77A23A62-C632-2059-3479-CD43221D1361}"/>
          </ac:graphicFrameMkLst>
        </pc:graphicFrameChg>
        <pc:graphicFrameChg chg="del">
          <ac:chgData name="NGUYEN DANG KHANH" userId="ad422fa8-2384-4ef8-a065-174a8ce1315c" providerId="ADAL" clId="{F6A81D38-99F6-4EC9-9878-86553691CE97}" dt="2022-11-03T15:09:38.772" v="72" actId="478"/>
          <ac:graphicFrameMkLst>
            <pc:docMk/>
            <pc:sldMk cId="2153389782" sldId="260"/>
            <ac:graphicFrameMk id="5" creationId="{23387A94-8EBE-7A36-3B4A-F2FF4F40ACAF}"/>
          </ac:graphicFrameMkLst>
        </pc:graphicFrameChg>
        <pc:graphicFrameChg chg="mod">
          <ac:chgData name="NGUYEN DANG KHANH" userId="ad422fa8-2384-4ef8-a065-174a8ce1315c" providerId="ADAL" clId="{F6A81D38-99F6-4EC9-9878-86553691CE97}" dt="2022-11-04T01:36:29.581" v="640" actId="1076"/>
          <ac:graphicFrameMkLst>
            <pc:docMk/>
            <pc:sldMk cId="2153389782" sldId="260"/>
            <ac:graphicFrameMk id="6" creationId="{5D39B3CF-6990-2218-A8B5-24C66EE5C3F9}"/>
          </ac:graphicFrameMkLst>
        </pc:graphicFrameChg>
        <pc:graphicFrameChg chg="mod">
          <ac:chgData name="NGUYEN DANG KHANH" userId="ad422fa8-2384-4ef8-a065-174a8ce1315c" providerId="ADAL" clId="{F6A81D38-99F6-4EC9-9878-86553691CE97}" dt="2022-11-04T01:37:44.028" v="685" actId="1076"/>
          <ac:graphicFrameMkLst>
            <pc:docMk/>
            <pc:sldMk cId="2153389782" sldId="260"/>
            <ac:graphicFrameMk id="7" creationId="{9AA16969-352C-E320-212C-CAC448A972E3}"/>
          </ac:graphicFrameMkLst>
        </pc:graphicFrameChg>
      </pc:sldChg>
      <pc:sldChg chg="addSp delSp modSp mod">
        <pc:chgData name="NGUYEN DANG KHANH" userId="ad422fa8-2384-4ef8-a065-174a8ce1315c" providerId="ADAL" clId="{F6A81D38-99F6-4EC9-9878-86553691CE97}" dt="2022-11-04T01:38:39.028" v="716" actId="313"/>
        <pc:sldMkLst>
          <pc:docMk/>
          <pc:sldMk cId="2543429496" sldId="530"/>
        </pc:sldMkLst>
        <pc:spChg chg="mod">
          <ac:chgData name="NGUYEN DANG KHANH" userId="ad422fa8-2384-4ef8-a065-174a8ce1315c" providerId="ADAL" clId="{F6A81D38-99F6-4EC9-9878-86553691CE97}" dt="2022-11-04T01:38:39.028" v="716" actId="313"/>
          <ac:spMkLst>
            <pc:docMk/>
            <pc:sldMk cId="2543429496" sldId="530"/>
            <ac:spMk id="2" creationId="{1839A293-B2FB-F9ED-7512-F80DAD5A2E39}"/>
          </ac:spMkLst>
        </pc:spChg>
        <pc:graphicFrameChg chg="add del mod">
          <ac:chgData name="NGUYEN DANG KHANH" userId="ad422fa8-2384-4ef8-a065-174a8ce1315c" providerId="ADAL" clId="{F6A81D38-99F6-4EC9-9878-86553691CE97}" dt="2022-11-03T15:15:53.666" v="183" actId="21"/>
          <ac:graphicFrameMkLst>
            <pc:docMk/>
            <pc:sldMk cId="2543429496" sldId="530"/>
            <ac:graphicFrameMk id="5" creationId="{87C82B37-17EF-9621-96E6-3AE2988FAF15}"/>
          </ac:graphicFrameMkLst>
        </pc:graphicFrameChg>
      </pc:sldChg>
      <pc:sldChg chg="addSp delSp modSp add mod ord">
        <pc:chgData name="NGUYEN DANG KHANH" userId="ad422fa8-2384-4ef8-a065-174a8ce1315c" providerId="ADAL" clId="{F6A81D38-99F6-4EC9-9878-86553691CE97}" dt="2022-11-03T15:17:11.809" v="222" actId="555"/>
        <pc:sldMkLst>
          <pc:docMk/>
          <pc:sldMk cId="395674850" sldId="531"/>
        </pc:sldMkLst>
        <pc:spChg chg="add del mod">
          <ac:chgData name="NGUYEN DANG KHANH" userId="ad422fa8-2384-4ef8-a065-174a8ce1315c" providerId="ADAL" clId="{F6A81D38-99F6-4EC9-9878-86553691CE97}" dt="2022-11-03T15:09:58.681" v="77" actId="767"/>
          <ac:spMkLst>
            <pc:docMk/>
            <pc:sldMk cId="395674850" sldId="531"/>
            <ac:spMk id="2" creationId="{1520B0FF-69DA-94BB-7341-43196E06EC18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4" creationId="{A13F4038-C032-8BD4-B86C-315DCF420239}"/>
          </ac:spMkLst>
        </pc:spChg>
        <pc:spChg chg="mod topLvl">
          <ac:chgData name="NGUYEN DANG KHANH" userId="ad422fa8-2384-4ef8-a065-174a8ce1315c" providerId="ADAL" clId="{F6A81D38-99F6-4EC9-9878-86553691CE97}" dt="2022-11-03T15:13:55.817" v="137" actId="164"/>
          <ac:spMkLst>
            <pc:docMk/>
            <pc:sldMk cId="395674850" sldId="531"/>
            <ac:spMk id="9" creationId="{52D2D31A-AD27-6C75-15C4-46F6588BEFB5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10" creationId="{C60BE60E-06B0-40BD-DFA5-5900DC98A131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11" creationId="{3B378340-6014-B2CE-A765-F98FF9D8E417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12" creationId="{4DB3FD4C-0353-9F1E-849E-A4E68991E5D9}"/>
          </ac:spMkLst>
        </pc:spChg>
        <pc:spChg chg="mod topLvl">
          <ac:chgData name="NGUYEN DANG KHANH" userId="ad422fa8-2384-4ef8-a065-174a8ce1315c" providerId="ADAL" clId="{F6A81D38-99F6-4EC9-9878-86553691CE97}" dt="2022-11-03T15:13:55.817" v="137" actId="164"/>
          <ac:spMkLst>
            <pc:docMk/>
            <pc:sldMk cId="395674850" sldId="531"/>
            <ac:spMk id="13" creationId="{410C8F9A-3E1A-62A0-173E-77AC4C3C7D90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14" creationId="{DD181DA4-68A0-9754-C9AC-D8A5469C586E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15" creationId="{7218C4CC-16C4-FB98-83A9-7DDBC2406842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16" creationId="{BBB07253-0B64-EB7A-8B7A-CF89A5801CC3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17" creationId="{728890B0-9FDC-E283-91AC-C144613641F6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18" creationId="{980472D0-3173-E503-1EC1-A682A0CDC790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19" creationId="{BDD04795-D140-BFAE-4FF9-AC6FF0E1E4BF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20" creationId="{43BC90C1-78C4-FAF2-14C0-9F71FB8662F7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21" creationId="{38A65A41-9258-7025-97A5-F0716E1B762A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22" creationId="{ACE55F1D-94A9-D763-DF12-46DC2455818B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25" creationId="{4E95A81E-4306-3C54-19A0-2870084B0E9A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26" creationId="{5599746A-DBAE-D489-5740-73A2D1ED78DB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27" creationId="{878BBE49-21BF-DEE3-5782-C433F2A55347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28" creationId="{9672042E-601E-2B3E-D55F-9287B59A3074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29" creationId="{0D54152D-DE2E-4B22-5666-83F7965E66AE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30" creationId="{3B23FD3B-ABB1-C941-9559-44BBFE2DA85A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31" creationId="{3CC8A694-F23C-EFB7-ACED-9C77601CF557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32" creationId="{267C5DEE-AA43-2B7D-5748-32BE37D2CB58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33" creationId="{1080D077-B267-E9EA-16FC-C853EC2886BC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34" creationId="{3E9845BF-D6D3-1152-5FF8-A800361B3691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35" creationId="{2F9320E4-F388-CCCC-96D5-471351DEC7E3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36" creationId="{5A0EDC56-0251-99F7-91CA-48BA0DBF86BD}"/>
          </ac:spMkLst>
        </pc:spChg>
        <pc:spChg chg="del mod topLvl">
          <ac:chgData name="NGUYEN DANG KHANH" userId="ad422fa8-2384-4ef8-a065-174a8ce1315c" providerId="ADAL" clId="{F6A81D38-99F6-4EC9-9878-86553691CE97}" dt="2022-11-03T15:12:18.391" v="102" actId="478"/>
          <ac:spMkLst>
            <pc:docMk/>
            <pc:sldMk cId="395674850" sldId="531"/>
            <ac:spMk id="37" creationId="{C124DFAA-E4DC-FFDD-3CBE-3FA844A4191D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38" creationId="{4F8F8D8D-9615-B4C4-AD79-FE853F063EBE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39" creationId="{2633670B-F0A6-7DC5-0463-C2EAEC060D3A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40" creationId="{8E746654-72CC-C997-69BA-EF8B44FB7B8D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41" creationId="{06C891C1-6105-8184-2287-3E955317ABEF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42" creationId="{3AD2282D-8912-E1E7-889A-10F003B83B61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43" creationId="{D8F77F42-7E26-E323-D184-7128D57A66CA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44" creationId="{A30D6CB7-243C-F7BF-73AE-AF48A9118856}"/>
          </ac:spMkLst>
        </pc:spChg>
        <pc:spChg chg="mod topLvl">
          <ac:chgData name="NGUYEN DANG KHANH" userId="ad422fa8-2384-4ef8-a065-174a8ce1315c" providerId="ADAL" clId="{F6A81D38-99F6-4EC9-9878-86553691CE97}" dt="2022-11-03T15:13:55.817" v="137" actId="164"/>
          <ac:spMkLst>
            <pc:docMk/>
            <pc:sldMk cId="395674850" sldId="531"/>
            <ac:spMk id="45" creationId="{A5C4EFCA-D483-ADF1-04AF-AD4B165BCF3C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46" creationId="{F1CEF60F-92F8-3684-FFBC-3D0939358E99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48" creationId="{CDC6A1FB-789E-F34D-96C7-1354310400B3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49" creationId="{0C83A765-0596-B30B-9E30-0E8C869E7305}"/>
          </ac:spMkLst>
        </pc:spChg>
        <pc:spChg chg="add 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50" creationId="{8566A6C7-4D50-6697-7258-23EC8903E620}"/>
          </ac:spMkLst>
        </pc:spChg>
        <pc:spChg chg="add 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51" creationId="{925B5B5E-5D6D-24C4-E67C-37D8049C79E8}"/>
          </ac:spMkLst>
        </pc:spChg>
        <pc:spChg chg="add 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52" creationId="{24AF6E71-D653-971D-1788-A7DF33CDCB98}"/>
          </ac:spMkLst>
        </pc:spChg>
        <pc:spChg chg="add 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53" creationId="{AC59268A-B66C-4CAC-1048-F63F4517D049}"/>
          </ac:spMkLst>
        </pc:spChg>
        <pc:spChg chg="add 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54" creationId="{2FB1665F-E06C-D8E6-54F6-FA722FF9035B}"/>
          </ac:spMkLst>
        </pc:spChg>
        <pc:spChg chg="add 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55" creationId="{903DB00F-7903-BFE6-8001-FB2E0F023E61}"/>
          </ac:spMkLst>
        </pc:spChg>
        <pc:spChg chg="add 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56" creationId="{45CD92DC-CEF9-A0E1-B2D2-8DA0A77D7C1B}"/>
          </ac:spMkLst>
        </pc:spChg>
        <pc:spChg chg="add 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57" creationId="{2511D82E-2BAB-21D4-BF1A-32C4937D6524}"/>
          </ac:spMkLst>
        </pc:spChg>
        <pc:spChg chg="add 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58" creationId="{1B04F9C7-78EB-EAA2-0C4C-7203F9528EE7}"/>
          </ac:spMkLst>
        </pc:spChg>
        <pc:spChg chg="add 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59" creationId="{C05E3542-E7D8-F675-1BB5-F0C9E500CDB6}"/>
          </ac:spMkLst>
        </pc:spChg>
        <pc:spChg chg="add 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60" creationId="{1FD94D71-067F-DD4E-F06D-5639D151AF95}"/>
          </ac:spMkLst>
        </pc:spChg>
        <pc:spChg chg="add 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61" creationId="{05FC9F5A-4AA3-9219-C56D-266B611C5300}"/>
          </ac:spMkLst>
        </pc:spChg>
        <pc:spChg chg="add 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62" creationId="{83950797-2E4D-8002-3918-A1086940588D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96" creationId="{A8F3FA48-58B3-2F3E-43A1-312E18D066B8}"/>
          </ac:spMkLst>
        </pc:spChg>
        <pc:spChg chg="add 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97" creationId="{9EE09BD5-A9FD-4CD5-34B4-2C807509E27C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98" creationId="{753A4113-6602-4729-F021-83A985D61ACD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99" creationId="{A563A7AF-0A01-0C03-6AC3-A17D332E64B8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100" creationId="{A3CB3783-43B4-B6AE-75DA-66B42FFE368F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101" creationId="{3F7EB840-6E36-5FEA-57E3-05DC72CA3FEE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102" creationId="{78645737-155A-9FC1-FAB9-47CC1E8AF297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103" creationId="{2FFEE3A0-3FFB-3FB7-1623-68C839BF5D76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104" creationId="{255B7786-81F2-E12A-ADF6-3B34834FD4F4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105" creationId="{FDC8CE04-D092-CCF2-9B67-11D11727BFAA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106" creationId="{B9826D81-275F-57C8-F7B8-09A34F43B1C0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107" creationId="{D1D9640C-9F31-D524-150A-7BD578F289B4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108" creationId="{5CED3ECC-CBC3-C45A-49E8-382FB7FFEC01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109" creationId="{BE1A5DAB-14CB-667B-02F8-CBEF33D16629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110" creationId="{BAEA2493-641D-23DD-8154-06EC834BD383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111" creationId="{DA849F78-5990-DC14-1872-74304FDE4FE2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112" creationId="{9C9F3909-E3D6-D15C-031E-6CDBA51AF0AE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113" creationId="{2ABE0A56-F2A8-805C-AEC6-546EE541298F}"/>
          </ac:spMkLst>
        </pc:spChg>
        <pc:spChg chg="del mod topLvl">
          <ac:chgData name="NGUYEN DANG KHANH" userId="ad422fa8-2384-4ef8-a065-174a8ce1315c" providerId="ADAL" clId="{F6A81D38-99F6-4EC9-9878-86553691CE97}" dt="2022-11-03T15:13:46.865" v="135" actId="478"/>
          <ac:spMkLst>
            <pc:docMk/>
            <pc:sldMk cId="395674850" sldId="531"/>
            <ac:spMk id="114" creationId="{3BE1180A-B354-A21D-48A5-08A90F21D131}"/>
          </ac:spMkLst>
        </pc:spChg>
        <pc:spChg chg="add del">
          <ac:chgData name="NGUYEN DANG KHANH" userId="ad422fa8-2384-4ef8-a065-174a8ce1315c" providerId="ADAL" clId="{F6A81D38-99F6-4EC9-9878-86553691CE97}" dt="2022-11-03T15:10:30.639" v="87" actId="11529"/>
          <ac:spMkLst>
            <pc:docMk/>
            <pc:sldMk cId="395674850" sldId="531"/>
            <ac:spMk id="115" creationId="{F7D59774-89C2-6FA8-7E9A-774B63440C33}"/>
          </ac:spMkLst>
        </pc:spChg>
        <pc:spChg chg="add mod">
          <ac:chgData name="NGUYEN DANG KHANH" userId="ad422fa8-2384-4ef8-a065-174a8ce1315c" providerId="ADAL" clId="{F6A81D38-99F6-4EC9-9878-86553691CE97}" dt="2022-11-03T15:13:55.817" v="137" actId="164"/>
          <ac:spMkLst>
            <pc:docMk/>
            <pc:sldMk cId="395674850" sldId="531"/>
            <ac:spMk id="116" creationId="{4332279D-1161-909D-33B9-15EF307229A1}"/>
          </ac:spMkLst>
        </pc:spChg>
        <pc:spChg chg="add mod">
          <ac:chgData name="NGUYEN DANG KHANH" userId="ad422fa8-2384-4ef8-a065-174a8ce1315c" providerId="ADAL" clId="{F6A81D38-99F6-4EC9-9878-86553691CE97}" dt="2022-11-03T15:13:55.817" v="137" actId="164"/>
          <ac:spMkLst>
            <pc:docMk/>
            <pc:sldMk cId="395674850" sldId="531"/>
            <ac:spMk id="117" creationId="{EABEFFFC-D28D-8B90-D894-5EEC305814A0}"/>
          </ac:spMkLst>
        </pc:spChg>
        <pc:spChg chg="add mod">
          <ac:chgData name="NGUYEN DANG KHANH" userId="ad422fa8-2384-4ef8-a065-174a8ce1315c" providerId="ADAL" clId="{F6A81D38-99F6-4EC9-9878-86553691CE97}" dt="2022-11-03T15:13:55.817" v="137" actId="164"/>
          <ac:spMkLst>
            <pc:docMk/>
            <pc:sldMk cId="395674850" sldId="531"/>
            <ac:spMk id="118" creationId="{81EC5D3C-C147-29C9-044B-5C1279CB8E8A}"/>
          </ac:spMkLst>
        </pc:spChg>
        <pc:spChg chg="mod topLvl">
          <ac:chgData name="NGUYEN DANG KHANH" userId="ad422fa8-2384-4ef8-a065-174a8ce1315c" providerId="ADAL" clId="{F6A81D38-99F6-4EC9-9878-86553691CE97}" dt="2022-11-03T15:14:25.808" v="145" actId="164"/>
          <ac:spMkLst>
            <pc:docMk/>
            <pc:sldMk cId="395674850" sldId="531"/>
            <ac:spMk id="123" creationId="{70B43526-7913-DC29-B9BB-F71D36E478AF}"/>
          </ac:spMkLst>
        </pc:spChg>
        <pc:spChg chg="del mod topLvl">
          <ac:chgData name="NGUYEN DANG KHANH" userId="ad422fa8-2384-4ef8-a065-174a8ce1315c" providerId="ADAL" clId="{F6A81D38-99F6-4EC9-9878-86553691CE97}" dt="2022-11-03T15:14:12.591" v="143" actId="478"/>
          <ac:spMkLst>
            <pc:docMk/>
            <pc:sldMk cId="395674850" sldId="531"/>
            <ac:spMk id="124" creationId="{2E8A8041-87D1-80C2-5065-CCF0E2819EDD}"/>
          </ac:spMkLst>
        </pc:spChg>
        <pc:spChg chg="mod topLvl">
          <ac:chgData name="NGUYEN DANG KHANH" userId="ad422fa8-2384-4ef8-a065-174a8ce1315c" providerId="ADAL" clId="{F6A81D38-99F6-4EC9-9878-86553691CE97}" dt="2022-11-03T15:14:25.808" v="145" actId="164"/>
          <ac:spMkLst>
            <pc:docMk/>
            <pc:sldMk cId="395674850" sldId="531"/>
            <ac:spMk id="125" creationId="{FC1B7DD4-6478-1C61-43D2-5984ED5B61B3}"/>
          </ac:spMkLst>
        </pc:spChg>
        <pc:spChg chg="mod topLvl">
          <ac:chgData name="NGUYEN DANG KHANH" userId="ad422fa8-2384-4ef8-a065-174a8ce1315c" providerId="ADAL" clId="{F6A81D38-99F6-4EC9-9878-86553691CE97}" dt="2022-11-03T15:14:25.808" v="145" actId="164"/>
          <ac:spMkLst>
            <pc:docMk/>
            <pc:sldMk cId="395674850" sldId="531"/>
            <ac:spMk id="126" creationId="{E7B7A91D-6E6F-6935-5785-FE0F41CBABE8}"/>
          </ac:spMkLst>
        </pc:spChg>
        <pc:spChg chg="mod topLvl">
          <ac:chgData name="NGUYEN DANG KHANH" userId="ad422fa8-2384-4ef8-a065-174a8ce1315c" providerId="ADAL" clId="{F6A81D38-99F6-4EC9-9878-86553691CE97}" dt="2022-11-03T15:14:25.808" v="145" actId="164"/>
          <ac:spMkLst>
            <pc:docMk/>
            <pc:sldMk cId="395674850" sldId="531"/>
            <ac:spMk id="127" creationId="{33820CA7-E7C3-69FB-A7B1-53CDD3AD3393}"/>
          </ac:spMkLst>
        </pc:spChg>
        <pc:spChg chg="mod topLvl">
          <ac:chgData name="NGUYEN DANG KHANH" userId="ad422fa8-2384-4ef8-a065-174a8ce1315c" providerId="ADAL" clId="{F6A81D38-99F6-4EC9-9878-86553691CE97}" dt="2022-11-03T15:14:25.808" v="145" actId="164"/>
          <ac:spMkLst>
            <pc:docMk/>
            <pc:sldMk cId="395674850" sldId="531"/>
            <ac:spMk id="128" creationId="{B1D73D37-2A3C-C316-7A00-E18642C17204}"/>
          </ac:spMkLst>
        </pc:spChg>
        <pc:spChg chg="mod topLvl">
          <ac:chgData name="NGUYEN DANG KHANH" userId="ad422fa8-2384-4ef8-a065-174a8ce1315c" providerId="ADAL" clId="{F6A81D38-99F6-4EC9-9878-86553691CE97}" dt="2022-11-03T15:15:42.339" v="181" actId="164"/>
          <ac:spMkLst>
            <pc:docMk/>
            <pc:sldMk cId="395674850" sldId="531"/>
            <ac:spMk id="131" creationId="{0C57A848-D98C-5776-7098-6B83CEDF85B6}"/>
          </ac:spMkLst>
        </pc:spChg>
        <pc:spChg chg="mod topLvl">
          <ac:chgData name="NGUYEN DANG KHANH" userId="ad422fa8-2384-4ef8-a065-174a8ce1315c" providerId="ADAL" clId="{F6A81D38-99F6-4EC9-9878-86553691CE97}" dt="2022-11-03T15:15:42.339" v="181" actId="164"/>
          <ac:spMkLst>
            <pc:docMk/>
            <pc:sldMk cId="395674850" sldId="531"/>
            <ac:spMk id="132" creationId="{DF773C6B-A4AD-BE4F-E457-41438223BC0F}"/>
          </ac:spMkLst>
        </pc:spChg>
        <pc:spChg chg="mod topLvl">
          <ac:chgData name="NGUYEN DANG KHANH" userId="ad422fa8-2384-4ef8-a065-174a8ce1315c" providerId="ADAL" clId="{F6A81D38-99F6-4EC9-9878-86553691CE97}" dt="2022-11-03T15:15:42.339" v="181" actId="164"/>
          <ac:spMkLst>
            <pc:docMk/>
            <pc:sldMk cId="395674850" sldId="531"/>
            <ac:spMk id="133" creationId="{04A7C2CB-E087-EE15-8E14-BA50A5AFD807}"/>
          </ac:spMkLst>
        </pc:spChg>
        <pc:spChg chg="mod topLvl">
          <ac:chgData name="NGUYEN DANG KHANH" userId="ad422fa8-2384-4ef8-a065-174a8ce1315c" providerId="ADAL" clId="{F6A81D38-99F6-4EC9-9878-86553691CE97}" dt="2022-11-03T15:15:42.339" v="181" actId="164"/>
          <ac:spMkLst>
            <pc:docMk/>
            <pc:sldMk cId="395674850" sldId="531"/>
            <ac:spMk id="134" creationId="{2B8FCB91-88EE-CBEE-8E58-829C11ED28BB}"/>
          </ac:spMkLst>
        </pc:spChg>
        <pc:spChg chg="mod topLvl">
          <ac:chgData name="NGUYEN DANG KHANH" userId="ad422fa8-2384-4ef8-a065-174a8ce1315c" providerId="ADAL" clId="{F6A81D38-99F6-4EC9-9878-86553691CE97}" dt="2022-11-03T15:15:42.339" v="181" actId="164"/>
          <ac:spMkLst>
            <pc:docMk/>
            <pc:sldMk cId="395674850" sldId="531"/>
            <ac:spMk id="135" creationId="{6BD370FA-4136-2D6B-3613-21FC414E7EDE}"/>
          </ac:spMkLst>
        </pc:spChg>
        <pc:spChg chg="add mod">
          <ac:chgData name="NGUYEN DANG KHANH" userId="ad422fa8-2384-4ef8-a065-174a8ce1315c" providerId="ADAL" clId="{F6A81D38-99F6-4EC9-9878-86553691CE97}" dt="2022-11-03T15:15:42.339" v="181" actId="164"/>
          <ac:spMkLst>
            <pc:docMk/>
            <pc:sldMk cId="395674850" sldId="531"/>
            <ac:spMk id="136" creationId="{079CF5BA-F65C-E73F-957A-55F7E1724E93}"/>
          </ac:spMkLst>
        </pc:spChg>
        <pc:spChg chg="add mod">
          <ac:chgData name="NGUYEN DANG KHANH" userId="ad422fa8-2384-4ef8-a065-174a8ce1315c" providerId="ADAL" clId="{F6A81D38-99F6-4EC9-9878-86553691CE97}" dt="2022-11-03T15:15:42.339" v="181" actId="164"/>
          <ac:spMkLst>
            <pc:docMk/>
            <pc:sldMk cId="395674850" sldId="531"/>
            <ac:spMk id="137" creationId="{CF2D09F9-31EC-F1BC-1368-E334AB6ACE8F}"/>
          </ac:spMkLst>
        </pc:spChg>
        <pc:spChg chg="add mod">
          <ac:chgData name="NGUYEN DANG KHANH" userId="ad422fa8-2384-4ef8-a065-174a8ce1315c" providerId="ADAL" clId="{F6A81D38-99F6-4EC9-9878-86553691CE97}" dt="2022-11-03T15:17:11.809" v="222" actId="555"/>
          <ac:spMkLst>
            <pc:docMk/>
            <pc:sldMk cId="395674850" sldId="531"/>
            <ac:spMk id="140" creationId="{7717EC27-8C92-E1F6-F143-EE411C9902AD}"/>
          </ac:spMkLst>
        </pc:spChg>
        <pc:spChg chg="add mod">
          <ac:chgData name="NGUYEN DANG KHANH" userId="ad422fa8-2384-4ef8-a065-174a8ce1315c" providerId="ADAL" clId="{F6A81D38-99F6-4EC9-9878-86553691CE97}" dt="2022-11-03T15:17:11.809" v="222" actId="555"/>
          <ac:spMkLst>
            <pc:docMk/>
            <pc:sldMk cId="395674850" sldId="531"/>
            <ac:spMk id="141" creationId="{DF4A2A68-DC80-11A9-5CC4-B0F8BC17BEB3}"/>
          </ac:spMkLst>
        </pc:spChg>
        <pc:spChg chg="add mod">
          <ac:chgData name="NGUYEN DANG KHANH" userId="ad422fa8-2384-4ef8-a065-174a8ce1315c" providerId="ADAL" clId="{F6A81D38-99F6-4EC9-9878-86553691CE97}" dt="2022-11-03T15:17:11.809" v="222" actId="555"/>
          <ac:spMkLst>
            <pc:docMk/>
            <pc:sldMk cId="395674850" sldId="531"/>
            <ac:spMk id="142" creationId="{57CEECA3-7E30-2806-B67C-E3E790DD18B1}"/>
          </ac:spMkLst>
        </pc:spChg>
        <pc:grpChg chg="add del mod">
          <ac:chgData name="NGUYEN DANG KHANH" userId="ad422fa8-2384-4ef8-a065-174a8ce1315c" providerId="ADAL" clId="{F6A81D38-99F6-4EC9-9878-86553691CE97}" dt="2022-11-03T15:10:36.172" v="89" actId="165"/>
          <ac:grpSpMkLst>
            <pc:docMk/>
            <pc:sldMk cId="395674850" sldId="531"/>
            <ac:grpSpMk id="3" creationId="{836F15B6-A014-3BC6-5477-5C0C02D1155F}"/>
          </ac:grpSpMkLst>
        </pc:grpChg>
        <pc:grpChg chg="add mod">
          <ac:chgData name="NGUYEN DANG KHANH" userId="ad422fa8-2384-4ef8-a065-174a8ce1315c" providerId="ADAL" clId="{F6A81D38-99F6-4EC9-9878-86553691CE97}" dt="2022-11-03T15:16:20.610" v="190" actId="1076"/>
          <ac:grpSpMkLst>
            <pc:docMk/>
            <pc:sldMk cId="395674850" sldId="531"/>
            <ac:grpSpMk id="121" creationId="{86E5CF4A-5C22-D63C-A7FC-D6B50B3F0F38}"/>
          </ac:grpSpMkLst>
        </pc:grpChg>
        <pc:grpChg chg="add del mod">
          <ac:chgData name="NGUYEN DANG KHANH" userId="ad422fa8-2384-4ef8-a065-174a8ce1315c" providerId="ADAL" clId="{F6A81D38-99F6-4EC9-9878-86553691CE97}" dt="2022-11-03T15:14:10.358" v="142" actId="165"/>
          <ac:grpSpMkLst>
            <pc:docMk/>
            <pc:sldMk cId="395674850" sldId="531"/>
            <ac:grpSpMk id="122" creationId="{50084EA5-F94D-3F04-80BD-62DEB65D7126}"/>
          </ac:grpSpMkLst>
        </pc:grpChg>
        <pc:grpChg chg="add mod">
          <ac:chgData name="NGUYEN DANG KHANH" userId="ad422fa8-2384-4ef8-a065-174a8ce1315c" providerId="ADAL" clId="{F6A81D38-99F6-4EC9-9878-86553691CE97}" dt="2022-11-03T15:16:20.610" v="190" actId="1076"/>
          <ac:grpSpMkLst>
            <pc:docMk/>
            <pc:sldMk cId="395674850" sldId="531"/>
            <ac:grpSpMk id="129" creationId="{1F4068C5-6326-9643-A85C-3FF4DBE62D2A}"/>
          </ac:grpSpMkLst>
        </pc:grpChg>
        <pc:grpChg chg="add del mod">
          <ac:chgData name="NGUYEN DANG KHANH" userId="ad422fa8-2384-4ef8-a065-174a8ce1315c" providerId="ADAL" clId="{F6A81D38-99F6-4EC9-9878-86553691CE97}" dt="2022-11-03T15:14:35.857" v="148" actId="165"/>
          <ac:grpSpMkLst>
            <pc:docMk/>
            <pc:sldMk cId="395674850" sldId="531"/>
            <ac:grpSpMk id="130" creationId="{32BDFD09-1CD3-0F49-2198-28EBB4E4C957}"/>
          </ac:grpSpMkLst>
        </pc:grpChg>
        <pc:grpChg chg="add mod">
          <ac:chgData name="NGUYEN DANG KHANH" userId="ad422fa8-2384-4ef8-a065-174a8ce1315c" providerId="ADAL" clId="{F6A81D38-99F6-4EC9-9878-86553691CE97}" dt="2022-11-03T15:16:20.610" v="190" actId="1076"/>
          <ac:grpSpMkLst>
            <pc:docMk/>
            <pc:sldMk cId="395674850" sldId="531"/>
            <ac:grpSpMk id="138" creationId="{C111F2CA-6D04-64AC-87A9-B4009B2A131F}"/>
          </ac:grpSpMkLst>
        </pc:grpChg>
        <pc:graphicFrameChg chg="del mod">
          <ac:chgData name="NGUYEN DANG KHANH" userId="ad422fa8-2384-4ef8-a065-174a8ce1315c" providerId="ADAL" clId="{F6A81D38-99F6-4EC9-9878-86553691CE97}" dt="2022-11-03T15:10:49.803" v="90" actId="21"/>
          <ac:graphicFrameMkLst>
            <pc:docMk/>
            <pc:sldMk cId="395674850" sldId="531"/>
            <ac:graphicFrameMk id="5" creationId="{23387A94-8EBE-7A36-3B4A-F2FF4F40ACAF}"/>
          </ac:graphicFrameMkLst>
        </pc:graphicFrameChg>
        <pc:graphicFrameChg chg="del">
          <ac:chgData name="NGUYEN DANG KHANH" userId="ad422fa8-2384-4ef8-a065-174a8ce1315c" providerId="ADAL" clId="{F6A81D38-99F6-4EC9-9878-86553691CE97}" dt="2022-11-03T15:03:15.562" v="1" actId="478"/>
          <ac:graphicFrameMkLst>
            <pc:docMk/>
            <pc:sldMk cId="395674850" sldId="531"/>
            <ac:graphicFrameMk id="6" creationId="{5D39B3CF-6990-2218-A8B5-24C66EE5C3F9}"/>
          </ac:graphicFrameMkLst>
        </pc:graphicFrameChg>
        <pc:graphicFrameChg chg="del">
          <ac:chgData name="NGUYEN DANG KHANH" userId="ad422fa8-2384-4ef8-a065-174a8ce1315c" providerId="ADAL" clId="{F6A81D38-99F6-4EC9-9878-86553691CE97}" dt="2022-11-03T15:03:15.562" v="1" actId="478"/>
          <ac:graphicFrameMkLst>
            <pc:docMk/>
            <pc:sldMk cId="395674850" sldId="531"/>
            <ac:graphicFrameMk id="7" creationId="{9AA16969-352C-E320-212C-CAC448A972E3}"/>
          </ac:graphicFrameMkLst>
        </pc:graphicFrameChg>
        <pc:graphicFrameChg chg="add mod modGraphic">
          <ac:chgData name="NGUYEN DANG KHANH" userId="ad422fa8-2384-4ef8-a065-174a8ce1315c" providerId="ADAL" clId="{F6A81D38-99F6-4EC9-9878-86553691CE97}" dt="2022-11-03T15:16:27.645" v="201" actId="20577"/>
          <ac:graphicFrameMkLst>
            <pc:docMk/>
            <pc:sldMk cId="395674850" sldId="531"/>
            <ac:graphicFrameMk id="139" creationId="{964A62BC-2BE0-5279-25F3-F3DCCCF4DDF5}"/>
          </ac:graphicFrameMkLst>
        </pc:graphicFrame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23" creationId="{B9EA469C-F5A6-80E9-0580-48C089247346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24" creationId="{EBA2EEFB-BB97-5124-E3EA-5C31B195772D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47" creationId="{8BBF2EB1-7D4C-4734-C449-328309D730FA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63" creationId="{FDEA7920-1B62-A7EF-CF25-BB03F1313506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64" creationId="{43838526-A2CE-57A6-102F-689BC5C31320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65" creationId="{E0E7A241-F140-7A88-E675-D57448E856DB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66" creationId="{DC900569-6D5D-C216-B275-C9EBECA98510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67" creationId="{C2861463-FB35-5261-66BB-29063E255E04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68" creationId="{05CBD334-649C-1BF4-FF85-D339B57A791B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69" creationId="{BD217D4B-39B2-FBDF-9028-3A122C917422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70" creationId="{C5935A1B-2708-1D28-15B5-89FE0A5CD4CF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71" creationId="{B3880754-B81F-4F56-EE72-B8274B7B5947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72" creationId="{9F9BFD2B-BCAB-EF22-D431-AB62276B04E1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73" creationId="{06FC947E-53AB-D071-2B39-7410E652F45A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74" creationId="{7579619B-0A2A-543C-C935-A561BF44794A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75" creationId="{BBB42DBD-F770-48BE-75D9-3D01D1F6EF26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76" creationId="{1E4E6CA1-1B80-AC3D-EA7F-2D9518C12E75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77" creationId="{7AF11016-2220-EF49-4528-8D77450751C8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78" creationId="{1AF7D216-DEE0-F8C2-C288-E9CF78BC4AC8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79" creationId="{A270B340-FE70-9FE9-A13E-FAFB6202C26F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80" creationId="{8CE7A752-2E87-21DE-55D8-42CAAFF7E22E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81" creationId="{682ED56A-616A-E463-6A0B-7B899D04908E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82" creationId="{CBE07F39-B138-96A3-4146-D7364A5FF9A5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83" creationId="{EEFBDE9D-1E57-018E-FB9C-1CDE1D54E51C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84" creationId="{69DEAF80-9A72-A15E-E750-5307BE3075B5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85" creationId="{90E2B7B4-B2C3-4266-244D-73CE17C18878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86" creationId="{05610899-CC9D-6B32-F592-2BD162BFD20D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87" creationId="{02F74AAF-1500-22E1-8FF5-955D23937571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88" creationId="{E2D36F29-D154-927F-1236-2E44B91C2AF6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89" creationId="{4D027D83-000D-DE20-0275-60A310253552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90" creationId="{3C59C5E7-A9BB-56F2-E25E-65F2CE4D7C75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91" creationId="{9FCA38B0-2E54-D1F9-027C-A92542F6274A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92" creationId="{D463A6FD-3C76-C2DE-C512-0094AA901DA3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93" creationId="{137DD362-A703-CBCE-5C9F-5BA21951E6C5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94" creationId="{C1E2736D-07EB-8C7B-7F45-E040B53704AF}"/>
          </ac:cxnSpMkLst>
        </pc:cxnChg>
        <pc:cxnChg chg="del mod topLvl">
          <ac:chgData name="NGUYEN DANG KHANH" userId="ad422fa8-2384-4ef8-a065-174a8ce1315c" providerId="ADAL" clId="{F6A81D38-99F6-4EC9-9878-86553691CE97}" dt="2022-11-03T15:13:46.865" v="135" actId="478"/>
          <ac:cxnSpMkLst>
            <pc:docMk/>
            <pc:sldMk cId="395674850" sldId="531"/>
            <ac:cxnSpMk id="95" creationId="{4ECA560F-B1AE-9088-1DD7-FB765297F1A3}"/>
          </ac:cxnSpMkLst>
        </pc:cxnChg>
      </pc:sldChg>
      <pc:sldChg chg="add">
        <pc:chgData name="NGUYEN DANG KHANH" userId="ad422fa8-2384-4ef8-a065-174a8ce1315c" providerId="ADAL" clId="{F6A81D38-99F6-4EC9-9878-86553691CE97}" dt="2022-11-03T15:03:31.664" v="3"/>
        <pc:sldMkLst>
          <pc:docMk/>
          <pc:sldMk cId="1483638711" sldId="532"/>
        </pc:sldMkLst>
      </pc:sldChg>
      <pc:sldChg chg="add del">
        <pc:chgData name="NGUYEN DANG KHANH" userId="ad422fa8-2384-4ef8-a065-174a8ce1315c" providerId="ADAL" clId="{F6A81D38-99F6-4EC9-9878-86553691CE97}" dt="2022-11-03T15:30:40.136" v="589" actId="47"/>
        <pc:sldMkLst>
          <pc:docMk/>
          <pc:sldMk cId="1355501054" sldId="533"/>
        </pc:sldMkLst>
      </pc:sldChg>
      <pc:sldChg chg="add ord">
        <pc:chgData name="NGUYEN DANG KHANH" userId="ad422fa8-2384-4ef8-a065-174a8ce1315c" providerId="ADAL" clId="{F6A81D38-99F6-4EC9-9878-86553691CE97}" dt="2022-11-03T15:30:35.552" v="588"/>
        <pc:sldMkLst>
          <pc:docMk/>
          <pc:sldMk cId="3857639483" sldId="534"/>
        </pc:sldMkLst>
      </pc:sldChg>
      <pc:sldChg chg="addSp delSp modSp add mod modAnim">
        <pc:chgData name="NGUYEN DANG KHANH" userId="ad422fa8-2384-4ef8-a065-174a8ce1315c" providerId="ADAL" clId="{F6A81D38-99F6-4EC9-9878-86553691CE97}" dt="2022-11-03T15:30:11.085" v="578"/>
        <pc:sldMkLst>
          <pc:docMk/>
          <pc:sldMk cId="4035344132" sldId="535"/>
        </pc:sldMkLst>
        <pc:spChg chg="add del mod">
          <ac:chgData name="NGUYEN DANG KHANH" userId="ad422fa8-2384-4ef8-a065-174a8ce1315c" providerId="ADAL" clId="{F6A81D38-99F6-4EC9-9878-86553691CE97}" dt="2022-11-03T15:21:37.975" v="297"/>
          <ac:spMkLst>
            <pc:docMk/>
            <pc:sldMk cId="4035344132" sldId="535"/>
            <ac:spMk id="2" creationId="{8C871C25-BECD-BD6B-657C-2678E7473775}"/>
          </ac:spMkLst>
        </pc:spChg>
        <pc:spChg chg="add del mod">
          <ac:chgData name="NGUYEN DANG KHANH" userId="ad422fa8-2384-4ef8-a065-174a8ce1315c" providerId="ADAL" clId="{F6A81D38-99F6-4EC9-9878-86553691CE97}" dt="2022-11-03T15:21:37.975" v="297"/>
          <ac:spMkLst>
            <pc:docMk/>
            <pc:sldMk cId="4035344132" sldId="535"/>
            <ac:spMk id="3" creationId="{9B099511-06FE-F507-9221-AE170027253D}"/>
          </ac:spMkLst>
        </pc:spChg>
        <pc:spChg chg="add del mod">
          <ac:chgData name="NGUYEN DANG KHANH" userId="ad422fa8-2384-4ef8-a065-174a8ce1315c" providerId="ADAL" clId="{F6A81D38-99F6-4EC9-9878-86553691CE97}" dt="2022-11-03T15:21:37.975" v="297"/>
          <ac:spMkLst>
            <pc:docMk/>
            <pc:sldMk cId="4035344132" sldId="535"/>
            <ac:spMk id="4" creationId="{12A33E86-17A5-5A95-A636-405769122B8F}"/>
          </ac:spMkLst>
        </pc:spChg>
        <pc:spChg chg="add del mod">
          <ac:chgData name="NGUYEN DANG KHANH" userId="ad422fa8-2384-4ef8-a065-174a8ce1315c" providerId="ADAL" clId="{F6A81D38-99F6-4EC9-9878-86553691CE97}" dt="2022-11-03T15:21:39.622" v="299"/>
          <ac:spMkLst>
            <pc:docMk/>
            <pc:sldMk cId="4035344132" sldId="535"/>
            <ac:spMk id="5" creationId="{B168E6B4-B07D-EB59-FE96-008761AB1CCC}"/>
          </ac:spMkLst>
        </pc:spChg>
        <pc:spChg chg="add del mod">
          <ac:chgData name="NGUYEN DANG KHANH" userId="ad422fa8-2384-4ef8-a065-174a8ce1315c" providerId="ADAL" clId="{F6A81D38-99F6-4EC9-9878-86553691CE97}" dt="2022-11-03T15:21:39.622" v="299"/>
          <ac:spMkLst>
            <pc:docMk/>
            <pc:sldMk cId="4035344132" sldId="535"/>
            <ac:spMk id="6" creationId="{0602362E-728C-DBB7-C0B4-B9AC37776BAD}"/>
          </ac:spMkLst>
        </pc:spChg>
        <pc:spChg chg="add del mod">
          <ac:chgData name="NGUYEN DANG KHANH" userId="ad422fa8-2384-4ef8-a065-174a8ce1315c" providerId="ADAL" clId="{F6A81D38-99F6-4EC9-9878-86553691CE97}" dt="2022-11-03T15:21:39.622" v="299"/>
          <ac:spMkLst>
            <pc:docMk/>
            <pc:sldMk cId="4035344132" sldId="535"/>
            <ac:spMk id="7" creationId="{887BF1E8-ED76-DC6C-71A0-C726D7A2DD1B}"/>
          </ac:spMkLst>
        </pc:spChg>
        <pc:spChg chg="add mod">
          <ac:chgData name="NGUYEN DANG KHANH" userId="ad422fa8-2384-4ef8-a065-174a8ce1315c" providerId="ADAL" clId="{F6A81D38-99F6-4EC9-9878-86553691CE97}" dt="2022-11-03T15:29:08.700" v="558" actId="1076"/>
          <ac:spMkLst>
            <pc:docMk/>
            <pc:sldMk cId="4035344132" sldId="535"/>
            <ac:spMk id="8" creationId="{6CD30445-BE45-27C2-D6DE-30353011659F}"/>
          </ac:spMkLst>
        </pc:spChg>
        <pc:spChg chg="add mod">
          <ac:chgData name="NGUYEN DANG KHANH" userId="ad422fa8-2384-4ef8-a065-174a8ce1315c" providerId="ADAL" clId="{F6A81D38-99F6-4EC9-9878-86553691CE97}" dt="2022-11-03T15:28:08.213" v="497" actId="14100"/>
          <ac:spMkLst>
            <pc:docMk/>
            <pc:sldMk cId="4035344132" sldId="535"/>
            <ac:spMk id="9" creationId="{F71096F4-73C1-E526-0CA8-5DA4CA78943D}"/>
          </ac:spMkLst>
        </pc:spChg>
        <pc:spChg chg="add mod">
          <ac:chgData name="NGUYEN DANG KHANH" userId="ad422fa8-2384-4ef8-a065-174a8ce1315c" providerId="ADAL" clId="{F6A81D38-99F6-4EC9-9878-86553691CE97}" dt="2022-11-03T15:27:59.883" v="493" actId="14100"/>
          <ac:spMkLst>
            <pc:docMk/>
            <pc:sldMk cId="4035344132" sldId="535"/>
            <ac:spMk id="10" creationId="{FF819D1A-346E-7ACC-AE9B-B9F26F0B3683}"/>
          </ac:spMkLst>
        </pc:spChg>
        <pc:spChg chg="add mod">
          <ac:chgData name="NGUYEN DANG KHANH" userId="ad422fa8-2384-4ef8-a065-174a8ce1315c" providerId="ADAL" clId="{F6A81D38-99F6-4EC9-9878-86553691CE97}" dt="2022-11-03T15:28:15.809" v="500" actId="14100"/>
          <ac:spMkLst>
            <pc:docMk/>
            <pc:sldMk cId="4035344132" sldId="535"/>
            <ac:spMk id="11" creationId="{F6E3FB9F-5B33-B561-1CB9-C10359363787}"/>
          </ac:spMkLst>
        </pc:spChg>
        <pc:spChg chg="add mod">
          <ac:chgData name="NGUYEN DANG KHANH" userId="ad422fa8-2384-4ef8-a065-174a8ce1315c" providerId="ADAL" clId="{F6A81D38-99F6-4EC9-9878-86553691CE97}" dt="2022-11-03T15:28:31.067" v="535" actId="20577"/>
          <ac:spMkLst>
            <pc:docMk/>
            <pc:sldMk cId="4035344132" sldId="535"/>
            <ac:spMk id="12" creationId="{DFA24A13-1645-1B2C-1673-D06929F1B624}"/>
          </ac:spMkLst>
        </pc:spChg>
        <pc:spChg chg="add mod">
          <ac:chgData name="NGUYEN DANG KHANH" userId="ad422fa8-2384-4ef8-a065-174a8ce1315c" providerId="ADAL" clId="{F6A81D38-99F6-4EC9-9878-86553691CE97}" dt="2022-11-03T15:28:55.672" v="554" actId="1076"/>
          <ac:spMkLst>
            <pc:docMk/>
            <pc:sldMk cId="4035344132" sldId="535"/>
            <ac:spMk id="15" creationId="{44D26605-C34B-9F8C-DBFA-614B5D784AF2}"/>
          </ac:spMkLst>
        </pc:spChg>
        <pc:spChg chg="add mod">
          <ac:chgData name="NGUYEN DANG KHANH" userId="ad422fa8-2384-4ef8-a065-174a8ce1315c" providerId="ADAL" clId="{F6A81D38-99F6-4EC9-9878-86553691CE97}" dt="2022-11-03T15:29:31.170" v="575" actId="1076"/>
          <ac:spMkLst>
            <pc:docMk/>
            <pc:sldMk cId="4035344132" sldId="535"/>
            <ac:spMk id="19" creationId="{DD1A3035-CCA2-3A4D-1D43-ABEC7606AE60}"/>
          </ac:spMkLst>
        </pc:spChg>
        <pc:spChg chg="mod">
          <ac:chgData name="NGUYEN DANG KHANH" userId="ad422fa8-2384-4ef8-a065-174a8ce1315c" providerId="ADAL" clId="{F6A81D38-99F6-4EC9-9878-86553691CE97}" dt="2022-11-03T15:23:28.253" v="397" actId="20577"/>
          <ac:spMkLst>
            <pc:docMk/>
            <pc:sldMk cId="4035344132" sldId="535"/>
            <ac:spMk id="145" creationId="{A3CE4EDA-CC20-6380-880B-D45219D4CEFF}"/>
          </ac:spMkLst>
        </pc:spChg>
        <pc:spChg chg="mod">
          <ac:chgData name="NGUYEN DANG KHANH" userId="ad422fa8-2384-4ef8-a065-174a8ce1315c" providerId="ADAL" clId="{F6A81D38-99F6-4EC9-9878-86553691CE97}" dt="2022-11-03T15:21:16.253" v="295" actId="20577"/>
          <ac:spMkLst>
            <pc:docMk/>
            <pc:sldMk cId="4035344132" sldId="535"/>
            <ac:spMk id="150" creationId="{E88886E1-ED5B-909D-B9A0-42AFC78B8A8E}"/>
          </ac:spMkLst>
        </pc:spChg>
        <pc:spChg chg="del">
          <ac:chgData name="NGUYEN DANG KHANH" userId="ad422fa8-2384-4ef8-a065-174a8ce1315c" providerId="ADAL" clId="{F6A81D38-99F6-4EC9-9878-86553691CE97}" dt="2022-11-03T15:20:59.468" v="289" actId="478"/>
          <ac:spMkLst>
            <pc:docMk/>
            <pc:sldMk cId="4035344132" sldId="535"/>
            <ac:spMk id="167" creationId="{ED3BAA0F-C096-36F6-820D-E82E229EFD1A}"/>
          </ac:spMkLst>
        </pc:spChg>
        <pc:cxnChg chg="add">
          <ac:chgData name="NGUYEN DANG KHANH" userId="ad422fa8-2384-4ef8-a065-174a8ce1315c" providerId="ADAL" clId="{F6A81D38-99F6-4EC9-9878-86553691CE97}" dt="2022-11-03T15:28:38.327" v="536" actId="11529"/>
          <ac:cxnSpMkLst>
            <pc:docMk/>
            <pc:sldMk cId="4035344132" sldId="535"/>
            <ac:cxnSpMk id="14" creationId="{224E66E8-8122-1534-7A7E-64EF7E4CF025}"/>
          </ac:cxnSpMkLst>
        </pc:cxnChg>
        <pc:cxnChg chg="add mod">
          <ac:chgData name="NGUYEN DANG KHANH" userId="ad422fa8-2384-4ef8-a065-174a8ce1315c" providerId="ADAL" clId="{F6A81D38-99F6-4EC9-9878-86553691CE97}" dt="2022-11-03T15:29:02.032" v="557" actId="14100"/>
          <ac:cxnSpMkLst>
            <pc:docMk/>
            <pc:sldMk cId="4035344132" sldId="535"/>
            <ac:cxnSpMk id="16" creationId="{73241F7E-359E-0693-7B78-3A2AB69C8B38}"/>
          </ac:cxnSpMkLst>
        </pc:cxnChg>
        <pc:cxnChg chg="add mod">
          <ac:chgData name="NGUYEN DANG KHANH" userId="ad422fa8-2384-4ef8-a065-174a8ce1315c" providerId="ADAL" clId="{F6A81D38-99F6-4EC9-9878-86553691CE97}" dt="2022-11-03T15:29:31.170" v="575" actId="1076"/>
          <ac:cxnSpMkLst>
            <pc:docMk/>
            <pc:sldMk cId="4035344132" sldId="535"/>
            <ac:cxnSpMk id="20" creationId="{EE9092D9-B66D-4228-98C3-654091E4FE21}"/>
          </ac:cxnSpMkLst>
        </pc:cxnChg>
        <pc:cxnChg chg="del mod">
          <ac:chgData name="NGUYEN DANG KHANH" userId="ad422fa8-2384-4ef8-a065-174a8ce1315c" providerId="ADAL" clId="{F6A81D38-99F6-4EC9-9878-86553691CE97}" dt="2022-11-03T15:20:58.020" v="288" actId="478"/>
          <ac:cxnSpMkLst>
            <pc:docMk/>
            <pc:sldMk cId="4035344132" sldId="535"/>
            <ac:cxnSpMk id="158" creationId="{3CD5A856-5528-4A53-B7B4-55821174AA88}"/>
          </ac:cxnSpMkLst>
        </pc:cxnChg>
        <pc:cxnChg chg="del mod">
          <ac:chgData name="NGUYEN DANG KHANH" userId="ad422fa8-2384-4ef8-a065-174a8ce1315c" providerId="ADAL" clId="{F6A81D38-99F6-4EC9-9878-86553691CE97}" dt="2022-11-03T15:20:57.484" v="287" actId="478"/>
          <ac:cxnSpMkLst>
            <pc:docMk/>
            <pc:sldMk cId="4035344132" sldId="535"/>
            <ac:cxnSpMk id="160" creationId="{72F95AE3-1A30-76EB-349F-743230C4B2F6}"/>
          </ac:cxnSpMkLst>
        </pc:cxnChg>
        <pc:cxnChg chg="del mod">
          <ac:chgData name="NGUYEN DANG KHANH" userId="ad422fa8-2384-4ef8-a065-174a8ce1315c" providerId="ADAL" clId="{F6A81D38-99F6-4EC9-9878-86553691CE97}" dt="2022-11-03T15:20:56.913" v="286" actId="478"/>
          <ac:cxnSpMkLst>
            <pc:docMk/>
            <pc:sldMk cId="4035344132" sldId="535"/>
            <ac:cxnSpMk id="162" creationId="{0361C525-5919-7AB7-D103-8A22182289B4}"/>
          </ac:cxnSpMkLst>
        </pc:cxnChg>
        <pc:cxnChg chg="del mod">
          <ac:chgData name="NGUYEN DANG KHANH" userId="ad422fa8-2384-4ef8-a065-174a8ce1315c" providerId="ADAL" clId="{F6A81D38-99F6-4EC9-9878-86553691CE97}" dt="2022-11-03T15:20:56.500" v="285" actId="478"/>
          <ac:cxnSpMkLst>
            <pc:docMk/>
            <pc:sldMk cId="4035344132" sldId="535"/>
            <ac:cxnSpMk id="164" creationId="{296C74D9-E847-9FE4-158F-503AC731B6A6}"/>
          </ac:cxnSpMkLst>
        </pc:cxnChg>
        <pc:cxnChg chg="del mod">
          <ac:chgData name="NGUYEN DANG KHANH" userId="ad422fa8-2384-4ef8-a065-174a8ce1315c" providerId="ADAL" clId="{F6A81D38-99F6-4EC9-9878-86553691CE97}" dt="2022-11-03T15:20:55.430" v="284" actId="478"/>
          <ac:cxnSpMkLst>
            <pc:docMk/>
            <pc:sldMk cId="4035344132" sldId="535"/>
            <ac:cxnSpMk id="166" creationId="{F5C86996-7413-3E0D-EC32-BF0BC84CDEB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58C7F-7DCB-4E65-9C75-C1F74A4E7DCA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DB65D-E0F0-4467-9253-27F2F640E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81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1EDB5-3EF1-4CBA-A908-A02A435D185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75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EF56-8E88-8E80-BE89-4F610FBA0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8107A-9174-F5F5-8EA2-BD5EC8494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EF634-0172-FD75-DA92-2B0CF434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BAE5-B71D-4B9A-AF06-FA221F1BB64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031F9-5BF4-4E51-BC5F-C89572FF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A663C-B9AF-54BA-C804-741B7FAB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281-CF85-42C5-8C45-7BCE79F05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6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EED2-6CC6-63F9-1A38-59CFAAEA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41B39-3B9D-8877-7DA2-A4BE6A4FF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54434-408A-4BBA-D9FF-ECB8C3EF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BAE5-B71D-4B9A-AF06-FA221F1BB64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1523-694D-F1F8-95B0-F45A9E32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F19C5-5687-E779-2267-EAFDD0DE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281-CF85-42C5-8C45-7BCE79F05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7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60B0B-89D5-C15C-D854-B6A72FDC0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F73BC-6002-4C02-7D29-C8EF6E3CC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88A7B-2322-AC29-C627-E7D26B35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BAE5-B71D-4B9A-AF06-FA221F1BB64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B4CC4-4BFB-4BAA-1626-3900A7BA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FAE93-73F3-C879-F561-85D205AA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281-CF85-42C5-8C45-7BCE79F05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70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073C-0939-25A4-712A-AEC94A54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A7EEF-20DF-BE39-D87D-60FA16371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5099F-BE9D-0159-65C1-C591E8A9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BAE5-B71D-4B9A-AF06-FA221F1BB64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8B20-70C5-F8B5-5B64-6CAB2186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F9745-C812-F5FE-7117-D8EB12F5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281-CF85-42C5-8C45-7BCE79F05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16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5EDE-2207-196F-536A-779FEC0D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AB9DB-9EA6-9A6C-F62D-BFECA387A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EB424-0CD8-E7CB-EF6E-1E36FEF3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BAE5-B71D-4B9A-AF06-FA221F1BB64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2A02F-49C2-EC4D-4C45-52C1A0A9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C45FF-EFFA-F501-C9DC-95818555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281-CF85-42C5-8C45-7BCE79F05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F7DE-8868-C892-184D-8B602DE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7F3C-8385-1873-1168-71D4138E0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C4A47-76BA-F18C-3989-5F3EBABE8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A0F87-A9D1-56B4-E6C0-668E5491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BAE5-B71D-4B9A-AF06-FA221F1BB64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7B042-9550-9D3A-95B9-EB1A091B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C8B6C-FC14-0236-CB14-75EF40EA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281-CF85-42C5-8C45-7BCE79F05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47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AD04-36B0-00B7-8CA1-5319F7E8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1BF76-CF6C-8FA5-7137-B474FAE10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D778C-46DA-BF70-B4BD-B78FA5F74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DA7CE-2B17-1265-6D3F-7F268E495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4B7C7-009B-41AF-CEBF-F393ACA34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4F0AE7-49A4-D1EC-B742-6B194BA8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BAE5-B71D-4B9A-AF06-FA221F1BB64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3FB89-34B4-A0F9-B395-036EA805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39BAE-F00F-AD72-00E0-8BC2F1CA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281-CF85-42C5-8C45-7BCE79F05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10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82A2-E11A-578E-733C-741D8C7D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42290-2E19-8DD2-B153-870AAAFF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BAE5-B71D-4B9A-AF06-FA221F1BB64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7450B-B4EC-A55D-3975-C7C9A3C5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D4EE7-11DD-D8F4-963A-E6DD6B3E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281-CF85-42C5-8C45-7BCE79F05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57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F4D74-A656-CB9C-58E7-B440F7D1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BAE5-B71D-4B9A-AF06-FA221F1BB64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B9B33-F35E-E8FD-9F2F-10083F5F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54D4D-5DFA-251F-0C70-732E71D7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281-CF85-42C5-8C45-7BCE79F05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29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0C58-FCD7-076B-92FE-1CB8814F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9C01-D370-8F4B-1419-B2E62DE47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53C88-2211-9EBE-E158-7B4DFBB1F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75EF8-B016-86F4-32B7-0078EB48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BAE5-B71D-4B9A-AF06-FA221F1BB64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4B276-AC51-EC77-C58C-07442FA1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A7F3A-7F8F-D38A-2182-AE37814B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281-CF85-42C5-8C45-7BCE79F05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40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0359-A02E-B84D-1941-70FF3468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FE471-5D0A-014A-363E-3F48B9EDA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849AB-5919-AC59-1558-E4B5F65BB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B843B-41F5-DFD9-ED80-F9E829A57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BAE5-B71D-4B9A-AF06-FA221F1BB64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479AB-705F-EF2C-C025-6B008A6D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C90EF-C58E-1FD1-D072-BD16B98C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281-CF85-42C5-8C45-7BCE79F05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32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85FA5-ED52-F1D9-13F8-B93B5D2E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7E593-6BCE-57FF-BB1C-24F568D7C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2EBC2-C27D-60E6-2154-A78823BD1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ABAE5-B71D-4B9A-AF06-FA221F1BB64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F3BDC-FBF7-104F-BE9D-281469D66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160B5-6CD5-DDE5-19B3-1DA5894F3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3281-CF85-42C5-8C45-7BCE79F05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33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2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C6084-EB67-4CFE-9358-61454B517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KERC22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B37E0-1AAB-485C-B430-A8FE56C94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Team: CNU_Sclab</a:t>
            </a:r>
          </a:p>
          <a:p>
            <a:pPr algn="l"/>
            <a:r>
              <a:rPr lang="en-US" sz="2800"/>
              <a:t>Reporter: Nguyen Dang Khanh</a:t>
            </a:r>
          </a:p>
        </p:txBody>
      </p:sp>
      <p:sp>
        <p:nvSpPr>
          <p:cNvPr id="74" name="Rectangle 64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66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7E55E-7FC7-CFFA-2C68-4F4813ED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FFBBD58-8A72-44BE-803D-640FE757F4A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DACB13-A227-67A3-C45F-CD2B3475B364}"/>
              </a:ext>
            </a:extLst>
          </p:cNvPr>
          <p:cNvSpPr txBox="1">
            <a:spLocks/>
          </p:cNvSpPr>
          <p:nvPr/>
        </p:nvSpPr>
        <p:spPr>
          <a:xfrm>
            <a:off x="578651" y="625683"/>
            <a:ext cx="7912888" cy="1463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45262A5-D86A-FDA9-84C5-2AFB034A48B4}"/>
              </a:ext>
            </a:extLst>
          </p:cNvPr>
          <p:cNvPicPr/>
          <p:nvPr/>
        </p:nvPicPr>
        <p:blipFill>
          <a:blip r:embed="rId2"/>
          <a:srcRect l="7417" t="19425" r="7792" b="16591"/>
          <a:stretch/>
        </p:blipFill>
        <p:spPr>
          <a:xfrm>
            <a:off x="8787004" y="150796"/>
            <a:ext cx="2733120" cy="637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644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9E5AF4F-4EDB-2CC2-6D1E-4E72F18B0A7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72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/>
              <a:t>Result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CA435-74B2-D24C-8D74-4A2F3EFB9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685925"/>
            <a:ext cx="108585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8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C8FCEB-823D-FCDE-6D8E-78A127E4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BD58-8A72-44BE-803D-640FE757F4AD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110AB7-EA13-0028-5A82-9F9C9588293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72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Conclusion and Future works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839A293-B2FB-F9ED-7512-F80DAD5A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4"/>
            <a:ext cx="10515600" cy="545840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We developed model exploiting the speaker memory and contextual information.</a:t>
            </a:r>
          </a:p>
          <a:p>
            <a:r>
              <a:rPr lang="en-US" altLang="ko-KR" sz="2400" dirty="0"/>
              <a:t>The method is independent from the external knowledge base.</a:t>
            </a:r>
          </a:p>
          <a:p>
            <a:r>
              <a:rPr lang="en-US" altLang="ko-KR" sz="2400" dirty="0"/>
              <a:t>Comparisons between different configurations of loss functions and fusion techniques are given.</a:t>
            </a:r>
          </a:p>
          <a:p>
            <a:r>
              <a:rPr lang="en-US" altLang="ko-KR" sz="2400" dirty="0"/>
              <a:t>With the increasing development of pretrained language models, the proposed model can be modified to operate with tasks on other languages.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342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erial view of a highway near the ocean">
            <a:extLst>
              <a:ext uri="{FF2B5EF4-FFF2-40B4-BE49-F238E27FC236}">
                <a16:creationId xmlns:a16="http://schemas.microsoft.com/office/drawing/2014/main" id="{6760A9DA-D7E0-9F5A-AEB5-5FD6D67C6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F326A1-792A-F9B4-F8E0-E096BE66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800"/>
              <a:t>Thank you!</a:t>
            </a:r>
            <a:endParaRPr lang="en-US" altLang="ko-KR" sz="4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5BAE4-8071-7D59-DF8F-C98EEFD16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F4266F-1CAD-3FB9-7B6C-284DD3BDA9C6}"/>
              </a:ext>
            </a:extLst>
          </p:cNvPr>
          <p:cNvSpPr txBox="1">
            <a:spLocks/>
          </p:cNvSpPr>
          <p:nvPr/>
        </p:nvSpPr>
        <p:spPr>
          <a:xfrm>
            <a:off x="477980" y="625683"/>
            <a:ext cx="707137" cy="1463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523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>
            <a:extLst>
              <a:ext uri="{FF2B5EF4-FFF2-40B4-BE49-F238E27FC236}">
                <a16:creationId xmlns:a16="http://schemas.microsoft.com/office/drawing/2014/main" id="{E88886E1-ED5B-909D-B9A0-42AFC78B8A8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72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Outline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BBDA2CF2-D35B-3B45-9158-DD265579B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182"/>
            <a:ext cx="10515600" cy="494378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Proposed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Conclusion and Future works</a:t>
            </a:r>
          </a:p>
        </p:txBody>
      </p:sp>
    </p:spTree>
    <p:extLst>
      <p:ext uri="{BB962C8B-B14F-4D97-AF65-F5344CB8AC3E}">
        <p14:creationId xmlns:p14="http://schemas.microsoft.com/office/powerpoint/2010/main" val="145542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97A93-FCF3-58AF-24F9-3DB9C7E02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07547"/>
            <a:ext cx="8389690" cy="2149985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7AE7A62-C972-27F7-7CC7-1A2E70834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947" y="2707547"/>
            <a:ext cx="1323606" cy="21499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6CFB32-FFE3-C001-2FEE-DAC6EA184DE8}"/>
              </a:ext>
            </a:extLst>
          </p:cNvPr>
          <p:cNvSpPr txBox="1"/>
          <p:nvPr/>
        </p:nvSpPr>
        <p:spPr>
          <a:xfrm>
            <a:off x="4110605" y="485753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train_data.tsv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FECD24-2DD8-2C28-955E-E075E6809134}"/>
              </a:ext>
            </a:extLst>
          </p:cNvPr>
          <p:cNvSpPr txBox="1"/>
          <p:nvPr/>
        </p:nvSpPr>
        <p:spPr>
          <a:xfrm>
            <a:off x="10027947" y="4964445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train_label.tsv</a:t>
            </a:r>
            <a:endParaRPr lang="ko-KR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FD0A54-03CE-021D-B8A5-2E37DE8FA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24" y="1186095"/>
            <a:ext cx="11763375" cy="13620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78C9B69-3F5A-3B4D-8926-2CE476E8F6C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72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81157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>
            <a:extLst>
              <a:ext uri="{FF2B5EF4-FFF2-40B4-BE49-F238E27FC236}">
                <a16:creationId xmlns:a16="http://schemas.microsoft.com/office/drawing/2014/main" id="{E88886E1-ED5B-909D-B9A0-42AFC78B8A8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72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Problem definition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5739F1D-ADEF-774C-1837-C90B4454DB23}"/>
              </a:ext>
            </a:extLst>
          </p:cNvPr>
          <p:cNvGrpSpPr/>
          <p:nvPr/>
        </p:nvGrpSpPr>
        <p:grpSpPr>
          <a:xfrm>
            <a:off x="1352791" y="2340276"/>
            <a:ext cx="2964091" cy="3045203"/>
            <a:chOff x="110684" y="276837"/>
            <a:chExt cx="2964091" cy="3045203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12C009A-DAE8-8343-1C07-5B04F86CA17B}"/>
                </a:ext>
              </a:extLst>
            </p:cNvPr>
            <p:cNvCxnSpPr>
              <a:cxnSpLocks/>
            </p:cNvCxnSpPr>
            <p:nvPr/>
          </p:nvCxnSpPr>
          <p:spPr>
            <a:xfrm>
              <a:off x="1683736" y="904872"/>
              <a:ext cx="0" cy="1995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CE59C86-9044-C99E-8003-C520C3AE5716}"/>
                </a:ext>
              </a:extLst>
            </p:cNvPr>
            <p:cNvCxnSpPr>
              <a:cxnSpLocks/>
            </p:cNvCxnSpPr>
            <p:nvPr/>
          </p:nvCxnSpPr>
          <p:spPr>
            <a:xfrm>
              <a:off x="2544113" y="904872"/>
              <a:ext cx="0" cy="1995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47E9BE-C03E-1A6F-D772-8846C09581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578" y="895674"/>
              <a:ext cx="18629" cy="2005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85107BBB-49B2-2160-5341-A732D8C9F3B3}"/>
                </a:ext>
              </a:extLst>
            </p:cNvPr>
            <p:cNvSpPr/>
            <p:nvPr/>
          </p:nvSpPr>
          <p:spPr>
            <a:xfrm>
              <a:off x="1464215" y="1265843"/>
              <a:ext cx="453235" cy="1967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4033F418-5934-9B89-442B-3CE07D4B0816}"/>
                </a:ext>
              </a:extLst>
            </p:cNvPr>
            <p:cNvSpPr/>
            <p:nvPr/>
          </p:nvSpPr>
          <p:spPr>
            <a:xfrm>
              <a:off x="2347227" y="1601568"/>
              <a:ext cx="453235" cy="1967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53D6B22-CB96-EEB2-048E-67DD2B98ED09}"/>
                </a:ext>
              </a:extLst>
            </p:cNvPr>
            <p:cNvSpPr/>
            <p:nvPr/>
          </p:nvSpPr>
          <p:spPr>
            <a:xfrm>
              <a:off x="1464215" y="1919169"/>
              <a:ext cx="453235" cy="1967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BDD83038-B9E0-5903-28DA-2037CF21E6B8}"/>
                </a:ext>
              </a:extLst>
            </p:cNvPr>
            <p:cNvSpPr/>
            <p:nvPr/>
          </p:nvSpPr>
          <p:spPr>
            <a:xfrm>
              <a:off x="2347226" y="2237629"/>
              <a:ext cx="453235" cy="1967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62479527-2602-91FE-5691-1B7223B535D7}"/>
                </a:ext>
              </a:extLst>
            </p:cNvPr>
            <p:cNvSpPr/>
            <p:nvPr/>
          </p:nvSpPr>
          <p:spPr>
            <a:xfrm>
              <a:off x="1457119" y="2572496"/>
              <a:ext cx="453235" cy="1967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8BF277D-7DF5-C866-087B-C68BDF9DA95C}"/>
                </a:ext>
              </a:extLst>
            </p:cNvPr>
            <p:cNvSpPr/>
            <p:nvPr/>
          </p:nvSpPr>
          <p:spPr>
            <a:xfrm>
              <a:off x="583590" y="982453"/>
              <a:ext cx="453235" cy="19672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DF971D-A2E4-BC60-CCFF-9AE5E74A4AB7}"/>
                </a:ext>
              </a:extLst>
            </p:cNvPr>
            <p:cNvSpPr txBox="1"/>
            <p:nvPr/>
          </p:nvSpPr>
          <p:spPr>
            <a:xfrm>
              <a:off x="1243245" y="603440"/>
              <a:ext cx="819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Speaker1</a:t>
              </a:r>
              <a:endParaRPr lang="ko-KR" altLang="en-US" sz="12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8F8479A-6548-D24C-5BB0-3472C5D55A3E}"/>
                </a:ext>
              </a:extLst>
            </p:cNvPr>
            <p:cNvSpPr txBox="1"/>
            <p:nvPr/>
          </p:nvSpPr>
          <p:spPr>
            <a:xfrm>
              <a:off x="2134449" y="594267"/>
              <a:ext cx="819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Speaker2</a:t>
              </a:r>
              <a:endParaRPr lang="ko-KR" altLang="en-US" sz="1200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3CE4EDA-CC20-6380-880B-D45219D4CEFF}"/>
                </a:ext>
              </a:extLst>
            </p:cNvPr>
            <p:cNvSpPr txBox="1"/>
            <p:nvPr/>
          </p:nvSpPr>
          <p:spPr>
            <a:xfrm>
              <a:off x="110684" y="603439"/>
              <a:ext cx="1199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Scene descript</a:t>
              </a:r>
              <a:endParaRPr lang="ko-KR" altLang="en-US" sz="12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238C28A-C4FD-C6CE-2B09-F305D0724AD4}"/>
                </a:ext>
              </a:extLst>
            </p:cNvPr>
            <p:cNvSpPr txBox="1"/>
            <p:nvPr/>
          </p:nvSpPr>
          <p:spPr>
            <a:xfrm>
              <a:off x="1529273" y="1218427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u1</a:t>
              </a:r>
              <a:endParaRPr lang="ko-KR" altLang="en-US" sz="12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5CC5604-A0CB-1B3C-24BA-A78AD097B45E}"/>
                </a:ext>
              </a:extLst>
            </p:cNvPr>
            <p:cNvSpPr txBox="1"/>
            <p:nvPr/>
          </p:nvSpPr>
          <p:spPr>
            <a:xfrm>
              <a:off x="1529273" y="1874106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u3</a:t>
              </a:r>
              <a:endParaRPr lang="ko-KR" altLang="en-US" sz="12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16DAAC8-5DAA-85E8-5EFD-7DE055F3D877}"/>
                </a:ext>
              </a:extLst>
            </p:cNvPr>
            <p:cNvSpPr txBox="1"/>
            <p:nvPr/>
          </p:nvSpPr>
          <p:spPr>
            <a:xfrm>
              <a:off x="1529273" y="2527432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u5</a:t>
              </a:r>
              <a:endParaRPr lang="ko-KR" altLang="en-US" sz="1200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EFA3572-6B44-63BD-8036-0F887889A1B5}"/>
                </a:ext>
              </a:extLst>
            </p:cNvPr>
            <p:cNvSpPr txBox="1"/>
            <p:nvPr/>
          </p:nvSpPr>
          <p:spPr>
            <a:xfrm>
              <a:off x="2430116" y="156504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u2</a:t>
              </a:r>
              <a:endParaRPr lang="ko-KR" altLang="en-US" sz="1200" dirty="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85EB5A1-BBDA-10F7-7F3E-F4531411429E}"/>
                </a:ext>
              </a:extLst>
            </p:cNvPr>
            <p:cNvSpPr txBox="1"/>
            <p:nvPr/>
          </p:nvSpPr>
          <p:spPr>
            <a:xfrm>
              <a:off x="2430116" y="2184240"/>
              <a:ext cx="3593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u4</a:t>
              </a:r>
              <a:endParaRPr lang="ko-KR" altLang="en-US" sz="1200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B4DA416-17FC-BD7A-7B00-B073D2A6079C}"/>
                </a:ext>
              </a:extLst>
            </p:cNvPr>
            <p:cNvSpPr txBox="1"/>
            <p:nvPr/>
          </p:nvSpPr>
          <p:spPr>
            <a:xfrm>
              <a:off x="655371" y="93857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c0</a:t>
              </a:r>
              <a:endParaRPr lang="ko-KR" altLang="en-US" sz="1200" dirty="0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415E90BB-FF7B-EB02-D680-3444110C914B}"/>
                </a:ext>
              </a:extLst>
            </p:cNvPr>
            <p:cNvSpPr/>
            <p:nvPr/>
          </p:nvSpPr>
          <p:spPr>
            <a:xfrm>
              <a:off x="110684" y="276837"/>
              <a:ext cx="2964091" cy="3045203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80BED49C-46A5-209C-7C56-B9821BEC1887}"/>
              </a:ext>
            </a:extLst>
          </p:cNvPr>
          <p:cNvSpPr txBox="1"/>
          <p:nvPr/>
        </p:nvSpPr>
        <p:spPr>
          <a:xfrm>
            <a:off x="1225230" y="1891050"/>
            <a:ext cx="333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Sample Conversation (Scene)</a:t>
            </a:r>
            <a:endParaRPr lang="ko-KR" altLang="en-US" dirty="0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CD5A856-5528-4A53-B7B4-55821174AA88}"/>
              </a:ext>
            </a:extLst>
          </p:cNvPr>
          <p:cNvCxnSpPr>
            <a:stCxn id="62" idx="3"/>
          </p:cNvCxnSpPr>
          <p:nvPr/>
        </p:nvCxnSpPr>
        <p:spPr>
          <a:xfrm flipV="1">
            <a:off x="3159557" y="3427642"/>
            <a:ext cx="19826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2F95AE3-1A30-76EB-349F-743230C4B2F6}"/>
              </a:ext>
            </a:extLst>
          </p:cNvPr>
          <p:cNvCxnSpPr>
            <a:cxnSpLocks/>
            <a:stCxn id="152" idx="3"/>
          </p:cNvCxnSpPr>
          <p:nvPr/>
        </p:nvCxnSpPr>
        <p:spPr>
          <a:xfrm>
            <a:off x="4031617" y="3766987"/>
            <a:ext cx="1110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361C525-5919-7AB7-D103-8A22182289B4}"/>
              </a:ext>
            </a:extLst>
          </p:cNvPr>
          <p:cNvCxnSpPr>
            <a:cxnSpLocks/>
            <a:stCxn id="89" idx="3"/>
          </p:cNvCxnSpPr>
          <p:nvPr/>
        </p:nvCxnSpPr>
        <p:spPr>
          <a:xfrm flipV="1">
            <a:off x="3159557" y="4063009"/>
            <a:ext cx="1982615" cy="1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96C74D9-E847-9FE4-158F-503AC731B6A6}"/>
              </a:ext>
            </a:extLst>
          </p:cNvPr>
          <p:cNvCxnSpPr>
            <a:cxnSpLocks/>
            <a:stCxn id="153" idx="3"/>
          </p:cNvCxnSpPr>
          <p:nvPr/>
        </p:nvCxnSpPr>
        <p:spPr>
          <a:xfrm>
            <a:off x="4031617" y="4386179"/>
            <a:ext cx="1110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5C86996-7413-3E0D-EC32-BF0BC84CDEB2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3152461" y="4734296"/>
            <a:ext cx="1989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BAA0F-C096-36F6-820D-E82E229EFD1A}"/>
              </a:ext>
            </a:extLst>
          </p:cNvPr>
          <p:cNvSpPr txBox="1"/>
          <p:nvPr/>
        </p:nvSpPr>
        <p:spPr>
          <a:xfrm>
            <a:off x="5435281" y="3896302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labels</a:t>
            </a:r>
            <a:endParaRPr lang="ko-KR" altLang="en-US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61BCAE5-B98A-7EEF-467B-3CBD50E3314E}"/>
              </a:ext>
            </a:extLst>
          </p:cNvPr>
          <p:cNvGrpSpPr/>
          <p:nvPr/>
        </p:nvGrpSpPr>
        <p:grpSpPr>
          <a:xfrm>
            <a:off x="8252941" y="963643"/>
            <a:ext cx="2964091" cy="2444383"/>
            <a:chOff x="110684" y="594267"/>
            <a:chExt cx="2964091" cy="2444383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30D17E7-87D4-4AD6-E9CA-698B8993E6AE}"/>
                </a:ext>
              </a:extLst>
            </p:cNvPr>
            <p:cNvCxnSpPr>
              <a:cxnSpLocks/>
            </p:cNvCxnSpPr>
            <p:nvPr/>
          </p:nvCxnSpPr>
          <p:spPr>
            <a:xfrm>
              <a:off x="1683736" y="904872"/>
              <a:ext cx="0" cy="1995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F628D8D-3528-4A81-ECB9-649F68517390}"/>
                </a:ext>
              </a:extLst>
            </p:cNvPr>
            <p:cNvCxnSpPr>
              <a:cxnSpLocks/>
            </p:cNvCxnSpPr>
            <p:nvPr/>
          </p:nvCxnSpPr>
          <p:spPr>
            <a:xfrm>
              <a:off x="2544113" y="904872"/>
              <a:ext cx="0" cy="1995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C3A06BA5-FCAE-412B-1465-D4F9794851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578" y="895674"/>
              <a:ext cx="18629" cy="2005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1EA1F037-8AA0-344C-C219-48FBB422A138}"/>
                </a:ext>
              </a:extLst>
            </p:cNvPr>
            <p:cNvSpPr/>
            <p:nvPr/>
          </p:nvSpPr>
          <p:spPr>
            <a:xfrm>
              <a:off x="1464215" y="1265843"/>
              <a:ext cx="453235" cy="1967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0AB4476-BF9A-96EE-EC0C-F144C8262015}"/>
                </a:ext>
              </a:extLst>
            </p:cNvPr>
            <p:cNvSpPr/>
            <p:nvPr/>
          </p:nvSpPr>
          <p:spPr>
            <a:xfrm>
              <a:off x="2347227" y="1601568"/>
              <a:ext cx="453235" cy="19672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FADEFDAE-13C2-89D6-184E-771797CFF2D2}"/>
                </a:ext>
              </a:extLst>
            </p:cNvPr>
            <p:cNvSpPr/>
            <p:nvPr/>
          </p:nvSpPr>
          <p:spPr>
            <a:xfrm>
              <a:off x="1464215" y="1919169"/>
              <a:ext cx="453235" cy="19672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20B10362-8BEE-4BE0-8E16-97FC4CA9FB3E}"/>
                </a:ext>
              </a:extLst>
            </p:cNvPr>
            <p:cNvSpPr/>
            <p:nvPr/>
          </p:nvSpPr>
          <p:spPr>
            <a:xfrm>
              <a:off x="2347226" y="2237629"/>
              <a:ext cx="453235" cy="19672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C3894410-5CDF-6DB6-EB27-CA11517B18AE}"/>
                </a:ext>
              </a:extLst>
            </p:cNvPr>
            <p:cNvSpPr/>
            <p:nvPr/>
          </p:nvSpPr>
          <p:spPr>
            <a:xfrm>
              <a:off x="1457119" y="2572496"/>
              <a:ext cx="453235" cy="19672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B7190BB3-8225-91CB-871E-ED13EBD58EAD}"/>
                </a:ext>
              </a:extLst>
            </p:cNvPr>
            <p:cNvSpPr/>
            <p:nvPr/>
          </p:nvSpPr>
          <p:spPr>
            <a:xfrm>
              <a:off x="583590" y="982453"/>
              <a:ext cx="453235" cy="19672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DDD9FE8-352C-B0B9-7B70-5A4F8D30B47E}"/>
                </a:ext>
              </a:extLst>
            </p:cNvPr>
            <p:cNvSpPr txBox="1"/>
            <p:nvPr/>
          </p:nvSpPr>
          <p:spPr>
            <a:xfrm>
              <a:off x="1243245" y="603440"/>
              <a:ext cx="819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Speaker1</a:t>
              </a:r>
              <a:endParaRPr lang="ko-KR" altLang="en-US" sz="12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78D876C-1F4D-6BE6-DA8D-2169430C53C6}"/>
                </a:ext>
              </a:extLst>
            </p:cNvPr>
            <p:cNvSpPr txBox="1"/>
            <p:nvPr/>
          </p:nvSpPr>
          <p:spPr>
            <a:xfrm>
              <a:off x="2134449" y="594267"/>
              <a:ext cx="819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Speaker2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DB86D92-0FB2-9896-DE41-353DEB0730FA}"/>
                </a:ext>
              </a:extLst>
            </p:cNvPr>
            <p:cNvSpPr txBox="1"/>
            <p:nvPr/>
          </p:nvSpPr>
          <p:spPr>
            <a:xfrm>
              <a:off x="110684" y="603439"/>
              <a:ext cx="1199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Scene descript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33FBB478-D028-CE6D-B0B5-EBCC73A1C2D5}"/>
                </a:ext>
              </a:extLst>
            </p:cNvPr>
            <p:cNvSpPr txBox="1"/>
            <p:nvPr/>
          </p:nvSpPr>
          <p:spPr>
            <a:xfrm>
              <a:off x="1529273" y="1218427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u1</a:t>
              </a:r>
              <a:endParaRPr lang="ko-KR" altLang="en-US" sz="12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9257DC8-D947-E2EF-3241-C7870BB291A6}"/>
                </a:ext>
              </a:extLst>
            </p:cNvPr>
            <p:cNvSpPr txBox="1"/>
            <p:nvPr/>
          </p:nvSpPr>
          <p:spPr>
            <a:xfrm>
              <a:off x="1529273" y="1874106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u3</a:t>
              </a:r>
              <a:endParaRPr lang="ko-KR" altLang="en-US" sz="12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71485470-5474-7F03-882F-638397B70493}"/>
                </a:ext>
              </a:extLst>
            </p:cNvPr>
            <p:cNvSpPr txBox="1"/>
            <p:nvPr/>
          </p:nvSpPr>
          <p:spPr>
            <a:xfrm>
              <a:off x="1529273" y="2527432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u5</a:t>
              </a:r>
              <a:endParaRPr lang="ko-KR" altLang="en-US" sz="12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CC48168-9561-F8FA-4718-4E536BEDCF74}"/>
                </a:ext>
              </a:extLst>
            </p:cNvPr>
            <p:cNvSpPr txBox="1"/>
            <p:nvPr/>
          </p:nvSpPr>
          <p:spPr>
            <a:xfrm>
              <a:off x="2430116" y="156504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u2</a:t>
              </a:r>
              <a:endParaRPr lang="ko-KR" altLang="en-US" sz="1200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FA7CC167-429F-A3AA-C506-562953E07073}"/>
                </a:ext>
              </a:extLst>
            </p:cNvPr>
            <p:cNvSpPr txBox="1"/>
            <p:nvPr/>
          </p:nvSpPr>
          <p:spPr>
            <a:xfrm>
              <a:off x="2430116" y="2184240"/>
              <a:ext cx="3593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u4</a:t>
              </a:r>
              <a:endParaRPr lang="ko-KR" altLang="en-US" sz="1200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D0EA2FA-444A-1127-9573-597BC4753449}"/>
                </a:ext>
              </a:extLst>
            </p:cNvPr>
            <p:cNvSpPr txBox="1"/>
            <p:nvPr/>
          </p:nvSpPr>
          <p:spPr>
            <a:xfrm>
              <a:off x="655371" y="93857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c0</a:t>
              </a:r>
              <a:endParaRPr lang="ko-KR" altLang="en-US" sz="1200" dirty="0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AC3D2FA2-8AB0-8E86-759C-C898C18D7F40}"/>
                </a:ext>
              </a:extLst>
            </p:cNvPr>
            <p:cNvSpPr/>
            <p:nvPr/>
          </p:nvSpPr>
          <p:spPr>
            <a:xfrm>
              <a:off x="110684" y="594267"/>
              <a:ext cx="2964091" cy="2444383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014488D8-D33A-C2BD-5785-BCEF1C542EA2}"/>
              </a:ext>
            </a:extLst>
          </p:cNvPr>
          <p:cNvSpPr txBox="1"/>
          <p:nvPr/>
        </p:nvSpPr>
        <p:spPr>
          <a:xfrm>
            <a:off x="7019359" y="1970944"/>
            <a:ext cx="123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Predict e1</a:t>
            </a:r>
            <a:endParaRPr lang="ko-KR" altLang="en-US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A6E17202-1CE9-A251-2697-229572F32EEE}"/>
              </a:ext>
            </a:extLst>
          </p:cNvPr>
          <p:cNvGrpSpPr/>
          <p:nvPr/>
        </p:nvGrpSpPr>
        <p:grpSpPr>
          <a:xfrm>
            <a:off x="8255399" y="3608228"/>
            <a:ext cx="2964091" cy="2444383"/>
            <a:chOff x="110684" y="594267"/>
            <a:chExt cx="2964091" cy="2444383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B817DCA-DAE8-D351-A795-2D30843BCD91}"/>
                </a:ext>
              </a:extLst>
            </p:cNvPr>
            <p:cNvCxnSpPr>
              <a:cxnSpLocks/>
            </p:cNvCxnSpPr>
            <p:nvPr/>
          </p:nvCxnSpPr>
          <p:spPr>
            <a:xfrm>
              <a:off x="1683736" y="904872"/>
              <a:ext cx="0" cy="1995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47B1DE2-05A1-FC8C-51FB-83732154D4B5}"/>
                </a:ext>
              </a:extLst>
            </p:cNvPr>
            <p:cNvCxnSpPr>
              <a:cxnSpLocks/>
            </p:cNvCxnSpPr>
            <p:nvPr/>
          </p:nvCxnSpPr>
          <p:spPr>
            <a:xfrm>
              <a:off x="2544113" y="904872"/>
              <a:ext cx="0" cy="1995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D968187-64AE-DD82-0597-A5FF1C6607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578" y="895674"/>
              <a:ext cx="18629" cy="2005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DCBE9C1F-5168-08D5-DD63-EAEC3DE1B393}"/>
                </a:ext>
              </a:extLst>
            </p:cNvPr>
            <p:cNvSpPr/>
            <p:nvPr/>
          </p:nvSpPr>
          <p:spPr>
            <a:xfrm>
              <a:off x="1464215" y="1265843"/>
              <a:ext cx="453235" cy="1967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3E28641D-D422-88A8-61C0-DF5FDED769D5}"/>
                </a:ext>
              </a:extLst>
            </p:cNvPr>
            <p:cNvSpPr/>
            <p:nvPr/>
          </p:nvSpPr>
          <p:spPr>
            <a:xfrm>
              <a:off x="2347227" y="1601568"/>
              <a:ext cx="453235" cy="1967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542C7D74-8C9B-0122-4E48-438A12F0857E}"/>
                </a:ext>
              </a:extLst>
            </p:cNvPr>
            <p:cNvSpPr/>
            <p:nvPr/>
          </p:nvSpPr>
          <p:spPr>
            <a:xfrm>
              <a:off x="1464215" y="1919169"/>
              <a:ext cx="453235" cy="19672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68786340-854D-E66B-FB2D-A67BB868F3A7}"/>
                </a:ext>
              </a:extLst>
            </p:cNvPr>
            <p:cNvSpPr/>
            <p:nvPr/>
          </p:nvSpPr>
          <p:spPr>
            <a:xfrm>
              <a:off x="2347226" y="2237629"/>
              <a:ext cx="453235" cy="19672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831AE833-8EA9-CF94-3497-464FB97A35C2}"/>
                </a:ext>
              </a:extLst>
            </p:cNvPr>
            <p:cNvSpPr/>
            <p:nvPr/>
          </p:nvSpPr>
          <p:spPr>
            <a:xfrm>
              <a:off x="1457119" y="2572496"/>
              <a:ext cx="453235" cy="19672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F68C82FC-0F78-55AC-2789-6F2216A33215}"/>
                </a:ext>
              </a:extLst>
            </p:cNvPr>
            <p:cNvSpPr/>
            <p:nvPr/>
          </p:nvSpPr>
          <p:spPr>
            <a:xfrm>
              <a:off x="583590" y="982453"/>
              <a:ext cx="453235" cy="19672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1AE78D3-0AAE-0CF4-BD4E-B79A47844647}"/>
                </a:ext>
              </a:extLst>
            </p:cNvPr>
            <p:cNvSpPr txBox="1"/>
            <p:nvPr/>
          </p:nvSpPr>
          <p:spPr>
            <a:xfrm>
              <a:off x="1243245" y="603440"/>
              <a:ext cx="819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Speaker1</a:t>
              </a:r>
              <a:endParaRPr lang="ko-KR" altLang="en-US" sz="12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E85E18BA-9C42-0278-FABB-AD3A24798333}"/>
                </a:ext>
              </a:extLst>
            </p:cNvPr>
            <p:cNvSpPr txBox="1"/>
            <p:nvPr/>
          </p:nvSpPr>
          <p:spPr>
            <a:xfrm>
              <a:off x="2134449" y="594267"/>
              <a:ext cx="819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Speaker2</a:t>
              </a:r>
              <a:endParaRPr lang="ko-KR" altLang="en-US" sz="12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4C78148-8B45-AF0F-F397-AC1A7EA60887}"/>
                </a:ext>
              </a:extLst>
            </p:cNvPr>
            <p:cNvSpPr txBox="1"/>
            <p:nvPr/>
          </p:nvSpPr>
          <p:spPr>
            <a:xfrm>
              <a:off x="110684" y="603439"/>
              <a:ext cx="1199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Scene descript</a:t>
              </a:r>
              <a:endParaRPr lang="ko-KR" altLang="en-US" sz="1200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919A093-AA86-E3EE-76DF-EECF6F1A1210}"/>
                </a:ext>
              </a:extLst>
            </p:cNvPr>
            <p:cNvSpPr txBox="1"/>
            <p:nvPr/>
          </p:nvSpPr>
          <p:spPr>
            <a:xfrm>
              <a:off x="1529273" y="1218427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u1</a:t>
              </a:r>
              <a:endParaRPr lang="ko-KR" altLang="en-US" sz="12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A04A754-150A-0685-5881-92FD78FFDE64}"/>
                </a:ext>
              </a:extLst>
            </p:cNvPr>
            <p:cNvSpPr txBox="1"/>
            <p:nvPr/>
          </p:nvSpPr>
          <p:spPr>
            <a:xfrm>
              <a:off x="1529273" y="1874106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u3</a:t>
              </a:r>
              <a:endParaRPr lang="ko-KR" altLang="en-US" sz="12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947676F3-02DA-78CF-C2F5-057743F39F90}"/>
                </a:ext>
              </a:extLst>
            </p:cNvPr>
            <p:cNvSpPr txBox="1"/>
            <p:nvPr/>
          </p:nvSpPr>
          <p:spPr>
            <a:xfrm>
              <a:off x="1529273" y="2527432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u5</a:t>
              </a:r>
              <a:endParaRPr lang="ko-KR" altLang="en-US" sz="12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BA5AE14F-4A3E-1C61-66DF-E85BD6346DC7}"/>
                </a:ext>
              </a:extLst>
            </p:cNvPr>
            <p:cNvSpPr txBox="1"/>
            <p:nvPr/>
          </p:nvSpPr>
          <p:spPr>
            <a:xfrm>
              <a:off x="2430116" y="156504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u2</a:t>
              </a:r>
              <a:endParaRPr lang="ko-KR" altLang="en-US" sz="12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C5EEFE8-2461-528A-74CF-D9B44188EA6A}"/>
                </a:ext>
              </a:extLst>
            </p:cNvPr>
            <p:cNvSpPr txBox="1"/>
            <p:nvPr/>
          </p:nvSpPr>
          <p:spPr>
            <a:xfrm>
              <a:off x="2430116" y="2184240"/>
              <a:ext cx="3593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u4</a:t>
              </a:r>
              <a:endParaRPr lang="ko-KR" altLang="en-US" sz="12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B6969E7-8ECB-5E42-471B-897A1775DF1F}"/>
                </a:ext>
              </a:extLst>
            </p:cNvPr>
            <p:cNvSpPr txBox="1"/>
            <p:nvPr/>
          </p:nvSpPr>
          <p:spPr>
            <a:xfrm>
              <a:off x="655371" y="93857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c0</a:t>
              </a:r>
              <a:endParaRPr lang="ko-KR" altLang="en-US" sz="1200" dirty="0"/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F7CE5C54-CEF5-CF59-F954-A72DB3411190}"/>
                </a:ext>
              </a:extLst>
            </p:cNvPr>
            <p:cNvSpPr/>
            <p:nvPr/>
          </p:nvSpPr>
          <p:spPr>
            <a:xfrm>
              <a:off x="110684" y="594267"/>
              <a:ext cx="2964091" cy="2444383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88690029-1965-B321-16B0-FFDFAD11C821}"/>
              </a:ext>
            </a:extLst>
          </p:cNvPr>
          <p:cNvSpPr txBox="1"/>
          <p:nvPr/>
        </p:nvSpPr>
        <p:spPr>
          <a:xfrm>
            <a:off x="7019359" y="4625361"/>
            <a:ext cx="123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Predict e2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43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92" grpId="0"/>
      <p:bldP spid="2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>
            <a:extLst>
              <a:ext uri="{FF2B5EF4-FFF2-40B4-BE49-F238E27FC236}">
                <a16:creationId xmlns:a16="http://schemas.microsoft.com/office/drawing/2014/main" id="{E88886E1-ED5B-909D-B9A0-42AFC78B8A8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72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Motivation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BBDA2CF2-D35B-3B45-9158-DD265579B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182"/>
            <a:ext cx="10515600" cy="4943781"/>
          </a:xfrm>
        </p:spPr>
        <p:txBody>
          <a:bodyPr/>
          <a:lstStyle/>
          <a:p>
            <a:r>
              <a:rPr lang="en-US" altLang="ko-KR" dirty="0"/>
              <a:t>Most of the knowledge base is in English and infeasible to be applied in Korean conversation.</a:t>
            </a:r>
          </a:p>
          <a:p>
            <a:pPr algn="just"/>
            <a:r>
              <a:rPr lang="en-US" altLang="ko-KR" dirty="0"/>
              <a:t>Other papers try to build conversation graphs to learn the inter and intra speaker relation in a conversation. Although this method performs well, the complexity of the graph increases together with the number of speakers in conversation.</a:t>
            </a:r>
          </a:p>
          <a:p>
            <a:pPr marL="0" indent="0" algn="just">
              <a:buNone/>
            </a:pPr>
            <a:r>
              <a:rPr lang="en-US" altLang="ko-KR" dirty="0">
                <a:sym typeface="Wingdings" panose="05000000000000000000" pitchFamily="2" charset="2"/>
              </a:rPr>
              <a:t> Build a model independent from commonsense knowledge, exploiting the speaker memory and conversation context [1].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636AD-9F8C-6693-385C-225552CE237D}"/>
              </a:ext>
            </a:extLst>
          </p:cNvPr>
          <p:cNvSpPr txBox="1"/>
          <p:nvPr/>
        </p:nvSpPr>
        <p:spPr>
          <a:xfrm>
            <a:off x="190500" y="6028115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Lee,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Joosung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Wooin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Lee. "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CoMPM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Context Modeling with Speaker's Pre-trained Memory Tracking for Emotion Recognition in Conversation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 NAACL 2022.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63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>
            <a:extLst>
              <a:ext uri="{FF2B5EF4-FFF2-40B4-BE49-F238E27FC236}">
                <a16:creationId xmlns:a16="http://schemas.microsoft.com/office/drawing/2014/main" id="{E88886E1-ED5B-909D-B9A0-42AFC78B8A8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72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Terms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5739F1D-ADEF-774C-1837-C90B4454DB23}"/>
              </a:ext>
            </a:extLst>
          </p:cNvPr>
          <p:cNvGrpSpPr/>
          <p:nvPr/>
        </p:nvGrpSpPr>
        <p:grpSpPr>
          <a:xfrm>
            <a:off x="1571184" y="2169522"/>
            <a:ext cx="2964091" cy="3045203"/>
            <a:chOff x="110684" y="276837"/>
            <a:chExt cx="2964091" cy="3045203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12C009A-DAE8-8343-1C07-5B04F86CA17B}"/>
                </a:ext>
              </a:extLst>
            </p:cNvPr>
            <p:cNvCxnSpPr>
              <a:cxnSpLocks/>
            </p:cNvCxnSpPr>
            <p:nvPr/>
          </p:nvCxnSpPr>
          <p:spPr>
            <a:xfrm>
              <a:off x="1683736" y="904872"/>
              <a:ext cx="0" cy="1995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CE59C86-9044-C99E-8003-C520C3AE5716}"/>
                </a:ext>
              </a:extLst>
            </p:cNvPr>
            <p:cNvCxnSpPr>
              <a:cxnSpLocks/>
            </p:cNvCxnSpPr>
            <p:nvPr/>
          </p:nvCxnSpPr>
          <p:spPr>
            <a:xfrm>
              <a:off x="2544113" y="904872"/>
              <a:ext cx="0" cy="1995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47E9BE-C03E-1A6F-D772-8846C09581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578" y="895674"/>
              <a:ext cx="18629" cy="2005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85107BBB-49B2-2160-5341-A732D8C9F3B3}"/>
                </a:ext>
              </a:extLst>
            </p:cNvPr>
            <p:cNvSpPr/>
            <p:nvPr/>
          </p:nvSpPr>
          <p:spPr>
            <a:xfrm>
              <a:off x="1464215" y="1265843"/>
              <a:ext cx="453235" cy="1967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4033F418-5934-9B89-442B-3CE07D4B0816}"/>
                </a:ext>
              </a:extLst>
            </p:cNvPr>
            <p:cNvSpPr/>
            <p:nvPr/>
          </p:nvSpPr>
          <p:spPr>
            <a:xfrm>
              <a:off x="2347227" y="1601568"/>
              <a:ext cx="453235" cy="1967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53D6B22-CB96-EEB2-048E-67DD2B98ED09}"/>
                </a:ext>
              </a:extLst>
            </p:cNvPr>
            <p:cNvSpPr/>
            <p:nvPr/>
          </p:nvSpPr>
          <p:spPr>
            <a:xfrm>
              <a:off x="1464215" y="1919169"/>
              <a:ext cx="453235" cy="1967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BDD83038-B9E0-5903-28DA-2037CF21E6B8}"/>
                </a:ext>
              </a:extLst>
            </p:cNvPr>
            <p:cNvSpPr/>
            <p:nvPr/>
          </p:nvSpPr>
          <p:spPr>
            <a:xfrm>
              <a:off x="2347226" y="2237629"/>
              <a:ext cx="453235" cy="1967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62479527-2602-91FE-5691-1B7223B535D7}"/>
                </a:ext>
              </a:extLst>
            </p:cNvPr>
            <p:cNvSpPr/>
            <p:nvPr/>
          </p:nvSpPr>
          <p:spPr>
            <a:xfrm>
              <a:off x="1457119" y="2572496"/>
              <a:ext cx="453235" cy="1967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8BF277D-7DF5-C866-087B-C68BDF9DA95C}"/>
                </a:ext>
              </a:extLst>
            </p:cNvPr>
            <p:cNvSpPr/>
            <p:nvPr/>
          </p:nvSpPr>
          <p:spPr>
            <a:xfrm>
              <a:off x="583590" y="982453"/>
              <a:ext cx="453235" cy="19672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DF971D-A2E4-BC60-CCFF-9AE5E74A4AB7}"/>
                </a:ext>
              </a:extLst>
            </p:cNvPr>
            <p:cNvSpPr txBox="1"/>
            <p:nvPr/>
          </p:nvSpPr>
          <p:spPr>
            <a:xfrm>
              <a:off x="1243245" y="603440"/>
              <a:ext cx="819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Speaker1</a:t>
              </a:r>
              <a:endParaRPr lang="ko-KR" altLang="en-US" sz="12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8F8479A-6548-D24C-5BB0-3472C5D55A3E}"/>
                </a:ext>
              </a:extLst>
            </p:cNvPr>
            <p:cNvSpPr txBox="1"/>
            <p:nvPr/>
          </p:nvSpPr>
          <p:spPr>
            <a:xfrm>
              <a:off x="2134449" y="594267"/>
              <a:ext cx="819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Speaker2</a:t>
              </a:r>
              <a:endParaRPr lang="ko-KR" altLang="en-US" sz="1200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3CE4EDA-CC20-6380-880B-D45219D4CEFF}"/>
                </a:ext>
              </a:extLst>
            </p:cNvPr>
            <p:cNvSpPr txBox="1"/>
            <p:nvPr/>
          </p:nvSpPr>
          <p:spPr>
            <a:xfrm>
              <a:off x="110684" y="603439"/>
              <a:ext cx="1199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Scene </a:t>
              </a:r>
              <a:r>
                <a:rPr lang="en-US" altLang="ko-KR" sz="1200" dirty="0" err="1"/>
                <a:t>descrip</a:t>
              </a:r>
              <a:endParaRPr lang="ko-KR" altLang="en-US" sz="12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238C28A-C4FD-C6CE-2B09-F305D0724AD4}"/>
                </a:ext>
              </a:extLst>
            </p:cNvPr>
            <p:cNvSpPr txBox="1"/>
            <p:nvPr/>
          </p:nvSpPr>
          <p:spPr>
            <a:xfrm>
              <a:off x="1529273" y="1218427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u1</a:t>
              </a:r>
              <a:endParaRPr lang="ko-KR" altLang="en-US" sz="12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5CC5604-A0CB-1B3C-24BA-A78AD097B45E}"/>
                </a:ext>
              </a:extLst>
            </p:cNvPr>
            <p:cNvSpPr txBox="1"/>
            <p:nvPr/>
          </p:nvSpPr>
          <p:spPr>
            <a:xfrm>
              <a:off x="1529273" y="1874106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u3</a:t>
              </a:r>
              <a:endParaRPr lang="ko-KR" altLang="en-US" sz="12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16DAAC8-5DAA-85E8-5EFD-7DE055F3D877}"/>
                </a:ext>
              </a:extLst>
            </p:cNvPr>
            <p:cNvSpPr txBox="1"/>
            <p:nvPr/>
          </p:nvSpPr>
          <p:spPr>
            <a:xfrm>
              <a:off x="1529273" y="2527432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u5</a:t>
              </a:r>
              <a:endParaRPr lang="ko-KR" altLang="en-US" sz="1200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EFA3572-6B44-63BD-8036-0F887889A1B5}"/>
                </a:ext>
              </a:extLst>
            </p:cNvPr>
            <p:cNvSpPr txBox="1"/>
            <p:nvPr/>
          </p:nvSpPr>
          <p:spPr>
            <a:xfrm>
              <a:off x="2430116" y="156504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u2</a:t>
              </a:r>
              <a:endParaRPr lang="ko-KR" altLang="en-US" sz="1200" dirty="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85EB5A1-BBDA-10F7-7F3E-F4531411429E}"/>
                </a:ext>
              </a:extLst>
            </p:cNvPr>
            <p:cNvSpPr txBox="1"/>
            <p:nvPr/>
          </p:nvSpPr>
          <p:spPr>
            <a:xfrm>
              <a:off x="2430116" y="2184240"/>
              <a:ext cx="3593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u4</a:t>
              </a:r>
              <a:endParaRPr lang="ko-KR" altLang="en-US" sz="1200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B4DA416-17FC-BD7A-7B00-B073D2A6079C}"/>
                </a:ext>
              </a:extLst>
            </p:cNvPr>
            <p:cNvSpPr txBox="1"/>
            <p:nvPr/>
          </p:nvSpPr>
          <p:spPr>
            <a:xfrm>
              <a:off x="655371" y="93857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c0</a:t>
              </a:r>
              <a:endParaRPr lang="ko-KR" altLang="en-US" sz="1200" dirty="0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415E90BB-FF7B-EB02-D680-3444110C914B}"/>
                </a:ext>
              </a:extLst>
            </p:cNvPr>
            <p:cNvSpPr/>
            <p:nvPr/>
          </p:nvSpPr>
          <p:spPr>
            <a:xfrm>
              <a:off x="110684" y="276837"/>
              <a:ext cx="2964091" cy="3045203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80BED49C-46A5-209C-7C56-B9821BEC1887}"/>
              </a:ext>
            </a:extLst>
          </p:cNvPr>
          <p:cNvSpPr txBox="1"/>
          <p:nvPr/>
        </p:nvSpPr>
        <p:spPr>
          <a:xfrm>
            <a:off x="2626736" y="172029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8" name="Content Placeholder 24">
            <a:extLst>
              <a:ext uri="{FF2B5EF4-FFF2-40B4-BE49-F238E27FC236}">
                <a16:creationId xmlns:a16="http://schemas.microsoft.com/office/drawing/2014/main" id="{6CD30445-BE45-27C2-D6DE-303530116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19083"/>
            <a:ext cx="5582174" cy="494378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Target utterance: utterance that we want to identify the sentiment or the emotion.</a:t>
            </a:r>
          </a:p>
          <a:p>
            <a:r>
              <a:rPr lang="en-US" altLang="ko-KR" sz="2000" dirty="0"/>
              <a:t>Target speaker: the person who speaks the target utterance. </a:t>
            </a:r>
          </a:p>
          <a:p>
            <a:r>
              <a:rPr lang="en-US" altLang="ko-KR" sz="2000" dirty="0"/>
              <a:t>Context: scene context and conversation context.</a:t>
            </a:r>
          </a:p>
          <a:p>
            <a:pPr lvl="1"/>
            <a:r>
              <a:rPr lang="en-US" altLang="ko-KR" sz="1600" dirty="0"/>
              <a:t>Scene context: scene description</a:t>
            </a:r>
          </a:p>
          <a:p>
            <a:pPr lvl="1"/>
            <a:r>
              <a:rPr lang="en-US" altLang="ko-KR" sz="1600" dirty="0"/>
              <a:t>Conversation context: all utterances from the beginning of the conversation to the target utterance.</a:t>
            </a:r>
            <a:endParaRPr lang="ko-KR" altLang="en-US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1096F4-73C1-E526-0CA8-5DA4CA78943D}"/>
              </a:ext>
            </a:extLst>
          </p:cNvPr>
          <p:cNvSpPr/>
          <p:nvPr/>
        </p:nvSpPr>
        <p:spPr>
          <a:xfrm>
            <a:off x="2858519" y="3749240"/>
            <a:ext cx="627075" cy="319630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819D1A-346E-7ACC-AE9B-B9F26F0B3683}"/>
              </a:ext>
            </a:extLst>
          </p:cNvPr>
          <p:cNvSpPr/>
          <p:nvPr/>
        </p:nvSpPr>
        <p:spPr>
          <a:xfrm>
            <a:off x="2786891" y="3013136"/>
            <a:ext cx="1590127" cy="1098270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E3FB9F-5B33-B561-1CB9-C10359363787}"/>
              </a:ext>
            </a:extLst>
          </p:cNvPr>
          <p:cNvSpPr/>
          <p:nvPr/>
        </p:nvSpPr>
        <p:spPr>
          <a:xfrm>
            <a:off x="1972766" y="2806115"/>
            <a:ext cx="640809" cy="352414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A24A13-1645-1B2C-1673-D06929F1B624}"/>
              </a:ext>
            </a:extLst>
          </p:cNvPr>
          <p:cNvSpPr txBox="1"/>
          <p:nvPr/>
        </p:nvSpPr>
        <p:spPr>
          <a:xfrm>
            <a:off x="3807726" y="5457825"/>
            <a:ext cx="18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 utterance</a:t>
            </a:r>
            <a:endParaRPr lang="ko-KR" alt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4E66E8-8122-1534-7A7E-64EF7E4CF02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172057" y="4068870"/>
            <a:ext cx="1579453" cy="138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4D26605-C34B-9F8C-DBFA-614B5D784AF2}"/>
              </a:ext>
            </a:extLst>
          </p:cNvPr>
          <p:cNvSpPr txBox="1"/>
          <p:nvPr/>
        </p:nvSpPr>
        <p:spPr>
          <a:xfrm>
            <a:off x="183792" y="3429000"/>
            <a:ext cx="164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Scene context</a:t>
            </a:r>
            <a:endParaRPr lang="ko-KR" alt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241F7E-359E-0693-7B78-3A2AB69C8B38}"/>
              </a:ext>
            </a:extLst>
          </p:cNvPr>
          <p:cNvCxnSpPr>
            <a:cxnSpLocks/>
            <a:stCxn id="11" idx="1"/>
            <a:endCxn id="15" idx="0"/>
          </p:cNvCxnSpPr>
          <p:nvPr/>
        </p:nvCxnSpPr>
        <p:spPr>
          <a:xfrm flipH="1">
            <a:off x="1008538" y="2982322"/>
            <a:ext cx="964228" cy="44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1A3035-CCA2-3A4D-1D43-ABEC7606AE60}"/>
              </a:ext>
            </a:extLst>
          </p:cNvPr>
          <p:cNvSpPr txBox="1"/>
          <p:nvPr/>
        </p:nvSpPr>
        <p:spPr>
          <a:xfrm>
            <a:off x="4751510" y="3457733"/>
            <a:ext cx="156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Conv context</a:t>
            </a:r>
            <a:endParaRPr lang="ko-KR" alt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9092D9-B66D-4228-98C3-654091E4FE21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4377018" y="3562271"/>
            <a:ext cx="374492" cy="8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34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5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CA1D6AF8-309B-9C97-EF34-F883A6C12FC7}"/>
              </a:ext>
            </a:extLst>
          </p:cNvPr>
          <p:cNvGrpSpPr/>
          <p:nvPr/>
        </p:nvGrpSpPr>
        <p:grpSpPr>
          <a:xfrm>
            <a:off x="1683736" y="2644479"/>
            <a:ext cx="10302306" cy="3633590"/>
            <a:chOff x="721587" y="829527"/>
            <a:chExt cx="10302306" cy="363359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9AE57BC-52E3-CC15-5257-01B782CAE29B}"/>
                </a:ext>
              </a:extLst>
            </p:cNvPr>
            <p:cNvSpPr/>
            <p:nvPr/>
          </p:nvSpPr>
          <p:spPr>
            <a:xfrm>
              <a:off x="895644" y="3219664"/>
              <a:ext cx="1076713" cy="38081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Memory Module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F59125F-0A07-11D2-36F9-CBE21DC1D0C9}"/>
                </a:ext>
              </a:extLst>
            </p:cNvPr>
            <p:cNvSpPr/>
            <p:nvPr/>
          </p:nvSpPr>
          <p:spPr>
            <a:xfrm>
              <a:off x="3698726" y="2147485"/>
              <a:ext cx="7258418" cy="1459790"/>
            </a:xfrm>
            <a:prstGeom prst="roundRect">
              <a:avLst>
                <a:gd name="adj" fmla="val 4615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Pre-trained Context Module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4537868-727F-E439-CE70-3FFCE65723AC}"/>
                </a:ext>
              </a:extLst>
            </p:cNvPr>
            <p:cNvSpPr/>
            <p:nvPr/>
          </p:nvSpPr>
          <p:spPr>
            <a:xfrm>
              <a:off x="3698726" y="3762969"/>
              <a:ext cx="305077" cy="25196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9987FDC-7279-EE5A-7FA4-8DCFA2DD6210}"/>
                </a:ext>
              </a:extLst>
            </p:cNvPr>
            <p:cNvSpPr/>
            <p:nvPr/>
          </p:nvSpPr>
          <p:spPr>
            <a:xfrm>
              <a:off x="4085560" y="3762969"/>
              <a:ext cx="305077" cy="251965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EC3A852-A360-118F-312B-3EEC47B56F2B}"/>
                </a:ext>
              </a:extLst>
            </p:cNvPr>
            <p:cNvSpPr/>
            <p:nvPr/>
          </p:nvSpPr>
          <p:spPr>
            <a:xfrm>
              <a:off x="4472394" y="3762969"/>
              <a:ext cx="305077" cy="25196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FDE40F4-B757-CF6C-E26E-CDE4508FBB19}"/>
                </a:ext>
              </a:extLst>
            </p:cNvPr>
            <p:cNvSpPr/>
            <p:nvPr/>
          </p:nvSpPr>
          <p:spPr>
            <a:xfrm>
              <a:off x="4859228" y="3762969"/>
              <a:ext cx="305077" cy="25196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6591CD2-471F-A6B3-1CE9-4CEF1238F13C}"/>
                </a:ext>
              </a:extLst>
            </p:cNvPr>
            <p:cNvSpPr/>
            <p:nvPr/>
          </p:nvSpPr>
          <p:spPr>
            <a:xfrm>
              <a:off x="5246062" y="3762969"/>
              <a:ext cx="305077" cy="25196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99B5890-6594-BB05-9041-506EC928F16E}"/>
                </a:ext>
              </a:extLst>
            </p:cNvPr>
            <p:cNvSpPr/>
            <p:nvPr/>
          </p:nvSpPr>
          <p:spPr>
            <a:xfrm>
              <a:off x="5632896" y="3762969"/>
              <a:ext cx="305077" cy="25196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1D7629-C439-A771-B3AA-73BF5D5EAC3E}"/>
                </a:ext>
              </a:extLst>
            </p:cNvPr>
            <p:cNvSpPr/>
            <p:nvPr/>
          </p:nvSpPr>
          <p:spPr>
            <a:xfrm>
              <a:off x="6019730" y="3762969"/>
              <a:ext cx="305077" cy="25196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681C7B6-350E-AD38-D0F8-B585C22908FF}"/>
                </a:ext>
              </a:extLst>
            </p:cNvPr>
            <p:cNvSpPr/>
            <p:nvPr/>
          </p:nvSpPr>
          <p:spPr>
            <a:xfrm>
              <a:off x="6406564" y="3762969"/>
              <a:ext cx="305077" cy="25196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82C1CAD-0A39-78AE-3FC3-0D62AE951A9A}"/>
                </a:ext>
              </a:extLst>
            </p:cNvPr>
            <p:cNvSpPr/>
            <p:nvPr/>
          </p:nvSpPr>
          <p:spPr>
            <a:xfrm>
              <a:off x="6793398" y="3762969"/>
              <a:ext cx="305077" cy="25196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F3F708D-14E5-DEE2-A9AF-8A1EAE6A9966}"/>
                </a:ext>
              </a:extLst>
            </p:cNvPr>
            <p:cNvSpPr/>
            <p:nvPr/>
          </p:nvSpPr>
          <p:spPr>
            <a:xfrm>
              <a:off x="7180232" y="3762969"/>
              <a:ext cx="305077" cy="25196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EF7CD168-7F6F-E84E-9E10-4E125ED4022C}"/>
                </a:ext>
              </a:extLst>
            </p:cNvPr>
            <p:cNvSpPr/>
            <p:nvPr/>
          </p:nvSpPr>
          <p:spPr>
            <a:xfrm>
              <a:off x="7567066" y="3762969"/>
              <a:ext cx="305077" cy="25196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88C2CA7-0E8C-13D2-62C3-E88D8E1BBD0C}"/>
                </a:ext>
              </a:extLst>
            </p:cNvPr>
            <p:cNvSpPr/>
            <p:nvPr/>
          </p:nvSpPr>
          <p:spPr>
            <a:xfrm>
              <a:off x="7953900" y="3762969"/>
              <a:ext cx="305077" cy="25196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C2D5B75-B8F1-41B9-E4AC-DEF5BAE6DCB1}"/>
                </a:ext>
              </a:extLst>
            </p:cNvPr>
            <p:cNvSpPr/>
            <p:nvPr/>
          </p:nvSpPr>
          <p:spPr>
            <a:xfrm>
              <a:off x="8340734" y="3762969"/>
              <a:ext cx="305077" cy="25196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118AC99-B73F-D84C-40C6-1FE2810E20B8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2499666" y="2431372"/>
              <a:ext cx="0" cy="1088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B5E0F0D-F980-625D-CAC4-E45A598FD6A9}"/>
                </a:ext>
              </a:extLst>
            </p:cNvPr>
            <p:cNvCxnSpPr>
              <a:cxnSpLocks/>
              <a:stCxn id="18" idx="4"/>
              <a:endCxn id="102" idx="0"/>
            </p:cNvCxnSpPr>
            <p:nvPr/>
          </p:nvCxnSpPr>
          <p:spPr>
            <a:xfrm>
              <a:off x="2499666" y="2720214"/>
              <a:ext cx="0" cy="1043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8C476EF8-4EBE-EC44-9900-3AF3B19936DC}"/>
                </a:ext>
              </a:extLst>
            </p:cNvPr>
            <p:cNvSpPr/>
            <p:nvPr/>
          </p:nvSpPr>
          <p:spPr>
            <a:xfrm>
              <a:off x="8727568" y="3762969"/>
              <a:ext cx="305077" cy="25196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4B688DA8-0F2F-2F03-179C-BFDBEBFC1118}"/>
                </a:ext>
              </a:extLst>
            </p:cNvPr>
            <p:cNvSpPr/>
            <p:nvPr/>
          </p:nvSpPr>
          <p:spPr>
            <a:xfrm>
              <a:off x="9114402" y="3762969"/>
              <a:ext cx="305077" cy="25196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93FB2F45-F3B3-1365-23AA-E87F87B2DE81}"/>
                </a:ext>
              </a:extLst>
            </p:cNvPr>
            <p:cNvSpPr/>
            <p:nvPr/>
          </p:nvSpPr>
          <p:spPr>
            <a:xfrm>
              <a:off x="9501236" y="3762969"/>
              <a:ext cx="305077" cy="25196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40675603-A2BF-A5FE-6969-E728C5C6CB4F}"/>
                </a:ext>
              </a:extLst>
            </p:cNvPr>
            <p:cNvSpPr/>
            <p:nvPr/>
          </p:nvSpPr>
          <p:spPr>
            <a:xfrm>
              <a:off x="9888070" y="3762969"/>
              <a:ext cx="305077" cy="25196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7178DD8C-5529-D201-6938-E0E80A02DDCF}"/>
                </a:ext>
              </a:extLst>
            </p:cNvPr>
            <p:cNvSpPr/>
            <p:nvPr/>
          </p:nvSpPr>
          <p:spPr>
            <a:xfrm>
              <a:off x="10274904" y="3762969"/>
              <a:ext cx="305077" cy="25196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29495DAD-9B1B-B2BD-9657-DE2256C4BB88}"/>
                </a:ext>
              </a:extLst>
            </p:cNvPr>
            <p:cNvSpPr/>
            <p:nvPr/>
          </p:nvSpPr>
          <p:spPr>
            <a:xfrm>
              <a:off x="10661738" y="3762969"/>
              <a:ext cx="305077" cy="25196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4DCDA919-E569-EED4-DD5E-46AE18EFEC0E}"/>
                </a:ext>
              </a:extLst>
            </p:cNvPr>
            <p:cNvSpPr/>
            <p:nvPr/>
          </p:nvSpPr>
          <p:spPr>
            <a:xfrm>
              <a:off x="887094" y="3762969"/>
              <a:ext cx="305077" cy="25196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8D418EE3-6162-8EE4-8996-D61CC893F0E0}"/>
                </a:ext>
              </a:extLst>
            </p:cNvPr>
            <p:cNvSpPr/>
            <p:nvPr/>
          </p:nvSpPr>
          <p:spPr>
            <a:xfrm>
              <a:off x="1283454" y="3762969"/>
              <a:ext cx="305077" cy="25196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1CA78F4F-B957-BBD7-92B5-A45C5BE1A9CF}"/>
                </a:ext>
              </a:extLst>
            </p:cNvPr>
            <p:cNvSpPr/>
            <p:nvPr/>
          </p:nvSpPr>
          <p:spPr>
            <a:xfrm>
              <a:off x="1660762" y="3762969"/>
              <a:ext cx="305077" cy="25196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46568D5C-DEE1-4EA5-1A4A-A6B29B8E94CB}"/>
                </a:ext>
              </a:extLst>
            </p:cNvPr>
            <p:cNvSpPr/>
            <p:nvPr/>
          </p:nvSpPr>
          <p:spPr>
            <a:xfrm>
              <a:off x="2356565" y="3760872"/>
              <a:ext cx="305077" cy="25196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8D4AB81-AF1F-A83C-813A-2D7E02011C2F}"/>
                </a:ext>
              </a:extLst>
            </p:cNvPr>
            <p:cNvSpPr/>
            <p:nvPr/>
          </p:nvSpPr>
          <p:spPr>
            <a:xfrm>
              <a:off x="2743399" y="3760872"/>
              <a:ext cx="305077" cy="25196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8D207BAE-0FB5-BD8B-43FA-6254CF5E64C6}"/>
                </a:ext>
              </a:extLst>
            </p:cNvPr>
            <p:cNvSpPr/>
            <p:nvPr/>
          </p:nvSpPr>
          <p:spPr>
            <a:xfrm>
              <a:off x="3130233" y="3760872"/>
              <a:ext cx="305077" cy="25196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0141E8F9-50E8-8A38-01A8-CE3BA9263F08}"/>
                </a:ext>
              </a:extLst>
            </p:cNvPr>
            <p:cNvSpPr/>
            <p:nvPr/>
          </p:nvSpPr>
          <p:spPr>
            <a:xfrm>
              <a:off x="2356565" y="3219664"/>
              <a:ext cx="1076714" cy="38081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Memory Module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02AF927A-6392-46A7-A72D-F594103307A2}"/>
                </a:ext>
              </a:extLst>
            </p:cNvPr>
            <p:cNvSpPr/>
            <p:nvPr/>
          </p:nvSpPr>
          <p:spPr>
            <a:xfrm>
              <a:off x="2356565" y="1791751"/>
              <a:ext cx="305077" cy="25196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3891312-D8B1-6687-B265-AD1B6BD189BA}"/>
                </a:ext>
              </a:extLst>
            </p:cNvPr>
            <p:cNvSpPr/>
            <p:nvPr/>
          </p:nvSpPr>
          <p:spPr>
            <a:xfrm>
              <a:off x="887094" y="2826935"/>
              <a:ext cx="305077" cy="25196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B328B4FD-D7FF-55A7-7EE5-E5A30E6B900D}"/>
                </a:ext>
              </a:extLst>
            </p:cNvPr>
            <p:cNvSpPr/>
            <p:nvPr/>
          </p:nvSpPr>
          <p:spPr>
            <a:xfrm>
              <a:off x="2347127" y="2824584"/>
              <a:ext cx="305077" cy="25196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Arrow: Left-Right 102">
              <a:extLst>
                <a:ext uri="{FF2B5EF4-FFF2-40B4-BE49-F238E27FC236}">
                  <a16:creationId xmlns:a16="http://schemas.microsoft.com/office/drawing/2014/main" id="{3E20004E-B25E-6AD0-DDFA-13253BD69577}"/>
                </a:ext>
              </a:extLst>
            </p:cNvPr>
            <p:cNvSpPr/>
            <p:nvPr/>
          </p:nvSpPr>
          <p:spPr>
            <a:xfrm>
              <a:off x="1891819" y="3250679"/>
              <a:ext cx="545285" cy="318782"/>
            </a:xfrm>
            <a:prstGeom prst="leftRightArrow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169A5AC6-D7E3-AA7F-7765-E366DFB0855C}"/>
                </a:ext>
              </a:extLst>
            </p:cNvPr>
            <p:cNvSpPr/>
            <p:nvPr/>
          </p:nvSpPr>
          <p:spPr>
            <a:xfrm>
              <a:off x="2380850" y="2147485"/>
              <a:ext cx="684374" cy="29429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GRU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Arrow: Curved Right 111">
              <a:extLst>
                <a:ext uri="{FF2B5EF4-FFF2-40B4-BE49-F238E27FC236}">
                  <a16:creationId xmlns:a16="http://schemas.microsoft.com/office/drawing/2014/main" id="{F4ED6F4B-6332-EC24-33C9-43E52E9E2825}"/>
                </a:ext>
              </a:extLst>
            </p:cNvPr>
            <p:cNvSpPr/>
            <p:nvPr/>
          </p:nvSpPr>
          <p:spPr>
            <a:xfrm flipH="1">
              <a:off x="3043685" y="2161357"/>
              <a:ext cx="231491" cy="272723"/>
            </a:xfrm>
            <a:prstGeom prst="curv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DCFF6D03-1C2E-205F-4926-6E1D57997775}"/>
                </a:ext>
              </a:extLst>
            </p:cNvPr>
            <p:cNvSpPr/>
            <p:nvPr/>
          </p:nvSpPr>
          <p:spPr>
            <a:xfrm>
              <a:off x="3698725" y="1791750"/>
              <a:ext cx="305077" cy="25196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496966E-DC41-5663-665C-0F4EA215A3F8}"/>
                </a:ext>
              </a:extLst>
            </p:cNvPr>
            <p:cNvSpPr/>
            <p:nvPr/>
          </p:nvSpPr>
          <p:spPr>
            <a:xfrm>
              <a:off x="2347127" y="1355892"/>
              <a:ext cx="1656673" cy="295163"/>
            </a:xfrm>
            <a:prstGeom prst="roundRect">
              <a:avLst/>
            </a:prstGeom>
            <a:solidFill>
              <a:srgbClr val="DEC8E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Fusion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0F9783A-737B-5524-6A27-D083B0BACB83}"/>
                </a:ext>
              </a:extLst>
            </p:cNvPr>
            <p:cNvSpPr txBox="1"/>
            <p:nvPr/>
          </p:nvSpPr>
          <p:spPr>
            <a:xfrm>
              <a:off x="1725875" y="3563876"/>
              <a:ext cx="886470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Share weight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91E9D93-8451-3D6F-850C-1B0E1C2AC3CB}"/>
                </a:ext>
              </a:extLst>
            </p:cNvPr>
            <p:cNvCxnSpPr>
              <a:cxnSpLocks/>
            </p:cNvCxnSpPr>
            <p:nvPr/>
          </p:nvCxnSpPr>
          <p:spPr>
            <a:xfrm>
              <a:off x="3575790" y="1791750"/>
              <a:ext cx="0" cy="236524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42A7360-80AA-8DC7-96A0-71BC38EF31EE}"/>
                </a:ext>
              </a:extLst>
            </p:cNvPr>
            <p:cNvSpPr/>
            <p:nvPr/>
          </p:nvSpPr>
          <p:spPr>
            <a:xfrm>
              <a:off x="3022924" y="1052042"/>
              <a:ext cx="305077" cy="25196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Or 17">
              <a:extLst>
                <a:ext uri="{FF2B5EF4-FFF2-40B4-BE49-F238E27FC236}">
                  <a16:creationId xmlns:a16="http://schemas.microsoft.com/office/drawing/2014/main" id="{7A50A9F0-CC24-F40F-71D3-28F2AC30AB43}"/>
                </a:ext>
              </a:extLst>
            </p:cNvPr>
            <p:cNvSpPr/>
            <p:nvPr/>
          </p:nvSpPr>
          <p:spPr>
            <a:xfrm>
              <a:off x="2409666" y="2540214"/>
              <a:ext cx="180000" cy="180000"/>
            </a:xfrm>
            <a:prstGeom prst="flowChar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688E46-A9E5-1963-8731-8AF4DA64A535}"/>
                </a:ext>
              </a:extLst>
            </p:cNvPr>
            <p:cNvSpPr txBox="1"/>
            <p:nvPr/>
          </p:nvSpPr>
          <p:spPr>
            <a:xfrm>
              <a:off x="8631558" y="1109671"/>
              <a:ext cx="21403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Pre-trained Bert Language Model</a:t>
              </a:r>
              <a:endParaRPr lang="ko-KR" altLang="en-US" sz="1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F342794-E9A1-2D6B-3989-014762028C6D}"/>
                </a:ext>
              </a:extLst>
            </p:cNvPr>
            <p:cNvSpPr txBox="1"/>
            <p:nvPr/>
          </p:nvSpPr>
          <p:spPr>
            <a:xfrm>
              <a:off x="6775483" y="1127514"/>
              <a:ext cx="10935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Classifier Token</a:t>
              </a:r>
              <a:endParaRPr lang="ko-KR" altLang="en-US" sz="1000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F93F64-D63C-8BBD-3798-B10673092CF9}"/>
                </a:ext>
              </a:extLst>
            </p:cNvPr>
            <p:cNvSpPr/>
            <p:nvPr/>
          </p:nvSpPr>
          <p:spPr>
            <a:xfrm>
              <a:off x="6403412" y="1127514"/>
              <a:ext cx="305077" cy="25196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328D70D0-BCE6-32F5-0D61-646FDCBE8B99}"/>
                </a:ext>
              </a:extLst>
            </p:cNvPr>
            <p:cNvSpPr/>
            <p:nvPr/>
          </p:nvSpPr>
          <p:spPr>
            <a:xfrm>
              <a:off x="8287172" y="1103927"/>
              <a:ext cx="305077" cy="25196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7415FEC-EAB6-6B07-206B-85D5EEEF39F8}"/>
                </a:ext>
              </a:extLst>
            </p:cNvPr>
            <p:cNvSpPr/>
            <p:nvPr/>
          </p:nvSpPr>
          <p:spPr>
            <a:xfrm>
              <a:off x="6403411" y="1464993"/>
              <a:ext cx="305077" cy="251965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5B1E8C5-7F6E-711C-61F7-9DE1DD19ABE6}"/>
                </a:ext>
              </a:extLst>
            </p:cNvPr>
            <p:cNvSpPr txBox="1"/>
            <p:nvPr/>
          </p:nvSpPr>
          <p:spPr>
            <a:xfrm>
              <a:off x="6775483" y="1470737"/>
              <a:ext cx="13388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Scene special token</a:t>
              </a:r>
              <a:endParaRPr lang="ko-KR" altLang="en-US" sz="10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6AD305-FD20-5AFA-35FC-718CA59B80AE}"/>
                </a:ext>
              </a:extLst>
            </p:cNvPr>
            <p:cNvSpPr txBox="1"/>
            <p:nvPr/>
          </p:nvSpPr>
          <p:spPr>
            <a:xfrm>
              <a:off x="8631558" y="1470665"/>
              <a:ext cx="19383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Speaker-specific special token</a:t>
              </a:r>
              <a:endParaRPr lang="ko-KR" altLang="en-US" sz="1000" dirty="0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61AA1EA-32AF-ECE2-C72F-5AF320FD10BD}"/>
                </a:ext>
              </a:extLst>
            </p:cNvPr>
            <p:cNvSpPr/>
            <p:nvPr/>
          </p:nvSpPr>
          <p:spPr>
            <a:xfrm>
              <a:off x="8287171" y="1456417"/>
              <a:ext cx="305077" cy="25196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290442B3-2D21-40DE-01E0-E06E5A576E67}"/>
                </a:ext>
              </a:extLst>
            </p:cNvPr>
            <p:cNvSpPr/>
            <p:nvPr/>
          </p:nvSpPr>
          <p:spPr>
            <a:xfrm>
              <a:off x="4787741" y="1456072"/>
              <a:ext cx="305077" cy="25196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C3D6C77-B207-7AE7-0DED-035E77FE9EAC}"/>
                </a:ext>
              </a:extLst>
            </p:cNvPr>
            <p:cNvSpPr txBox="1"/>
            <p:nvPr/>
          </p:nvSpPr>
          <p:spPr>
            <a:xfrm>
              <a:off x="5092818" y="1462138"/>
              <a:ext cx="11464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Utterance Token</a:t>
              </a:r>
              <a:endParaRPr lang="ko-KR" altLang="en-US" sz="1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2FCC193-8B5D-756B-0915-BA124BFB4461}"/>
                </a:ext>
              </a:extLst>
            </p:cNvPr>
            <p:cNvSpPr txBox="1"/>
            <p:nvPr/>
          </p:nvSpPr>
          <p:spPr>
            <a:xfrm>
              <a:off x="5088641" y="1109671"/>
              <a:ext cx="9140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Concatenate</a:t>
              </a:r>
              <a:endParaRPr lang="ko-KR" altLang="en-US" sz="1000" dirty="0"/>
            </a:p>
          </p:txBody>
        </p:sp>
        <p:sp>
          <p:nvSpPr>
            <p:cNvPr id="57" name="Flowchart: Or 56">
              <a:extLst>
                <a:ext uri="{FF2B5EF4-FFF2-40B4-BE49-F238E27FC236}">
                  <a16:creationId xmlns:a16="http://schemas.microsoft.com/office/drawing/2014/main" id="{C5150F6D-2388-9E21-E06C-E0292FEF03FF}"/>
                </a:ext>
              </a:extLst>
            </p:cNvPr>
            <p:cNvSpPr/>
            <p:nvPr/>
          </p:nvSpPr>
          <p:spPr>
            <a:xfrm>
              <a:off x="4850279" y="1137012"/>
              <a:ext cx="180000" cy="180000"/>
            </a:xfrm>
            <a:prstGeom prst="flowChar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552CD2C2-EDF8-BF5F-B2BF-CF384B21BE64}"/>
                </a:ext>
              </a:extLst>
            </p:cNvPr>
            <p:cNvSpPr/>
            <p:nvPr/>
          </p:nvSpPr>
          <p:spPr>
            <a:xfrm>
              <a:off x="4702062" y="963026"/>
              <a:ext cx="6097916" cy="897451"/>
            </a:xfrm>
            <a:prstGeom prst="round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8390FC7-EE3B-7343-6A9C-5FDCCEE5B45E}"/>
                </a:ext>
              </a:extLst>
            </p:cNvPr>
            <p:cNvCxnSpPr>
              <a:cxnSpLocks/>
            </p:cNvCxnSpPr>
            <p:nvPr/>
          </p:nvCxnSpPr>
          <p:spPr>
            <a:xfrm>
              <a:off x="3851265" y="3607275"/>
              <a:ext cx="0" cy="1556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4AB15E2-7EE1-BA89-1D6A-555CA34AB85B}"/>
                </a:ext>
              </a:extLst>
            </p:cNvPr>
            <p:cNvCxnSpPr>
              <a:cxnSpLocks/>
            </p:cNvCxnSpPr>
            <p:nvPr/>
          </p:nvCxnSpPr>
          <p:spPr>
            <a:xfrm>
              <a:off x="4238099" y="3607275"/>
              <a:ext cx="0" cy="1556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3218A69-F2C5-266F-6E7A-E4EE11E8E90C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67" y="3607275"/>
              <a:ext cx="0" cy="1556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56C861A-F0DD-5CF0-760E-13017830AED4}"/>
                </a:ext>
              </a:extLst>
            </p:cNvPr>
            <p:cNvCxnSpPr>
              <a:cxnSpLocks/>
            </p:cNvCxnSpPr>
            <p:nvPr/>
          </p:nvCxnSpPr>
          <p:spPr>
            <a:xfrm>
              <a:off x="4624933" y="3607275"/>
              <a:ext cx="0" cy="1556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C43869E-E599-9DAC-3204-267D57925684}"/>
                </a:ext>
              </a:extLst>
            </p:cNvPr>
            <p:cNvCxnSpPr>
              <a:cxnSpLocks/>
            </p:cNvCxnSpPr>
            <p:nvPr/>
          </p:nvCxnSpPr>
          <p:spPr>
            <a:xfrm>
              <a:off x="5398601" y="3607275"/>
              <a:ext cx="0" cy="1556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D979BE0-7C0C-65E8-131B-A0B41A633C37}"/>
                </a:ext>
              </a:extLst>
            </p:cNvPr>
            <p:cNvCxnSpPr>
              <a:cxnSpLocks/>
            </p:cNvCxnSpPr>
            <p:nvPr/>
          </p:nvCxnSpPr>
          <p:spPr>
            <a:xfrm>
              <a:off x="6172269" y="3607275"/>
              <a:ext cx="0" cy="1556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B32331-B00F-2E1B-587A-10F84A15B7C4}"/>
                </a:ext>
              </a:extLst>
            </p:cNvPr>
            <p:cNvCxnSpPr>
              <a:cxnSpLocks/>
            </p:cNvCxnSpPr>
            <p:nvPr/>
          </p:nvCxnSpPr>
          <p:spPr>
            <a:xfrm>
              <a:off x="6559103" y="3607275"/>
              <a:ext cx="0" cy="1556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8DA6A7E-A30C-7B33-6CF6-3F8AD7AAA1C0}"/>
                </a:ext>
              </a:extLst>
            </p:cNvPr>
            <p:cNvCxnSpPr>
              <a:cxnSpLocks/>
            </p:cNvCxnSpPr>
            <p:nvPr/>
          </p:nvCxnSpPr>
          <p:spPr>
            <a:xfrm>
              <a:off x="6945937" y="3607275"/>
              <a:ext cx="0" cy="1556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E9F503E-8F52-1824-6760-4D11FC589711}"/>
                </a:ext>
              </a:extLst>
            </p:cNvPr>
            <p:cNvCxnSpPr>
              <a:cxnSpLocks/>
            </p:cNvCxnSpPr>
            <p:nvPr/>
          </p:nvCxnSpPr>
          <p:spPr>
            <a:xfrm>
              <a:off x="5785435" y="3607275"/>
              <a:ext cx="0" cy="1556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AE4D1E8-BE61-3389-6379-B4F08CB6046B}"/>
                </a:ext>
              </a:extLst>
            </p:cNvPr>
            <p:cNvCxnSpPr>
              <a:cxnSpLocks/>
            </p:cNvCxnSpPr>
            <p:nvPr/>
          </p:nvCxnSpPr>
          <p:spPr>
            <a:xfrm>
              <a:off x="7719605" y="3607275"/>
              <a:ext cx="0" cy="1556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538ED6D-9E8E-985F-D24F-901A50F04070}"/>
                </a:ext>
              </a:extLst>
            </p:cNvPr>
            <p:cNvCxnSpPr>
              <a:cxnSpLocks/>
            </p:cNvCxnSpPr>
            <p:nvPr/>
          </p:nvCxnSpPr>
          <p:spPr>
            <a:xfrm>
              <a:off x="8106439" y="3607275"/>
              <a:ext cx="0" cy="1556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EDB0672-9B6E-8512-CCE2-EA0160A8E863}"/>
                </a:ext>
              </a:extLst>
            </p:cNvPr>
            <p:cNvCxnSpPr>
              <a:cxnSpLocks/>
            </p:cNvCxnSpPr>
            <p:nvPr/>
          </p:nvCxnSpPr>
          <p:spPr>
            <a:xfrm>
              <a:off x="8493273" y="3607275"/>
              <a:ext cx="0" cy="1556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68E8F17-A1CC-52B2-EC7E-E702FF81AC11}"/>
                </a:ext>
              </a:extLst>
            </p:cNvPr>
            <p:cNvCxnSpPr>
              <a:cxnSpLocks/>
            </p:cNvCxnSpPr>
            <p:nvPr/>
          </p:nvCxnSpPr>
          <p:spPr>
            <a:xfrm>
              <a:off x="8880107" y="3607275"/>
              <a:ext cx="0" cy="1556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3FF5D18-CEE5-50AB-57F4-86D5FB474730}"/>
                </a:ext>
              </a:extLst>
            </p:cNvPr>
            <p:cNvCxnSpPr>
              <a:cxnSpLocks/>
            </p:cNvCxnSpPr>
            <p:nvPr/>
          </p:nvCxnSpPr>
          <p:spPr>
            <a:xfrm>
              <a:off x="9266941" y="3607275"/>
              <a:ext cx="0" cy="1556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A94CCC-BDF0-3C41-FC5D-AE9724897A8B}"/>
                </a:ext>
              </a:extLst>
            </p:cNvPr>
            <p:cNvCxnSpPr>
              <a:cxnSpLocks/>
            </p:cNvCxnSpPr>
            <p:nvPr/>
          </p:nvCxnSpPr>
          <p:spPr>
            <a:xfrm>
              <a:off x="9653775" y="3607275"/>
              <a:ext cx="0" cy="1556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1889188-38F1-9449-3A0E-ED57B681FB7C}"/>
                </a:ext>
              </a:extLst>
            </p:cNvPr>
            <p:cNvCxnSpPr>
              <a:cxnSpLocks/>
            </p:cNvCxnSpPr>
            <p:nvPr/>
          </p:nvCxnSpPr>
          <p:spPr>
            <a:xfrm>
              <a:off x="10040609" y="3607275"/>
              <a:ext cx="0" cy="1556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4F3D00-E261-31A1-DDBA-C536F3E3FB4A}"/>
                </a:ext>
              </a:extLst>
            </p:cNvPr>
            <p:cNvCxnSpPr>
              <a:cxnSpLocks/>
            </p:cNvCxnSpPr>
            <p:nvPr/>
          </p:nvCxnSpPr>
          <p:spPr>
            <a:xfrm>
              <a:off x="10427443" y="3607275"/>
              <a:ext cx="0" cy="1556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85DB29D-F5CE-B2C1-6C37-1A63C24D10D5}"/>
                </a:ext>
              </a:extLst>
            </p:cNvPr>
            <p:cNvCxnSpPr>
              <a:cxnSpLocks/>
            </p:cNvCxnSpPr>
            <p:nvPr/>
          </p:nvCxnSpPr>
          <p:spPr>
            <a:xfrm>
              <a:off x="7332771" y="3607275"/>
              <a:ext cx="0" cy="1556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8D53CFA-7866-4C53-527A-E0E640620414}"/>
                </a:ext>
              </a:extLst>
            </p:cNvPr>
            <p:cNvCxnSpPr>
              <a:cxnSpLocks/>
              <a:endCxn id="87" idx="0"/>
            </p:cNvCxnSpPr>
            <p:nvPr/>
          </p:nvCxnSpPr>
          <p:spPr>
            <a:xfrm>
              <a:off x="10814277" y="3607275"/>
              <a:ext cx="0" cy="1556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049A762-F698-16A0-2408-FCDDA88EDB79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>
              <a:off x="1039633" y="3607275"/>
              <a:ext cx="0" cy="1556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1B80CD2-A511-92AD-E06F-4934B0DBD83D}"/>
                </a:ext>
              </a:extLst>
            </p:cNvPr>
            <p:cNvCxnSpPr>
              <a:cxnSpLocks/>
              <a:stCxn id="8" idx="2"/>
              <a:endCxn id="94" idx="0"/>
            </p:cNvCxnSpPr>
            <p:nvPr/>
          </p:nvCxnSpPr>
          <p:spPr>
            <a:xfrm>
              <a:off x="1434001" y="3600477"/>
              <a:ext cx="1992" cy="1624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9BDF7DB-56F6-E2A9-95F3-DE5DB2D92622}"/>
                </a:ext>
              </a:extLst>
            </p:cNvPr>
            <p:cNvCxnSpPr>
              <a:cxnSpLocks/>
              <a:endCxn id="95" idx="0"/>
            </p:cNvCxnSpPr>
            <p:nvPr/>
          </p:nvCxnSpPr>
          <p:spPr>
            <a:xfrm>
              <a:off x="1813301" y="3600477"/>
              <a:ext cx="0" cy="1624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83840BA-0644-7809-F0BE-CECC52948A7D}"/>
                </a:ext>
              </a:extLst>
            </p:cNvPr>
            <p:cNvCxnSpPr>
              <a:cxnSpLocks/>
            </p:cNvCxnSpPr>
            <p:nvPr/>
          </p:nvCxnSpPr>
          <p:spPr>
            <a:xfrm>
              <a:off x="2495057" y="3607723"/>
              <a:ext cx="0" cy="1556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CF6E7C8-D5F9-D014-7958-F794676F19B1}"/>
                </a:ext>
              </a:extLst>
            </p:cNvPr>
            <p:cNvCxnSpPr>
              <a:cxnSpLocks/>
            </p:cNvCxnSpPr>
            <p:nvPr/>
          </p:nvCxnSpPr>
          <p:spPr>
            <a:xfrm>
              <a:off x="2889425" y="3600925"/>
              <a:ext cx="1992" cy="1624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171F3CB-DA44-C72E-3ED7-DB20313D3DCF}"/>
                </a:ext>
              </a:extLst>
            </p:cNvPr>
            <p:cNvCxnSpPr>
              <a:cxnSpLocks/>
            </p:cNvCxnSpPr>
            <p:nvPr/>
          </p:nvCxnSpPr>
          <p:spPr>
            <a:xfrm>
              <a:off x="3268725" y="3600925"/>
              <a:ext cx="0" cy="1624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3A492F9-17B1-5CA2-7E0E-EC58A020D0E9}"/>
                </a:ext>
              </a:extLst>
            </p:cNvPr>
            <p:cNvCxnSpPr>
              <a:cxnSpLocks/>
              <a:stCxn id="101" idx="2"/>
            </p:cNvCxnSpPr>
            <p:nvPr/>
          </p:nvCxnSpPr>
          <p:spPr>
            <a:xfrm flipH="1">
              <a:off x="1039632" y="3078900"/>
              <a:ext cx="1" cy="1407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7C63206-5847-368B-24C3-B6A0AC2F0CDA}"/>
                </a:ext>
              </a:extLst>
            </p:cNvPr>
            <p:cNvCxnSpPr>
              <a:cxnSpLocks/>
              <a:stCxn id="102" idx="2"/>
            </p:cNvCxnSpPr>
            <p:nvPr/>
          </p:nvCxnSpPr>
          <p:spPr>
            <a:xfrm>
              <a:off x="2499666" y="3076549"/>
              <a:ext cx="0" cy="1431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D32F52A-A8B7-E3B5-DE31-8B92A4F82C37}"/>
                </a:ext>
              </a:extLst>
            </p:cNvPr>
            <p:cNvCxnSpPr>
              <a:cxnSpLocks/>
              <a:stCxn id="100" idx="2"/>
            </p:cNvCxnSpPr>
            <p:nvPr/>
          </p:nvCxnSpPr>
          <p:spPr>
            <a:xfrm>
              <a:off x="2509104" y="2043716"/>
              <a:ext cx="0" cy="1033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78754FE-5B97-9598-7FA2-1FF6B68E613B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>
              <a:off x="3851264" y="2043715"/>
              <a:ext cx="0" cy="1033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8612E77-F635-B4F2-4EA0-4A7132082CEA}"/>
                </a:ext>
              </a:extLst>
            </p:cNvPr>
            <p:cNvCxnSpPr>
              <a:cxnSpLocks/>
              <a:endCxn id="100" idx="0"/>
            </p:cNvCxnSpPr>
            <p:nvPr/>
          </p:nvCxnSpPr>
          <p:spPr>
            <a:xfrm>
              <a:off x="2509103" y="1642248"/>
              <a:ext cx="1" cy="14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B7759B3-0B18-8E00-E7B6-7BD48E477E1A}"/>
                </a:ext>
              </a:extLst>
            </p:cNvPr>
            <p:cNvCxnSpPr>
              <a:cxnSpLocks/>
              <a:endCxn id="116" idx="0"/>
            </p:cNvCxnSpPr>
            <p:nvPr/>
          </p:nvCxnSpPr>
          <p:spPr>
            <a:xfrm>
              <a:off x="3851263" y="1642023"/>
              <a:ext cx="1" cy="1497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6509A6D-7645-E85B-BB1D-7490A5B9433F}"/>
                </a:ext>
              </a:extLst>
            </p:cNvPr>
            <p:cNvCxnSpPr>
              <a:cxnSpLocks/>
              <a:stCxn id="5" idx="2"/>
              <a:endCxn id="117" idx="0"/>
            </p:cNvCxnSpPr>
            <p:nvPr/>
          </p:nvCxnSpPr>
          <p:spPr>
            <a:xfrm>
              <a:off x="3175463" y="1304007"/>
              <a:ext cx="1" cy="518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FEAEFA26-2D0E-4701-FFAE-9917A975FCA2}"/>
                </a:ext>
              </a:extLst>
            </p:cNvPr>
            <p:cNvCxnSpPr>
              <a:stCxn id="101" idx="0"/>
              <a:endCxn id="18" idx="2"/>
            </p:cNvCxnSpPr>
            <p:nvPr/>
          </p:nvCxnSpPr>
          <p:spPr>
            <a:xfrm rot="5400000" flipH="1" flipV="1">
              <a:off x="1626289" y="2043559"/>
              <a:ext cx="196721" cy="1370033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9E83A0E-1DED-0C1D-4117-C63AE8B081DB}"/>
                </a:ext>
              </a:extLst>
            </p:cNvPr>
            <p:cNvSpPr/>
            <p:nvPr/>
          </p:nvSpPr>
          <p:spPr>
            <a:xfrm>
              <a:off x="721587" y="4329618"/>
              <a:ext cx="133499" cy="1334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13AEBF-6AC4-E6FE-8F2A-F0A7E4C05816}"/>
                </a:ext>
              </a:extLst>
            </p:cNvPr>
            <p:cNvSpPr/>
            <p:nvPr/>
          </p:nvSpPr>
          <p:spPr>
            <a:xfrm>
              <a:off x="10890394" y="829527"/>
              <a:ext cx="133499" cy="1334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FDF1966-42BE-1C71-9687-ACCA5B890FE8}"/>
                </a:ext>
              </a:extLst>
            </p:cNvPr>
            <p:cNvSpPr txBox="1"/>
            <p:nvPr/>
          </p:nvSpPr>
          <p:spPr>
            <a:xfrm>
              <a:off x="3627484" y="4012019"/>
              <a:ext cx="5132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&lt;</a:t>
              </a:r>
              <a:r>
                <a:rPr lang="en-US" altLang="ko-KR" sz="1000" dirty="0" err="1"/>
                <a:t>cls</a:t>
              </a:r>
              <a:r>
                <a:rPr lang="en-US" altLang="ko-KR" sz="1000" dirty="0"/>
                <a:t>&gt;</a:t>
              </a:r>
              <a:endParaRPr lang="ko-KR" altLang="en-US" sz="10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E8121C-A63A-309E-1487-E0D149A631AB}"/>
                </a:ext>
              </a:extLst>
            </p:cNvPr>
            <p:cNvSpPr txBox="1"/>
            <p:nvPr/>
          </p:nvSpPr>
          <p:spPr>
            <a:xfrm>
              <a:off x="2285324" y="4012019"/>
              <a:ext cx="5132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&lt;</a:t>
              </a:r>
              <a:r>
                <a:rPr lang="en-US" altLang="ko-KR" sz="1000" dirty="0" err="1"/>
                <a:t>cls</a:t>
              </a:r>
              <a:r>
                <a:rPr lang="en-US" altLang="ko-KR" sz="1000" dirty="0"/>
                <a:t>&gt;</a:t>
              </a:r>
              <a:endParaRPr lang="ko-KR" altLang="en-US" sz="10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2FED0F-91A7-AA7B-F823-BB7B8327D2D9}"/>
                </a:ext>
              </a:extLst>
            </p:cNvPr>
            <p:cNvSpPr txBox="1"/>
            <p:nvPr/>
          </p:nvSpPr>
          <p:spPr>
            <a:xfrm>
              <a:off x="814183" y="4012019"/>
              <a:ext cx="5132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&lt;</a:t>
              </a:r>
              <a:r>
                <a:rPr lang="en-US" altLang="ko-KR" sz="1000" dirty="0" err="1"/>
                <a:t>cls</a:t>
              </a:r>
              <a:r>
                <a:rPr lang="en-US" altLang="ko-KR" sz="1000" dirty="0"/>
                <a:t>&gt;</a:t>
              </a:r>
              <a:endParaRPr lang="ko-KR" altLang="en-US" sz="1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C7ED47-7DC5-D284-AF06-80C48A0F7BD9}"/>
                </a:ext>
              </a:extLst>
            </p:cNvPr>
            <p:cNvSpPr txBox="1"/>
            <p:nvPr/>
          </p:nvSpPr>
          <p:spPr>
            <a:xfrm>
              <a:off x="4025545" y="4012019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&lt;c&gt;</a:t>
              </a:r>
              <a:endParaRPr lang="ko-KR" altLang="en-US" sz="1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1D2CFE-3AC6-CDE9-62B2-33E24F09180D}"/>
                </a:ext>
              </a:extLst>
            </p:cNvPr>
            <p:cNvSpPr txBox="1"/>
            <p:nvPr/>
          </p:nvSpPr>
          <p:spPr>
            <a:xfrm>
              <a:off x="5151137" y="4012019"/>
              <a:ext cx="4908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&lt;s1&gt;</a:t>
              </a:r>
              <a:endParaRPr lang="ko-KR" altLang="en-US" sz="1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24496D-D8D9-29E3-1709-72B21ADDDE28}"/>
                </a:ext>
              </a:extLst>
            </p:cNvPr>
            <p:cNvSpPr txBox="1"/>
            <p:nvPr/>
          </p:nvSpPr>
          <p:spPr>
            <a:xfrm>
              <a:off x="6316753" y="4012019"/>
              <a:ext cx="4908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&lt;s2&gt;</a:t>
              </a:r>
              <a:endParaRPr lang="ko-KR" altLang="en-US" sz="1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B2FF4F-C040-A488-7CCA-7CD108EDBBC0}"/>
                </a:ext>
              </a:extLst>
            </p:cNvPr>
            <p:cNvSpPr txBox="1"/>
            <p:nvPr/>
          </p:nvSpPr>
          <p:spPr>
            <a:xfrm>
              <a:off x="7474184" y="4012019"/>
              <a:ext cx="4908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&lt;s1&gt;</a:t>
              </a:r>
              <a:endParaRPr lang="ko-KR" altLang="en-US" sz="1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9B2F5F-AA97-02D9-15CD-ED969B2FD766}"/>
                </a:ext>
              </a:extLst>
            </p:cNvPr>
            <p:cNvSpPr txBox="1"/>
            <p:nvPr/>
          </p:nvSpPr>
          <p:spPr>
            <a:xfrm>
              <a:off x="8639214" y="4012019"/>
              <a:ext cx="4908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&lt;s2&gt;</a:t>
              </a:r>
              <a:endParaRPr lang="ko-KR" altLang="en-US" sz="1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A30F3B-5D25-618B-AC8F-017093AD8C62}"/>
                </a:ext>
              </a:extLst>
            </p:cNvPr>
            <p:cNvSpPr txBox="1"/>
            <p:nvPr/>
          </p:nvSpPr>
          <p:spPr>
            <a:xfrm>
              <a:off x="9797231" y="4012019"/>
              <a:ext cx="4908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&lt;s1&gt;</a:t>
              </a:r>
              <a:endParaRPr lang="ko-KR" altLang="en-US" sz="1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E00209-C5AB-4234-1871-03ECF1F65BE7}"/>
                </a:ext>
              </a:extLst>
            </p:cNvPr>
            <p:cNvSpPr txBox="1"/>
            <p:nvPr/>
          </p:nvSpPr>
          <p:spPr>
            <a:xfrm>
              <a:off x="4663721" y="4012019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c0</a:t>
              </a:r>
              <a:endParaRPr lang="ko-KR" altLang="en-US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FB4D35-422E-72EA-5AD7-C3AAD676B56E}"/>
                </a:ext>
              </a:extLst>
            </p:cNvPr>
            <p:cNvSpPr txBox="1"/>
            <p:nvPr/>
          </p:nvSpPr>
          <p:spPr>
            <a:xfrm>
              <a:off x="5813282" y="4012019"/>
              <a:ext cx="328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u1</a:t>
              </a:r>
              <a:endParaRPr lang="ko-KR" altLang="en-US" sz="1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5E9DF31-1ADB-B3B8-3465-9C113A2D2F0D}"/>
                </a:ext>
              </a:extLst>
            </p:cNvPr>
            <p:cNvSpPr txBox="1"/>
            <p:nvPr/>
          </p:nvSpPr>
          <p:spPr>
            <a:xfrm>
              <a:off x="7000214" y="4012019"/>
              <a:ext cx="328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u2</a:t>
              </a:r>
              <a:endParaRPr lang="ko-KR" altLang="en-US" sz="1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E34834-1079-7E2C-F4CF-0E1703E251DE}"/>
                </a:ext>
              </a:extLst>
            </p:cNvPr>
            <p:cNvSpPr txBox="1"/>
            <p:nvPr/>
          </p:nvSpPr>
          <p:spPr>
            <a:xfrm>
              <a:off x="8166871" y="4012019"/>
              <a:ext cx="328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u3</a:t>
              </a:r>
              <a:endParaRPr lang="ko-KR" altLang="en-US" sz="1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6B5045-4527-CEF0-600F-BF15F98CB90A}"/>
                </a:ext>
              </a:extLst>
            </p:cNvPr>
            <p:cNvSpPr txBox="1"/>
            <p:nvPr/>
          </p:nvSpPr>
          <p:spPr>
            <a:xfrm>
              <a:off x="9329476" y="4012019"/>
              <a:ext cx="328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u4</a:t>
              </a:r>
              <a:endParaRPr lang="ko-KR" altLang="en-US" sz="1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52D147-26D6-648A-A04C-2163C1352D08}"/>
                </a:ext>
              </a:extLst>
            </p:cNvPr>
            <p:cNvSpPr txBox="1"/>
            <p:nvPr/>
          </p:nvSpPr>
          <p:spPr>
            <a:xfrm>
              <a:off x="10481416" y="4012019"/>
              <a:ext cx="328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u5</a:t>
              </a:r>
              <a:endParaRPr lang="ko-KR" altLang="en-US" sz="1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C7E2F58-E3ED-1ED3-A741-5998183FA718}"/>
                </a:ext>
              </a:extLst>
            </p:cNvPr>
            <p:cNvSpPr txBox="1"/>
            <p:nvPr/>
          </p:nvSpPr>
          <p:spPr>
            <a:xfrm>
              <a:off x="1480727" y="4012019"/>
              <a:ext cx="328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u1</a:t>
              </a:r>
              <a:endParaRPr lang="ko-KR" altLang="en-US" sz="1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FC4ACF-DF9F-9C4A-0294-57825BAA4C64}"/>
                </a:ext>
              </a:extLst>
            </p:cNvPr>
            <p:cNvSpPr txBox="1"/>
            <p:nvPr/>
          </p:nvSpPr>
          <p:spPr>
            <a:xfrm>
              <a:off x="2936228" y="4012019"/>
              <a:ext cx="328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u3</a:t>
              </a:r>
              <a:endParaRPr lang="ko-KR" altLang="en-US" sz="1000" dirty="0"/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644619E6-ED06-35C6-93C5-D2FDC0AA378D}"/>
              </a:ext>
            </a:extLst>
          </p:cNvPr>
          <p:cNvSpPr txBox="1"/>
          <p:nvPr/>
        </p:nvSpPr>
        <p:spPr>
          <a:xfrm>
            <a:off x="4026267" y="260658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y5</a:t>
            </a:r>
            <a:endParaRPr lang="ko-KR" altLang="en-US" sz="1200" dirty="0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593DA7E-853B-3A00-958B-2C6254D5EAC7}"/>
              </a:ext>
            </a:extLst>
          </p:cNvPr>
          <p:cNvGrpSpPr/>
          <p:nvPr/>
        </p:nvGrpSpPr>
        <p:grpSpPr>
          <a:xfrm>
            <a:off x="110684" y="988422"/>
            <a:ext cx="2964091" cy="3045203"/>
            <a:chOff x="110684" y="276837"/>
            <a:chExt cx="2964091" cy="3045203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9A28C9F-591E-D195-17F3-AB0503776104}"/>
                </a:ext>
              </a:extLst>
            </p:cNvPr>
            <p:cNvCxnSpPr>
              <a:cxnSpLocks/>
            </p:cNvCxnSpPr>
            <p:nvPr/>
          </p:nvCxnSpPr>
          <p:spPr>
            <a:xfrm>
              <a:off x="1683736" y="904872"/>
              <a:ext cx="0" cy="1995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296A75D-65CA-9809-418F-937E9CF1FE3B}"/>
                </a:ext>
              </a:extLst>
            </p:cNvPr>
            <p:cNvCxnSpPr>
              <a:cxnSpLocks/>
            </p:cNvCxnSpPr>
            <p:nvPr/>
          </p:nvCxnSpPr>
          <p:spPr>
            <a:xfrm>
              <a:off x="2544113" y="904872"/>
              <a:ext cx="0" cy="1995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B0CD53-D95A-3A41-87DD-3497B9DDF9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578" y="895674"/>
              <a:ext cx="18629" cy="2005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7E38E22E-6FC3-B347-0D69-51D0C8CC0EE0}"/>
                </a:ext>
              </a:extLst>
            </p:cNvPr>
            <p:cNvSpPr/>
            <p:nvPr/>
          </p:nvSpPr>
          <p:spPr>
            <a:xfrm>
              <a:off x="1464215" y="1265843"/>
              <a:ext cx="453235" cy="1967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C7EEAC4-5964-210C-8A40-1E187C9499B9}"/>
                </a:ext>
              </a:extLst>
            </p:cNvPr>
            <p:cNvSpPr/>
            <p:nvPr/>
          </p:nvSpPr>
          <p:spPr>
            <a:xfrm>
              <a:off x="2347227" y="1601568"/>
              <a:ext cx="453235" cy="1967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AA6056F1-1367-2AE3-7672-03F0A9773222}"/>
                </a:ext>
              </a:extLst>
            </p:cNvPr>
            <p:cNvSpPr/>
            <p:nvPr/>
          </p:nvSpPr>
          <p:spPr>
            <a:xfrm>
              <a:off x="1464215" y="1919169"/>
              <a:ext cx="453235" cy="1967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6C2F2C3B-1E87-81E0-C202-24869E9D144B}"/>
                </a:ext>
              </a:extLst>
            </p:cNvPr>
            <p:cNvSpPr/>
            <p:nvPr/>
          </p:nvSpPr>
          <p:spPr>
            <a:xfrm>
              <a:off x="2347226" y="2237629"/>
              <a:ext cx="453235" cy="1967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553984BC-B292-D8B4-5C52-4EAD0BD1078C}"/>
                </a:ext>
              </a:extLst>
            </p:cNvPr>
            <p:cNvSpPr/>
            <p:nvPr/>
          </p:nvSpPr>
          <p:spPr>
            <a:xfrm>
              <a:off x="1457119" y="2572496"/>
              <a:ext cx="453235" cy="1967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8DA0A386-3D4E-FA04-216A-FD555CA763E3}"/>
                </a:ext>
              </a:extLst>
            </p:cNvPr>
            <p:cNvSpPr/>
            <p:nvPr/>
          </p:nvSpPr>
          <p:spPr>
            <a:xfrm>
              <a:off x="583590" y="982453"/>
              <a:ext cx="453235" cy="1967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77806-055C-D25B-6A91-30B1E277FA95}"/>
                </a:ext>
              </a:extLst>
            </p:cNvPr>
            <p:cNvSpPr txBox="1"/>
            <p:nvPr/>
          </p:nvSpPr>
          <p:spPr>
            <a:xfrm>
              <a:off x="1243245" y="603440"/>
              <a:ext cx="819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Speaker1</a:t>
              </a:r>
              <a:endParaRPr lang="ko-KR" altLang="en-US" sz="1200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9CA8E9D-EE89-2D41-E336-76383BA96793}"/>
                </a:ext>
              </a:extLst>
            </p:cNvPr>
            <p:cNvSpPr txBox="1"/>
            <p:nvPr/>
          </p:nvSpPr>
          <p:spPr>
            <a:xfrm>
              <a:off x="2134449" y="594267"/>
              <a:ext cx="819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Speaker2</a:t>
              </a:r>
              <a:endParaRPr lang="ko-KR" altLang="en-US" sz="1200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D2C11BB-4C6A-3BEA-EDEC-90E6F72A1B14}"/>
                </a:ext>
              </a:extLst>
            </p:cNvPr>
            <p:cNvSpPr txBox="1"/>
            <p:nvPr/>
          </p:nvSpPr>
          <p:spPr>
            <a:xfrm>
              <a:off x="110684" y="603439"/>
              <a:ext cx="1199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Scene context</a:t>
              </a:r>
              <a:endParaRPr lang="ko-KR" altLang="en-US" sz="12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70BC3CC-13E7-83D2-975D-5FA2400F5EA4}"/>
                </a:ext>
              </a:extLst>
            </p:cNvPr>
            <p:cNvSpPr txBox="1"/>
            <p:nvPr/>
          </p:nvSpPr>
          <p:spPr>
            <a:xfrm>
              <a:off x="1529273" y="1218427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u1</a:t>
              </a:r>
              <a:endParaRPr lang="ko-KR" altLang="en-US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762950E-9ECA-CE66-D323-42603B5E443C}"/>
                </a:ext>
              </a:extLst>
            </p:cNvPr>
            <p:cNvSpPr txBox="1"/>
            <p:nvPr/>
          </p:nvSpPr>
          <p:spPr>
            <a:xfrm>
              <a:off x="1529273" y="1874106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u3</a:t>
              </a:r>
              <a:endParaRPr lang="ko-KR" altLang="en-US" sz="12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D6E56B8-B2EE-4D81-FC3B-C6E7E5C32024}"/>
                </a:ext>
              </a:extLst>
            </p:cNvPr>
            <p:cNvSpPr txBox="1"/>
            <p:nvPr/>
          </p:nvSpPr>
          <p:spPr>
            <a:xfrm>
              <a:off x="1529273" y="2527432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u5</a:t>
              </a:r>
              <a:endParaRPr lang="ko-KR" altLang="en-US" sz="12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992D778-E169-ADB3-65CF-BF7C3DBFCA5B}"/>
                </a:ext>
              </a:extLst>
            </p:cNvPr>
            <p:cNvSpPr txBox="1"/>
            <p:nvPr/>
          </p:nvSpPr>
          <p:spPr>
            <a:xfrm>
              <a:off x="2430116" y="156504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u2</a:t>
              </a:r>
              <a:endParaRPr lang="ko-KR" altLang="en-US" sz="12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433F636-7B9A-FF86-8EC9-8AFD031CEF43}"/>
                </a:ext>
              </a:extLst>
            </p:cNvPr>
            <p:cNvSpPr txBox="1"/>
            <p:nvPr/>
          </p:nvSpPr>
          <p:spPr>
            <a:xfrm>
              <a:off x="2430116" y="2184240"/>
              <a:ext cx="3593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u4</a:t>
              </a:r>
              <a:endParaRPr lang="ko-KR" altLang="en-US" sz="1200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DC41A36-B05B-D414-F32E-6BADDE14C49D}"/>
                </a:ext>
              </a:extLst>
            </p:cNvPr>
            <p:cNvSpPr txBox="1"/>
            <p:nvPr/>
          </p:nvSpPr>
          <p:spPr>
            <a:xfrm>
              <a:off x="655371" y="93857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c0</a:t>
              </a:r>
              <a:endParaRPr lang="ko-KR" altLang="en-US" sz="1200" dirty="0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3879F2BE-6081-165D-FBB8-75CB3AB497E6}"/>
                </a:ext>
              </a:extLst>
            </p:cNvPr>
            <p:cNvSpPr/>
            <p:nvPr/>
          </p:nvSpPr>
          <p:spPr>
            <a:xfrm>
              <a:off x="110684" y="276837"/>
              <a:ext cx="2964091" cy="3045203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0" name="Title 1">
            <a:extLst>
              <a:ext uri="{FF2B5EF4-FFF2-40B4-BE49-F238E27FC236}">
                <a16:creationId xmlns:a16="http://schemas.microsoft.com/office/drawing/2014/main" id="{E88886E1-ED5B-909D-B9A0-42AFC78B8A8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72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Proposed Method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C37FD2-6B68-5DCE-2524-6E25D1235347}"/>
              </a:ext>
            </a:extLst>
          </p:cNvPr>
          <p:cNvSpPr/>
          <p:nvPr/>
        </p:nvSpPr>
        <p:spPr>
          <a:xfrm>
            <a:off x="1366343" y="3220580"/>
            <a:ext cx="668432" cy="319630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63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9E5AF4F-4EDB-2CC2-6D1E-4E72F18B0A7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72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Experiments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6E5CF4A-5C22-D63C-A7FC-D6B50B3F0F38}"/>
              </a:ext>
            </a:extLst>
          </p:cNvPr>
          <p:cNvGrpSpPr/>
          <p:nvPr/>
        </p:nvGrpSpPr>
        <p:grpSpPr>
          <a:xfrm>
            <a:off x="4600687" y="1714467"/>
            <a:ext cx="2010440" cy="1063357"/>
            <a:chOff x="8161918" y="5150740"/>
            <a:chExt cx="2010440" cy="106335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2D2D31A-AD27-6C75-15C4-46F6588BEFB5}"/>
                </a:ext>
              </a:extLst>
            </p:cNvPr>
            <p:cNvSpPr/>
            <p:nvPr/>
          </p:nvSpPr>
          <p:spPr>
            <a:xfrm>
              <a:off x="9246151" y="5480069"/>
              <a:ext cx="926207" cy="551615"/>
            </a:xfrm>
            <a:prstGeom prst="roundRect">
              <a:avLst>
                <a:gd name="adj" fmla="val 20529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Context Module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10C8F9A-3E1A-62A0-173E-77AC4C3C7D90}"/>
                </a:ext>
              </a:extLst>
            </p:cNvPr>
            <p:cNvSpPr/>
            <p:nvPr/>
          </p:nvSpPr>
          <p:spPr>
            <a:xfrm>
              <a:off x="9246151" y="6069753"/>
              <a:ext cx="185740" cy="144344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5C4EFCA-D483-ADF1-04AF-AD4B165BCF3C}"/>
                </a:ext>
              </a:extLst>
            </p:cNvPr>
            <p:cNvSpPr/>
            <p:nvPr/>
          </p:nvSpPr>
          <p:spPr>
            <a:xfrm>
              <a:off x="8169791" y="5150740"/>
              <a:ext cx="2002567" cy="251965"/>
            </a:xfrm>
            <a:prstGeom prst="roundRect">
              <a:avLst/>
            </a:prstGeom>
            <a:solidFill>
              <a:srgbClr val="DEC8E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Fusion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4332279D-1161-909D-33B9-15EF307229A1}"/>
                </a:ext>
              </a:extLst>
            </p:cNvPr>
            <p:cNvSpPr/>
            <p:nvPr/>
          </p:nvSpPr>
          <p:spPr>
            <a:xfrm>
              <a:off x="8161918" y="5480069"/>
              <a:ext cx="926207" cy="551615"/>
            </a:xfrm>
            <a:prstGeom prst="roundRect">
              <a:avLst>
                <a:gd name="adj" fmla="val 20529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Memory Module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EABEFFFC-D28D-8B90-D894-5EEC305814A0}"/>
                </a:ext>
              </a:extLst>
            </p:cNvPr>
            <p:cNvSpPr/>
            <p:nvPr/>
          </p:nvSpPr>
          <p:spPr>
            <a:xfrm>
              <a:off x="9524931" y="6069753"/>
              <a:ext cx="647427" cy="14434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1EC5D3C-C147-29C9-044B-5C1279CB8E8A}"/>
                </a:ext>
              </a:extLst>
            </p:cNvPr>
            <p:cNvSpPr/>
            <p:nvPr/>
          </p:nvSpPr>
          <p:spPr>
            <a:xfrm>
              <a:off x="8169791" y="6069753"/>
              <a:ext cx="918334" cy="14434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F4068C5-6326-9643-A85C-3FF4DBE62D2A}"/>
              </a:ext>
            </a:extLst>
          </p:cNvPr>
          <p:cNvGrpSpPr/>
          <p:nvPr/>
        </p:nvGrpSpPr>
        <p:grpSpPr>
          <a:xfrm>
            <a:off x="1784944" y="1714467"/>
            <a:ext cx="2010441" cy="1063357"/>
            <a:chOff x="4085560" y="2474652"/>
            <a:chExt cx="2010441" cy="1063357"/>
          </a:xfrm>
        </p:grpSpPr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70B43526-7913-DC29-B9BB-F71D36E478AF}"/>
                </a:ext>
              </a:extLst>
            </p:cNvPr>
            <p:cNvSpPr/>
            <p:nvPr/>
          </p:nvSpPr>
          <p:spPr>
            <a:xfrm>
              <a:off x="5169793" y="2803981"/>
              <a:ext cx="926207" cy="551615"/>
            </a:xfrm>
            <a:prstGeom prst="roundRect">
              <a:avLst>
                <a:gd name="adj" fmla="val 20529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Context Module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FC1B7DD4-6478-1C61-43D2-5984ED5B61B3}"/>
                </a:ext>
              </a:extLst>
            </p:cNvPr>
            <p:cNvSpPr/>
            <p:nvPr/>
          </p:nvSpPr>
          <p:spPr>
            <a:xfrm>
              <a:off x="4093433" y="2474652"/>
              <a:ext cx="2002567" cy="251965"/>
            </a:xfrm>
            <a:prstGeom prst="roundRect">
              <a:avLst/>
            </a:prstGeom>
            <a:solidFill>
              <a:srgbClr val="DEC8E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Fusion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E7B7A91D-6E6F-6935-5785-FE0F41CBABE8}"/>
                </a:ext>
              </a:extLst>
            </p:cNvPr>
            <p:cNvSpPr/>
            <p:nvPr/>
          </p:nvSpPr>
          <p:spPr>
            <a:xfrm>
              <a:off x="4085560" y="2803981"/>
              <a:ext cx="926207" cy="551615"/>
            </a:xfrm>
            <a:prstGeom prst="roundRect">
              <a:avLst>
                <a:gd name="adj" fmla="val 20529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Memory Module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33820CA7-E7C3-69FB-A7B1-53CDD3AD3393}"/>
                </a:ext>
              </a:extLst>
            </p:cNvPr>
            <p:cNvSpPr/>
            <p:nvPr/>
          </p:nvSpPr>
          <p:spPr>
            <a:xfrm>
              <a:off x="5177667" y="3393665"/>
              <a:ext cx="918334" cy="14434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B1D73D37-2A3C-C316-7A00-E18642C17204}"/>
                </a:ext>
              </a:extLst>
            </p:cNvPr>
            <p:cNvSpPr/>
            <p:nvPr/>
          </p:nvSpPr>
          <p:spPr>
            <a:xfrm>
              <a:off x="4093433" y="3393665"/>
              <a:ext cx="918334" cy="14434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111F2CA-6D04-64AC-87A9-B4009B2A131F}"/>
              </a:ext>
            </a:extLst>
          </p:cNvPr>
          <p:cNvGrpSpPr/>
          <p:nvPr/>
        </p:nvGrpSpPr>
        <p:grpSpPr>
          <a:xfrm>
            <a:off x="7145369" y="1690915"/>
            <a:ext cx="2970720" cy="1063357"/>
            <a:chOff x="7835363" y="2474652"/>
            <a:chExt cx="2970720" cy="1063357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0C57A848-D98C-5776-7098-6B83CEDF85B6}"/>
                </a:ext>
              </a:extLst>
            </p:cNvPr>
            <p:cNvSpPr/>
            <p:nvPr/>
          </p:nvSpPr>
          <p:spPr>
            <a:xfrm>
              <a:off x="8865493" y="2803981"/>
              <a:ext cx="926207" cy="551615"/>
            </a:xfrm>
            <a:prstGeom prst="roundRect">
              <a:avLst>
                <a:gd name="adj" fmla="val 20529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Scene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Context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DF773C6B-A4AD-BE4F-E457-41438223BC0F}"/>
                </a:ext>
              </a:extLst>
            </p:cNvPr>
            <p:cNvSpPr/>
            <p:nvPr/>
          </p:nvSpPr>
          <p:spPr>
            <a:xfrm>
              <a:off x="7835363" y="2474652"/>
              <a:ext cx="2970719" cy="251965"/>
            </a:xfrm>
            <a:prstGeom prst="roundRect">
              <a:avLst/>
            </a:prstGeom>
            <a:solidFill>
              <a:srgbClr val="DEC8E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Fusion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04A7C2CB-E087-EE15-8E14-BA50A5AFD807}"/>
                </a:ext>
              </a:extLst>
            </p:cNvPr>
            <p:cNvSpPr/>
            <p:nvPr/>
          </p:nvSpPr>
          <p:spPr>
            <a:xfrm>
              <a:off x="7835364" y="2803981"/>
              <a:ext cx="926207" cy="551615"/>
            </a:xfrm>
            <a:prstGeom prst="roundRect">
              <a:avLst>
                <a:gd name="adj" fmla="val 20529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Memory Module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2B8FCB91-88EE-CBEE-8E58-829C11ED28BB}"/>
                </a:ext>
              </a:extLst>
            </p:cNvPr>
            <p:cNvSpPr/>
            <p:nvPr/>
          </p:nvSpPr>
          <p:spPr>
            <a:xfrm>
              <a:off x="9887749" y="3393665"/>
              <a:ext cx="918334" cy="14434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6BD370FA-4136-2D6B-3613-21FC414E7EDE}"/>
                </a:ext>
              </a:extLst>
            </p:cNvPr>
            <p:cNvSpPr/>
            <p:nvPr/>
          </p:nvSpPr>
          <p:spPr>
            <a:xfrm>
              <a:off x="7843237" y="3393665"/>
              <a:ext cx="918334" cy="14434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079CF5BA-F65C-E73F-957A-55F7E1724E93}"/>
                </a:ext>
              </a:extLst>
            </p:cNvPr>
            <p:cNvSpPr/>
            <p:nvPr/>
          </p:nvSpPr>
          <p:spPr>
            <a:xfrm>
              <a:off x="9879876" y="2808806"/>
              <a:ext cx="926207" cy="551615"/>
            </a:xfrm>
            <a:prstGeom prst="roundRect">
              <a:avLst>
                <a:gd name="adj" fmla="val 20529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Conv Context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CF2D09F9-31EC-F1BC-1368-E334AB6ACE8F}"/>
                </a:ext>
              </a:extLst>
            </p:cNvPr>
            <p:cNvSpPr/>
            <p:nvPr/>
          </p:nvSpPr>
          <p:spPr>
            <a:xfrm>
              <a:off x="8865493" y="3393665"/>
              <a:ext cx="918334" cy="144344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39" name="Table 5">
            <a:extLst>
              <a:ext uri="{FF2B5EF4-FFF2-40B4-BE49-F238E27FC236}">
                <a16:creationId xmlns:a16="http://schemas.microsoft.com/office/drawing/2014/main" id="{964A62BC-2BE0-5279-25F3-F3DCCCF4D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68204"/>
              </p:ext>
            </p:extLst>
          </p:nvPr>
        </p:nvGraphicFramePr>
        <p:xfrm>
          <a:off x="1988088" y="4175981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2198">
                  <a:extLst>
                    <a:ext uri="{9D8B030D-6E8A-4147-A177-3AD203B41FA5}">
                      <a16:colId xmlns:a16="http://schemas.microsoft.com/office/drawing/2014/main" val="1297285952"/>
                    </a:ext>
                  </a:extLst>
                </a:gridCol>
                <a:gridCol w="2995802">
                  <a:extLst>
                    <a:ext uri="{9D8B030D-6E8A-4147-A177-3AD203B41FA5}">
                      <a16:colId xmlns:a16="http://schemas.microsoft.com/office/drawing/2014/main" val="1077352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 dirty="0">
                          <a:effectLst/>
                          <a:latin typeface="Times" panose="02020603050405020304" pitchFamily="18" charset="0"/>
                        </a:rPr>
                        <a:t>Model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 dirty="0">
                          <a:effectLst/>
                          <a:latin typeface="Times" panose="02020603050405020304" pitchFamily="18" charset="0"/>
                        </a:rPr>
                        <a:t>Micro F1 score (%)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73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 dirty="0">
                          <a:effectLst/>
                          <a:latin typeface="Times" panose="02020603050405020304" pitchFamily="18" charset="0"/>
                        </a:rPr>
                        <a:t>[1] No scene context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altLang="ko-KR" sz="1800" b="0" i="0" dirty="0">
                          <a:effectLst/>
                          <a:latin typeface="Times" panose="02020603050405020304" pitchFamily="18" charset="0"/>
                        </a:rPr>
                        <a:t>74.47</a:t>
                      </a:r>
                      <a:r>
                        <a:rPr lang="ko-KR" altLang="en-US" sz="1800" b="0" i="0" dirty="0">
                          <a:effectLst/>
                          <a:latin typeface="Times" panose="02020603050405020304" pitchFamily="18" charset="0"/>
                        </a:rPr>
                        <a:t> </a:t>
                      </a:r>
                      <a:endParaRPr lang="ko-KR" altLang="en-US" sz="18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81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effectLst/>
                          <a:latin typeface="Times" panose="02020603050405020304" pitchFamily="18" charset="0"/>
                        </a:rPr>
                        <a:t>[2] Merging scene context and conversation context</a:t>
                      </a:r>
                      <a:r>
                        <a:rPr lang="en-US" sz="1800" b="0" i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altLang="ko-KR" sz="1800" b="1" i="0" dirty="0">
                          <a:effectLst/>
                          <a:latin typeface="Times" panose="02020603050405020304" pitchFamily="18" charset="0"/>
                        </a:rPr>
                        <a:t>75.76</a:t>
                      </a:r>
                      <a:r>
                        <a:rPr lang="ko-KR" altLang="en-US" sz="1800" b="0" i="0" dirty="0">
                          <a:effectLst/>
                          <a:latin typeface="Times" panose="02020603050405020304" pitchFamily="18" charset="0"/>
                        </a:rPr>
                        <a:t> </a:t>
                      </a:r>
                      <a:endParaRPr lang="ko-KR" altLang="en-US" sz="18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2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 dirty="0">
                          <a:effectLst/>
                          <a:latin typeface="Times" panose="02020603050405020304" pitchFamily="18" charset="0"/>
                        </a:rPr>
                        <a:t>[3] Separating scene context and conversation context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altLang="ko-KR" sz="1800" b="0" i="0" dirty="0">
                          <a:effectLst/>
                          <a:latin typeface="Times" panose="02020603050405020304" pitchFamily="18" charset="0"/>
                        </a:rPr>
                        <a:t>74.12</a:t>
                      </a:r>
                      <a:r>
                        <a:rPr lang="ko-KR" altLang="en-US" sz="1800" b="0" i="0" dirty="0">
                          <a:effectLst/>
                          <a:latin typeface="Times" panose="02020603050405020304" pitchFamily="18" charset="0"/>
                        </a:rPr>
                        <a:t> </a:t>
                      </a:r>
                      <a:endParaRPr lang="ko-KR" altLang="en-US" sz="18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14717"/>
                  </a:ext>
                </a:extLst>
              </a:tr>
            </a:tbl>
          </a:graphicData>
        </a:graphic>
      </p:graphicFrame>
      <p:sp>
        <p:nvSpPr>
          <p:cNvPr id="140" name="TextBox 139">
            <a:extLst>
              <a:ext uri="{FF2B5EF4-FFF2-40B4-BE49-F238E27FC236}">
                <a16:creationId xmlns:a16="http://schemas.microsoft.com/office/drawing/2014/main" id="{7717EC27-8C92-E1F6-F143-EE411C9902AD}"/>
              </a:ext>
            </a:extLst>
          </p:cNvPr>
          <p:cNvSpPr txBox="1"/>
          <p:nvPr/>
        </p:nvSpPr>
        <p:spPr>
          <a:xfrm>
            <a:off x="2567916" y="124997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F4A2A68-DC80-11A9-5CC4-B0F8BC17BEB3}"/>
              </a:ext>
            </a:extLst>
          </p:cNvPr>
          <p:cNvSpPr txBox="1"/>
          <p:nvPr/>
        </p:nvSpPr>
        <p:spPr>
          <a:xfrm>
            <a:off x="5458736" y="124997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7CEECA3-7E30-2806-B67C-E3E790DD18B1}"/>
              </a:ext>
            </a:extLst>
          </p:cNvPr>
          <p:cNvSpPr txBox="1"/>
          <p:nvPr/>
        </p:nvSpPr>
        <p:spPr>
          <a:xfrm>
            <a:off x="8412418" y="124997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D9E382-3D3B-573B-1B51-60C693EBF411}"/>
              </a:ext>
            </a:extLst>
          </p:cNvPr>
          <p:cNvSpPr/>
          <p:nvPr/>
        </p:nvSpPr>
        <p:spPr>
          <a:xfrm>
            <a:off x="4458955" y="3248659"/>
            <a:ext cx="918334" cy="1443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D65B53-6C6F-7D3F-AC3D-1352F646BDCD}"/>
              </a:ext>
            </a:extLst>
          </p:cNvPr>
          <p:cNvSpPr/>
          <p:nvPr/>
        </p:nvSpPr>
        <p:spPr>
          <a:xfrm>
            <a:off x="4458955" y="3543536"/>
            <a:ext cx="918334" cy="144344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CAC928-E9A5-1BAB-DB30-9DF938A0A105}"/>
              </a:ext>
            </a:extLst>
          </p:cNvPr>
          <p:cNvSpPr txBox="1"/>
          <p:nvPr/>
        </p:nvSpPr>
        <p:spPr>
          <a:xfrm>
            <a:off x="5409040" y="3189315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Conversation Context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E11682-B4F4-7474-B2B8-99A6EF94880B}"/>
              </a:ext>
            </a:extLst>
          </p:cNvPr>
          <p:cNvSpPr txBox="1"/>
          <p:nvPr/>
        </p:nvSpPr>
        <p:spPr>
          <a:xfrm>
            <a:off x="5434954" y="3482034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Scene Context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567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39B3CF-6990-2218-A8B5-24C66EE5C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75810"/>
              </p:ext>
            </p:extLst>
          </p:nvPr>
        </p:nvGraphicFramePr>
        <p:xfrm>
          <a:off x="1939721" y="1093517"/>
          <a:ext cx="8128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2198">
                  <a:extLst>
                    <a:ext uri="{9D8B030D-6E8A-4147-A177-3AD203B41FA5}">
                      <a16:colId xmlns:a16="http://schemas.microsoft.com/office/drawing/2014/main" val="1297285952"/>
                    </a:ext>
                  </a:extLst>
                </a:gridCol>
                <a:gridCol w="2995802">
                  <a:extLst>
                    <a:ext uri="{9D8B030D-6E8A-4147-A177-3AD203B41FA5}">
                      <a16:colId xmlns:a16="http://schemas.microsoft.com/office/drawing/2014/main" val="1077352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 dirty="0">
                          <a:effectLst/>
                          <a:latin typeface="Times" panose="02020603050405020304" pitchFamily="18" charset="0"/>
                        </a:rPr>
                        <a:t>Loss function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 dirty="0">
                          <a:effectLst/>
                          <a:latin typeface="Times" panose="02020603050405020304" pitchFamily="18" charset="0"/>
                        </a:rPr>
                        <a:t>Micro F1 score (%)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73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 dirty="0">
                          <a:effectLst/>
                          <a:latin typeface="Times" panose="02020603050405020304" pitchFamily="18" charset="0"/>
                        </a:rPr>
                        <a:t>Unweighted CE loss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altLang="ko-KR" sz="1800" b="0" i="0" dirty="0">
                          <a:effectLst/>
                          <a:latin typeface="Times" panose="02020603050405020304" pitchFamily="18" charset="0"/>
                        </a:rPr>
                        <a:t>75.76</a:t>
                      </a:r>
                      <a:r>
                        <a:rPr lang="ko-KR" altLang="en-US" sz="1800" b="0" i="0" dirty="0">
                          <a:effectLst/>
                          <a:latin typeface="Times" panose="02020603050405020304" pitchFamily="18" charset="0"/>
                        </a:rPr>
                        <a:t> </a:t>
                      </a:r>
                      <a:endParaRPr lang="ko-KR" altLang="en-US" sz="18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814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 dirty="0">
                          <a:effectLst/>
                          <a:latin typeface="Times" panose="02020603050405020304" pitchFamily="18" charset="0"/>
                        </a:rPr>
                        <a:t>Poly loss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altLang="ko-KR" sz="1800" b="0" i="0" dirty="0">
                          <a:effectLst/>
                          <a:latin typeface="Times" panose="02020603050405020304" pitchFamily="18" charset="0"/>
                        </a:rPr>
                        <a:t>74.86</a:t>
                      </a:r>
                      <a:r>
                        <a:rPr lang="ko-KR" altLang="en-US" sz="1800" b="0" i="0" dirty="0">
                          <a:effectLst/>
                          <a:latin typeface="Times" panose="02020603050405020304" pitchFamily="18" charset="0"/>
                        </a:rPr>
                        <a:t> </a:t>
                      </a:r>
                      <a:endParaRPr lang="ko-KR" altLang="en-US" sz="18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21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 dirty="0">
                          <a:effectLst/>
                          <a:latin typeface="Times" panose="02020603050405020304" pitchFamily="18" charset="0"/>
                        </a:rPr>
                        <a:t>Weighted CE loss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altLang="ko-KR" sz="1800" b="1" i="0" dirty="0">
                          <a:effectLst/>
                          <a:latin typeface="Times" panose="02020603050405020304" pitchFamily="18" charset="0"/>
                        </a:rPr>
                        <a:t>76.50</a:t>
                      </a:r>
                      <a:r>
                        <a:rPr lang="ko-KR" altLang="en-US" sz="1800" b="0" i="0" dirty="0">
                          <a:effectLst/>
                          <a:latin typeface="Times" panose="02020603050405020304" pitchFamily="18" charset="0"/>
                        </a:rPr>
                        <a:t> </a:t>
                      </a:r>
                      <a:endParaRPr lang="ko-KR" altLang="en-US" sz="18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14717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9AA16969-352C-E320-212C-CAC448A97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05714"/>
              </p:ext>
            </p:extLst>
          </p:nvPr>
        </p:nvGraphicFramePr>
        <p:xfrm>
          <a:off x="1939721" y="4466692"/>
          <a:ext cx="8128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2198">
                  <a:extLst>
                    <a:ext uri="{9D8B030D-6E8A-4147-A177-3AD203B41FA5}">
                      <a16:colId xmlns:a16="http://schemas.microsoft.com/office/drawing/2014/main" val="1297285952"/>
                    </a:ext>
                  </a:extLst>
                </a:gridCol>
                <a:gridCol w="2995802">
                  <a:extLst>
                    <a:ext uri="{9D8B030D-6E8A-4147-A177-3AD203B41FA5}">
                      <a16:colId xmlns:a16="http://schemas.microsoft.com/office/drawing/2014/main" val="1077352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 dirty="0">
                          <a:effectLst/>
                          <a:latin typeface="Times" panose="02020603050405020304" pitchFamily="18" charset="0"/>
                        </a:rPr>
                        <a:t>Model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 dirty="0">
                          <a:effectLst/>
                          <a:latin typeface="Times" panose="02020603050405020304" pitchFamily="18" charset="0"/>
                        </a:rPr>
                        <a:t>Micro F1 score (%)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73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 dirty="0">
                          <a:effectLst/>
                          <a:latin typeface="Times" panose="02020603050405020304" pitchFamily="18" charset="0"/>
                        </a:rPr>
                        <a:t>Baseline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altLang="ko-KR" sz="1800" b="0" i="0" dirty="0">
                          <a:effectLst/>
                          <a:latin typeface="Times" panose="02020603050405020304" pitchFamily="18" charset="0"/>
                        </a:rPr>
                        <a:t>65.67</a:t>
                      </a:r>
                      <a:r>
                        <a:rPr lang="ko-KR" altLang="en-US" sz="1800" b="0" i="0" dirty="0">
                          <a:effectLst/>
                          <a:latin typeface="Times" panose="02020603050405020304" pitchFamily="18" charset="0"/>
                        </a:rPr>
                        <a:t> </a:t>
                      </a:r>
                      <a:endParaRPr lang="ko-KR" altLang="en-US" sz="18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814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 dirty="0" err="1">
                          <a:effectLst/>
                          <a:latin typeface="Times" panose="02020603050405020304" pitchFamily="18" charset="0"/>
                        </a:rPr>
                        <a:t>Emotionflow</a:t>
                      </a:r>
                      <a:r>
                        <a:rPr lang="en-US" sz="1800" b="0" i="0" dirty="0">
                          <a:effectLst/>
                          <a:latin typeface="Times" panose="02020603050405020304" pitchFamily="18" charset="0"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altLang="ko-KR" sz="1800" b="0" i="0" dirty="0">
                          <a:effectLst/>
                          <a:latin typeface="Times" panose="02020603050405020304" pitchFamily="18" charset="0"/>
                        </a:rPr>
                        <a:t>66.88</a:t>
                      </a:r>
                      <a:r>
                        <a:rPr lang="ko-KR" altLang="en-US" sz="1800" b="0" i="0" dirty="0">
                          <a:effectLst/>
                          <a:latin typeface="Times" panose="02020603050405020304" pitchFamily="18" charset="0"/>
                        </a:rPr>
                        <a:t> </a:t>
                      </a:r>
                      <a:endParaRPr lang="ko-KR" altLang="en-US" sz="18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21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 dirty="0" err="1">
                          <a:effectLst/>
                          <a:latin typeface="Times" panose="02020603050405020304" pitchFamily="18" charset="0"/>
                        </a:rPr>
                        <a:t>CoMPM</a:t>
                      </a:r>
                      <a:r>
                        <a:rPr lang="en-US" sz="1800" b="0" i="0" dirty="0">
                          <a:effectLst/>
                          <a:latin typeface="Times" panose="02020603050405020304" pitchFamily="18" charset="0"/>
                        </a:rPr>
                        <a:t> (kobert)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altLang="ko-KR" sz="1800" b="0" i="0" dirty="0">
                          <a:effectLst/>
                          <a:latin typeface="Times" panose="02020603050405020304" pitchFamily="18" charset="0"/>
                        </a:rPr>
                        <a:t>75.33</a:t>
                      </a:r>
                      <a:r>
                        <a:rPr lang="ko-KR" altLang="en-US" sz="1800" b="0" i="0" dirty="0">
                          <a:effectLst/>
                          <a:latin typeface="Times" panose="02020603050405020304" pitchFamily="18" charset="0"/>
                        </a:rPr>
                        <a:t> </a:t>
                      </a:r>
                      <a:endParaRPr lang="ko-KR" altLang="en-US" sz="18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14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CoMPM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electra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) 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76.50 </a:t>
                      </a:r>
                      <a:endParaRPr lang="ko-KR" altLang="en-US" sz="1800" b="1" i="0" kern="1200" dirty="0">
                        <a:solidFill>
                          <a:schemeClr val="dk1"/>
                        </a:solidFill>
                        <a:effectLst/>
                        <a:latin typeface="Times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34504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49E5AF4F-4EDB-2CC2-6D1E-4E72F18B0A7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72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/>
              <a:t>Experiments</a:t>
            </a:r>
            <a:endParaRPr lang="en-US" sz="4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7A23A62-C632-2059-3479-CD43221D1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788150"/>
              </p:ext>
            </p:extLst>
          </p:nvPr>
        </p:nvGraphicFramePr>
        <p:xfrm>
          <a:off x="1939721" y="3002895"/>
          <a:ext cx="812800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2198">
                  <a:extLst>
                    <a:ext uri="{9D8B030D-6E8A-4147-A177-3AD203B41FA5}">
                      <a16:colId xmlns:a16="http://schemas.microsoft.com/office/drawing/2014/main" val="1297285952"/>
                    </a:ext>
                  </a:extLst>
                </a:gridCol>
                <a:gridCol w="2995802">
                  <a:extLst>
                    <a:ext uri="{9D8B030D-6E8A-4147-A177-3AD203B41FA5}">
                      <a16:colId xmlns:a16="http://schemas.microsoft.com/office/drawing/2014/main" val="1077352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 dirty="0">
                          <a:effectLst/>
                          <a:latin typeface="Times" panose="02020603050405020304" pitchFamily="18" charset="0"/>
                        </a:rPr>
                        <a:t>Fusion method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 dirty="0">
                          <a:effectLst/>
                          <a:latin typeface="Times" panose="02020603050405020304" pitchFamily="18" charset="0"/>
                        </a:rPr>
                        <a:t>Micro F1 score (%)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73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 dirty="0">
                          <a:effectLst/>
                          <a:latin typeface="Times" panose="02020603050405020304" pitchFamily="18" charset="0"/>
                        </a:rPr>
                        <a:t>Attention fusion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altLang="ko-KR" sz="1800" b="0" i="0" dirty="0">
                          <a:effectLst/>
                          <a:latin typeface="Times" panose="02020603050405020304" pitchFamily="18" charset="0"/>
                        </a:rPr>
                        <a:t>74.98</a:t>
                      </a:r>
                      <a:endParaRPr lang="ko-KR" altLang="en-US" sz="18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814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 dirty="0">
                          <a:effectLst/>
                          <a:latin typeface="Times" panose="02020603050405020304" pitchFamily="18" charset="0"/>
                        </a:rPr>
                        <a:t>Summation fusion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altLang="ko-KR" sz="1800" b="1" i="0" dirty="0">
                          <a:effectLst/>
                          <a:latin typeface="Times" panose="02020603050405020304" pitchFamily="18" charset="0"/>
                        </a:rPr>
                        <a:t>76.50</a:t>
                      </a:r>
                      <a:endParaRPr lang="ko-KR" altLang="en-US" sz="1800" b="1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21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38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4198</TotalTime>
  <Words>509</Words>
  <Application>Microsoft Office PowerPoint</Application>
  <PresentationFormat>Widescreen</PresentationFormat>
  <Paragraphs>168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Times</vt:lpstr>
      <vt:lpstr>Office Theme</vt:lpstr>
      <vt:lpstr>KERC22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DANG KHANH</dc:creator>
  <cp:lastModifiedBy>NGUYEN DANG KHANH</cp:lastModifiedBy>
  <cp:revision>2</cp:revision>
  <cp:lastPrinted>2022-10-25T09:51:19Z</cp:lastPrinted>
  <dcterms:created xsi:type="dcterms:W3CDTF">2022-10-25T07:07:39Z</dcterms:created>
  <dcterms:modified xsi:type="dcterms:W3CDTF">2022-11-11T04:17:24Z</dcterms:modified>
</cp:coreProperties>
</file>