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64" r:id="rId7"/>
    <p:sldId id="265" r:id="rId8"/>
    <p:sldId id="269" r:id="rId9"/>
    <p:sldId id="270" r:id="rId10"/>
    <p:sldId id="273" r:id="rId11"/>
    <p:sldId id="268" r:id="rId12"/>
    <p:sldId id="272" r:id="rId13"/>
    <p:sldId id="271" r:id="rId14"/>
    <p:sldId id="274" r:id="rId15"/>
    <p:sldId id="275" r:id="rId16"/>
    <p:sldId id="259" r:id="rId17"/>
    <p:sldId id="26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BD33A-B5D0-4C40-8DEA-42E3AF6AE22F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E8821-4146-496A-B540-A34F55A37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95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BD33A-B5D0-4C40-8DEA-42E3AF6AE22F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E8821-4146-496A-B540-A34F55A37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21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BD33A-B5D0-4C40-8DEA-42E3AF6AE22F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E8821-4146-496A-B540-A34F55A37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42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BD33A-B5D0-4C40-8DEA-42E3AF6AE22F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E8821-4146-496A-B540-A34F55A37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701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BD33A-B5D0-4C40-8DEA-42E3AF6AE22F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E8821-4146-496A-B540-A34F55A37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229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BD33A-B5D0-4C40-8DEA-42E3AF6AE22F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E8821-4146-496A-B540-A34F55A37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71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BD33A-B5D0-4C40-8DEA-42E3AF6AE22F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E8821-4146-496A-B540-A34F55A37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882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BD33A-B5D0-4C40-8DEA-42E3AF6AE22F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E8821-4146-496A-B540-A34F55A37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76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BD33A-B5D0-4C40-8DEA-42E3AF6AE22F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E8821-4146-496A-B540-A34F55A37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527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BD33A-B5D0-4C40-8DEA-42E3AF6AE22F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E8821-4146-496A-B540-A34F55A37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7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BD33A-B5D0-4C40-8DEA-42E3AF6AE22F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E8821-4146-496A-B540-A34F55A37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790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BD33A-B5D0-4C40-8DEA-42E3AF6AE22F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E8821-4146-496A-B540-A34F55A37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20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08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 smtClean="0"/>
              <a:t>Ví</a:t>
            </a:r>
            <a:r>
              <a:rPr lang="en-SG" dirty="0" smtClean="0"/>
              <a:t> </a:t>
            </a:r>
            <a:r>
              <a:rPr lang="en-SG" dirty="0" err="1" smtClean="0"/>
              <a:t>dụ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11441" y="1690688"/>
            <a:ext cx="1156911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define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DECLARE_VARIABLES(type, name) type normal_##name, premium_##name, low_##name DECLARE_VARIABLES(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bike_price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SG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log_debug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...)\ do {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"[DEBUG] %10s:%10d:%15s(): "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__FILE__, __LINE__,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__,## __VA_ARGS__); } while (0)</a:t>
            </a:r>
          </a:p>
          <a:p>
            <a:pPr marL="0" indent="0">
              <a:buNone/>
            </a:pPr>
            <a:endParaRPr lang="en-SG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log_debug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("Search google : (keyword=%s) START \n", keyword);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[DEBUG]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program.c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26: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search_google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(): Search google : (keyword=hello) START 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64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 smtClean="0"/>
              <a:t>Mảng</a:t>
            </a:r>
            <a:r>
              <a:rPr lang="en-SG" dirty="0" smtClean="0"/>
              <a:t> </a:t>
            </a:r>
            <a:r>
              <a:rPr lang="en-SG" dirty="0" err="1" smtClean="0"/>
              <a:t>và</a:t>
            </a:r>
            <a:r>
              <a:rPr lang="en-SG" dirty="0" smtClean="0"/>
              <a:t> con </a:t>
            </a:r>
            <a:r>
              <a:rPr lang="en-SG" dirty="0" err="1" smtClean="0"/>
              <a:t>trỏ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8788"/>
            <a:ext cx="10515600" cy="4919124"/>
          </a:xfrm>
        </p:spPr>
        <p:txBody>
          <a:bodyPr>
            <a:normAutofit lnSpcReduction="10000"/>
          </a:bodyPr>
          <a:lstStyle/>
          <a:p>
            <a:r>
              <a:rPr lang="en-SG" dirty="0" err="1" smtClean="0"/>
              <a:t>Mảng</a:t>
            </a:r>
            <a:r>
              <a:rPr lang="en-SG" dirty="0" smtClean="0"/>
              <a:t> </a:t>
            </a:r>
            <a:r>
              <a:rPr lang="en-SG" dirty="0" err="1" smtClean="0"/>
              <a:t>và</a:t>
            </a:r>
            <a:r>
              <a:rPr lang="en-SG" dirty="0" smtClean="0"/>
              <a:t> con </a:t>
            </a:r>
            <a:r>
              <a:rPr lang="en-SG" dirty="0" err="1" smtClean="0"/>
              <a:t>trỏ</a:t>
            </a:r>
            <a:r>
              <a:rPr lang="en-SG" dirty="0" smtClean="0"/>
              <a:t> </a:t>
            </a:r>
            <a:r>
              <a:rPr lang="en-SG" dirty="0" err="1" smtClean="0"/>
              <a:t>có</a:t>
            </a:r>
            <a:r>
              <a:rPr lang="en-SG" dirty="0" smtClean="0"/>
              <a:t> </a:t>
            </a:r>
            <a:r>
              <a:rPr lang="en-SG" dirty="0" err="1" smtClean="0"/>
              <a:t>nhiều</a:t>
            </a:r>
            <a:r>
              <a:rPr lang="en-SG" dirty="0" smtClean="0"/>
              <a:t> </a:t>
            </a:r>
            <a:r>
              <a:rPr lang="en-SG" dirty="0" err="1" smtClean="0"/>
              <a:t>điểm</a:t>
            </a:r>
            <a:r>
              <a:rPr lang="en-SG" dirty="0" smtClean="0"/>
              <a:t> </a:t>
            </a:r>
            <a:r>
              <a:rPr lang="en-SG" dirty="0" err="1" smtClean="0"/>
              <a:t>giống</a:t>
            </a:r>
            <a:r>
              <a:rPr lang="en-SG" dirty="0" smtClean="0"/>
              <a:t> </a:t>
            </a:r>
            <a:r>
              <a:rPr lang="en-SG" dirty="0" err="1" smtClean="0"/>
              <a:t>nhau</a:t>
            </a:r>
            <a:r>
              <a:rPr lang="en-SG" dirty="0" smtClean="0"/>
              <a:t>.</a:t>
            </a:r>
          </a:p>
          <a:p>
            <a:pPr lvl="1"/>
            <a:r>
              <a:rPr lang="en-SG" dirty="0" err="1" smtClean="0"/>
              <a:t>Việc</a:t>
            </a:r>
            <a:r>
              <a:rPr lang="en-SG" dirty="0" smtClean="0"/>
              <a:t> </a:t>
            </a:r>
            <a:r>
              <a:rPr lang="en-SG" dirty="0" err="1" smtClean="0"/>
              <a:t>truy</a:t>
            </a:r>
            <a:r>
              <a:rPr lang="en-SG" dirty="0" smtClean="0"/>
              <a:t> </a:t>
            </a:r>
            <a:r>
              <a:rPr lang="en-SG" dirty="0" err="1" smtClean="0"/>
              <a:t>cập</a:t>
            </a:r>
            <a:r>
              <a:rPr lang="en-SG" dirty="0" smtClean="0"/>
              <a:t> </a:t>
            </a:r>
            <a:r>
              <a:rPr lang="en-SG" dirty="0" err="1" smtClean="0"/>
              <a:t>đến</a:t>
            </a:r>
            <a:r>
              <a:rPr lang="en-SG" dirty="0" smtClean="0"/>
              <a:t> </a:t>
            </a:r>
            <a:r>
              <a:rPr lang="en-SG" dirty="0" err="1" smtClean="0"/>
              <a:t>từng</a:t>
            </a:r>
            <a:r>
              <a:rPr lang="en-SG" dirty="0" smtClean="0"/>
              <a:t> </a:t>
            </a:r>
            <a:r>
              <a:rPr lang="en-SG" dirty="0" err="1" smtClean="0"/>
              <a:t>phần</a:t>
            </a:r>
            <a:r>
              <a:rPr lang="en-SG" dirty="0" smtClean="0"/>
              <a:t> </a:t>
            </a:r>
            <a:r>
              <a:rPr lang="en-SG" dirty="0" err="1" smtClean="0"/>
              <a:t>tử</a:t>
            </a:r>
            <a:r>
              <a:rPr lang="en-SG" dirty="0" smtClean="0"/>
              <a:t> </a:t>
            </a:r>
            <a:r>
              <a:rPr lang="en-SG" dirty="0" err="1" smtClean="0"/>
              <a:t>trên</a:t>
            </a:r>
            <a:r>
              <a:rPr lang="en-SG" dirty="0" smtClean="0"/>
              <a:t> </a:t>
            </a:r>
            <a:r>
              <a:rPr lang="en-SG" dirty="0" err="1" smtClean="0"/>
              <a:t>mảng</a:t>
            </a:r>
            <a:r>
              <a:rPr lang="en-SG" dirty="0" smtClean="0"/>
              <a:t> </a:t>
            </a:r>
            <a:r>
              <a:rPr lang="en-SG" dirty="0" err="1" smtClean="0"/>
              <a:t>có</a:t>
            </a:r>
            <a:r>
              <a:rPr lang="en-SG" dirty="0" smtClean="0"/>
              <a:t> </a:t>
            </a:r>
            <a:r>
              <a:rPr lang="en-SG" dirty="0" err="1" smtClean="0"/>
              <a:t>thể</a:t>
            </a:r>
            <a:r>
              <a:rPr lang="en-SG" dirty="0" smtClean="0"/>
              <a:t> </a:t>
            </a:r>
            <a:r>
              <a:rPr lang="en-SG" dirty="0" err="1" smtClean="0"/>
              <a:t>thay</a:t>
            </a:r>
            <a:r>
              <a:rPr lang="en-SG" dirty="0" smtClean="0"/>
              <a:t> </a:t>
            </a:r>
            <a:r>
              <a:rPr lang="en-SG" dirty="0" err="1" smtClean="0"/>
              <a:t>thế</a:t>
            </a:r>
            <a:r>
              <a:rPr lang="en-SG" dirty="0" smtClean="0"/>
              <a:t> </a:t>
            </a:r>
            <a:r>
              <a:rPr lang="en-SG" dirty="0" err="1" smtClean="0"/>
              <a:t>bằng</a:t>
            </a:r>
            <a:r>
              <a:rPr lang="en-SG" dirty="0" smtClean="0"/>
              <a:t> </a:t>
            </a:r>
            <a:r>
              <a:rPr lang="en-SG" dirty="0" err="1" smtClean="0"/>
              <a:t>cách</a:t>
            </a:r>
            <a:r>
              <a:rPr lang="en-SG" dirty="0" smtClean="0"/>
              <a:t> </a:t>
            </a:r>
            <a:r>
              <a:rPr lang="en-SG" dirty="0" err="1" smtClean="0"/>
              <a:t>sử</a:t>
            </a:r>
            <a:r>
              <a:rPr lang="en-SG" dirty="0" smtClean="0"/>
              <a:t> </a:t>
            </a:r>
            <a:r>
              <a:rPr lang="en-SG" dirty="0" err="1" smtClean="0"/>
              <a:t>dụng</a:t>
            </a:r>
            <a:r>
              <a:rPr lang="en-SG" dirty="0" smtClean="0"/>
              <a:t> </a:t>
            </a:r>
            <a:r>
              <a:rPr lang="en-SG" dirty="0" err="1" smtClean="0"/>
              <a:t>toán</a:t>
            </a:r>
            <a:r>
              <a:rPr lang="en-SG" dirty="0" smtClean="0"/>
              <a:t> </a:t>
            </a:r>
            <a:r>
              <a:rPr lang="en-SG" dirty="0" err="1" smtClean="0"/>
              <a:t>tử</a:t>
            </a:r>
            <a:r>
              <a:rPr lang="en-SG" dirty="0" smtClean="0"/>
              <a:t> * </a:t>
            </a:r>
            <a:r>
              <a:rPr lang="en-SG" dirty="0" err="1" smtClean="0"/>
              <a:t>của</a:t>
            </a:r>
            <a:r>
              <a:rPr lang="en-SG" dirty="0" smtClean="0"/>
              <a:t> con </a:t>
            </a:r>
            <a:r>
              <a:rPr lang="en-SG" dirty="0" err="1" smtClean="0"/>
              <a:t>trỏ</a:t>
            </a:r>
            <a:r>
              <a:rPr lang="en-SG" dirty="0" smtClean="0"/>
              <a:t>, </a:t>
            </a:r>
            <a:r>
              <a:rPr lang="en-SG" dirty="0" err="1" smtClean="0"/>
              <a:t>và</a:t>
            </a:r>
            <a:r>
              <a:rPr lang="en-SG" dirty="0" smtClean="0"/>
              <a:t> </a:t>
            </a:r>
            <a:r>
              <a:rPr lang="en-SG" dirty="0" err="1" smtClean="0"/>
              <a:t>ngược</a:t>
            </a:r>
            <a:r>
              <a:rPr lang="en-SG" dirty="0" smtClean="0"/>
              <a:t> </a:t>
            </a:r>
            <a:r>
              <a:rPr lang="en-SG" dirty="0" err="1" smtClean="0"/>
              <a:t>lại</a:t>
            </a:r>
            <a:r>
              <a:rPr lang="en-SG" dirty="0" smtClean="0"/>
              <a:t>.</a:t>
            </a:r>
          </a:p>
          <a:p>
            <a:pPr lvl="1"/>
            <a:r>
              <a:rPr lang="en-SG" dirty="0" err="1" smtClean="0"/>
              <a:t>Khi</a:t>
            </a:r>
            <a:r>
              <a:rPr lang="en-SG" dirty="0" smtClean="0"/>
              <a:t> </a:t>
            </a:r>
            <a:r>
              <a:rPr lang="en-SG" dirty="0" err="1" smtClean="0"/>
              <a:t>khai</a:t>
            </a:r>
            <a:r>
              <a:rPr lang="en-SG" dirty="0" smtClean="0"/>
              <a:t> </a:t>
            </a:r>
            <a:r>
              <a:rPr lang="en-SG" dirty="0" err="1" smtClean="0"/>
              <a:t>báo</a:t>
            </a:r>
            <a:r>
              <a:rPr lang="en-SG" dirty="0" smtClean="0"/>
              <a:t> prototype </a:t>
            </a:r>
            <a:r>
              <a:rPr lang="en-SG" dirty="0" err="1" smtClean="0"/>
              <a:t>cho</a:t>
            </a:r>
            <a:r>
              <a:rPr lang="en-SG" dirty="0" smtClean="0"/>
              <a:t> </a:t>
            </a:r>
            <a:r>
              <a:rPr lang="en-SG" dirty="0" err="1" smtClean="0"/>
              <a:t>một</a:t>
            </a:r>
            <a:r>
              <a:rPr lang="en-SG" dirty="0" smtClean="0"/>
              <a:t> </a:t>
            </a:r>
            <a:r>
              <a:rPr lang="en-SG" dirty="0" err="1" smtClean="0"/>
              <a:t>hàm</a:t>
            </a:r>
            <a:r>
              <a:rPr lang="en-SG" dirty="0" smtClean="0"/>
              <a:t> </a:t>
            </a:r>
            <a:r>
              <a:rPr lang="en-SG" dirty="0" err="1" smtClean="0"/>
              <a:t>có</a:t>
            </a:r>
            <a:r>
              <a:rPr lang="en-SG" dirty="0"/>
              <a:t> </a:t>
            </a:r>
            <a:r>
              <a:rPr lang="en-SG" dirty="0" err="1" smtClean="0"/>
              <a:t>đầu</a:t>
            </a:r>
            <a:r>
              <a:rPr lang="en-SG" dirty="0" smtClean="0"/>
              <a:t> </a:t>
            </a:r>
            <a:r>
              <a:rPr lang="en-SG" dirty="0" err="1" smtClean="0"/>
              <a:t>vào</a:t>
            </a:r>
            <a:r>
              <a:rPr lang="en-SG" dirty="0" smtClean="0"/>
              <a:t> </a:t>
            </a:r>
            <a:r>
              <a:rPr lang="en-SG" dirty="0" err="1" smtClean="0"/>
              <a:t>là</a:t>
            </a:r>
            <a:r>
              <a:rPr lang="en-SG" dirty="0" smtClean="0"/>
              <a:t> </a:t>
            </a:r>
            <a:r>
              <a:rPr lang="en-SG" dirty="0" err="1" smtClean="0"/>
              <a:t>mảng</a:t>
            </a:r>
            <a:r>
              <a:rPr lang="en-SG" dirty="0" smtClean="0"/>
              <a:t> </a:t>
            </a:r>
            <a:r>
              <a:rPr lang="en-SG" dirty="0" err="1" smtClean="0"/>
              <a:t>hoặc</a:t>
            </a:r>
            <a:r>
              <a:rPr lang="en-SG" dirty="0" smtClean="0"/>
              <a:t> con </a:t>
            </a:r>
            <a:r>
              <a:rPr lang="en-SG" dirty="0" err="1" smtClean="0"/>
              <a:t>trỏ</a:t>
            </a:r>
            <a:r>
              <a:rPr lang="en-SG" dirty="0" smtClean="0"/>
              <a:t>, </a:t>
            </a:r>
            <a:r>
              <a:rPr lang="en-SG" dirty="0" err="1" smtClean="0"/>
              <a:t>việc</a:t>
            </a:r>
            <a:r>
              <a:rPr lang="en-SG" dirty="0" smtClean="0"/>
              <a:t> </a:t>
            </a:r>
            <a:r>
              <a:rPr lang="en-SG" dirty="0" err="1" smtClean="0"/>
              <a:t>khai</a:t>
            </a:r>
            <a:r>
              <a:rPr lang="en-SG" dirty="0" smtClean="0"/>
              <a:t> </a:t>
            </a:r>
            <a:r>
              <a:rPr lang="en-SG" dirty="0" err="1" smtClean="0"/>
              <a:t>báo</a:t>
            </a:r>
            <a:r>
              <a:rPr lang="en-SG" dirty="0" smtClean="0"/>
              <a:t> </a:t>
            </a:r>
            <a:r>
              <a:rPr lang="en-SG" dirty="0" err="1" smtClean="0"/>
              <a:t>của</a:t>
            </a:r>
            <a:r>
              <a:rPr lang="en-SG" dirty="0" smtClean="0"/>
              <a:t> </a:t>
            </a:r>
            <a:r>
              <a:rPr lang="en-SG" dirty="0" err="1" smtClean="0"/>
              <a:t>chúng</a:t>
            </a:r>
            <a:r>
              <a:rPr lang="en-SG" dirty="0" smtClean="0"/>
              <a:t> </a:t>
            </a:r>
            <a:r>
              <a:rPr lang="en-SG" dirty="0" err="1" smtClean="0"/>
              <a:t>là</a:t>
            </a:r>
            <a:r>
              <a:rPr lang="en-SG" dirty="0" smtClean="0"/>
              <a:t> </a:t>
            </a:r>
            <a:r>
              <a:rPr lang="en-SG" dirty="0" err="1" smtClean="0"/>
              <a:t>tương</a:t>
            </a:r>
            <a:r>
              <a:rPr lang="en-SG" dirty="0" smtClean="0"/>
              <a:t> </a:t>
            </a:r>
            <a:r>
              <a:rPr lang="en-SG" dirty="0" err="1" smtClean="0"/>
              <a:t>đương</a:t>
            </a:r>
            <a:r>
              <a:rPr lang="en-SG" dirty="0" smtClean="0"/>
              <a:t>.</a:t>
            </a:r>
          </a:p>
          <a:p>
            <a:pPr lvl="1"/>
            <a:r>
              <a:rPr lang="en-SG" dirty="0" smtClean="0"/>
              <a:t>Ta </a:t>
            </a:r>
            <a:r>
              <a:rPr lang="en-SG" dirty="0" err="1" smtClean="0"/>
              <a:t>có</a:t>
            </a:r>
            <a:r>
              <a:rPr lang="en-SG" dirty="0" smtClean="0"/>
              <a:t> </a:t>
            </a:r>
            <a:r>
              <a:rPr lang="en-SG" dirty="0" err="1" smtClean="0"/>
              <a:t>thể</a:t>
            </a:r>
            <a:r>
              <a:rPr lang="en-SG" dirty="0" smtClean="0"/>
              <a:t> </a:t>
            </a:r>
            <a:r>
              <a:rPr lang="en-SG" dirty="0" err="1" smtClean="0"/>
              <a:t>truyền</a:t>
            </a:r>
            <a:r>
              <a:rPr lang="en-SG" dirty="0" smtClean="0"/>
              <a:t> </a:t>
            </a:r>
            <a:r>
              <a:rPr lang="en-SG" dirty="0" err="1" smtClean="0"/>
              <a:t>một</a:t>
            </a:r>
            <a:r>
              <a:rPr lang="en-SG" dirty="0" smtClean="0"/>
              <a:t> con </a:t>
            </a:r>
            <a:r>
              <a:rPr lang="en-SG" dirty="0" err="1" smtClean="0"/>
              <a:t>trỏ</a:t>
            </a:r>
            <a:r>
              <a:rPr lang="en-SG" dirty="0" smtClean="0"/>
              <a:t> </a:t>
            </a:r>
            <a:r>
              <a:rPr lang="en-SG" dirty="0" err="1" smtClean="0"/>
              <a:t>vào</a:t>
            </a:r>
            <a:r>
              <a:rPr lang="en-SG" dirty="0" smtClean="0"/>
              <a:t> </a:t>
            </a:r>
            <a:r>
              <a:rPr lang="en-SG" dirty="0" err="1" smtClean="0"/>
              <a:t>một</a:t>
            </a:r>
            <a:r>
              <a:rPr lang="en-SG" dirty="0" smtClean="0"/>
              <a:t> </a:t>
            </a:r>
            <a:r>
              <a:rPr lang="en-SG" dirty="0" err="1" smtClean="0"/>
              <a:t>hàm</a:t>
            </a:r>
            <a:r>
              <a:rPr lang="en-SG" dirty="0" smtClean="0"/>
              <a:t> </a:t>
            </a:r>
            <a:r>
              <a:rPr lang="en-SG" dirty="0" err="1" smtClean="0"/>
              <a:t>có</a:t>
            </a:r>
            <a:r>
              <a:rPr lang="en-SG" dirty="0" smtClean="0"/>
              <a:t> </a:t>
            </a:r>
            <a:r>
              <a:rPr lang="en-SG" dirty="0" err="1" smtClean="0"/>
              <a:t>ngõ</a:t>
            </a:r>
            <a:r>
              <a:rPr lang="en-SG" dirty="0" smtClean="0"/>
              <a:t> </a:t>
            </a:r>
            <a:r>
              <a:rPr lang="en-SG" dirty="0" err="1" smtClean="0"/>
              <a:t>vào</a:t>
            </a:r>
            <a:r>
              <a:rPr lang="en-SG" dirty="0" smtClean="0"/>
              <a:t> </a:t>
            </a:r>
            <a:r>
              <a:rPr lang="en-SG" dirty="0" err="1" smtClean="0"/>
              <a:t>là</a:t>
            </a:r>
            <a:r>
              <a:rPr lang="en-SG" dirty="0" smtClean="0"/>
              <a:t> </a:t>
            </a:r>
            <a:r>
              <a:rPr lang="en-SG" dirty="0" err="1" smtClean="0"/>
              <a:t>mảng</a:t>
            </a:r>
            <a:r>
              <a:rPr lang="en-SG" dirty="0" smtClean="0"/>
              <a:t>, </a:t>
            </a:r>
            <a:r>
              <a:rPr lang="en-SG" dirty="0" err="1" smtClean="0"/>
              <a:t>và</a:t>
            </a:r>
            <a:r>
              <a:rPr lang="en-SG" dirty="0" smtClean="0"/>
              <a:t> </a:t>
            </a:r>
            <a:r>
              <a:rPr lang="en-SG" dirty="0" err="1" smtClean="0"/>
              <a:t>ngược</a:t>
            </a:r>
            <a:r>
              <a:rPr lang="en-SG" dirty="0" smtClean="0"/>
              <a:t> </a:t>
            </a:r>
            <a:r>
              <a:rPr lang="en-SG" dirty="0" err="1" smtClean="0"/>
              <a:t>lại</a:t>
            </a:r>
            <a:r>
              <a:rPr lang="en-SG" dirty="0" smtClean="0"/>
              <a:t>.</a:t>
            </a:r>
            <a:endParaRPr lang="en-SG" dirty="0"/>
          </a:p>
          <a:p>
            <a:pPr lvl="1"/>
            <a:endParaRPr lang="en-SG" dirty="0" smtClean="0"/>
          </a:p>
          <a:p>
            <a:r>
              <a:rPr lang="en-SG" dirty="0" err="1" smtClean="0"/>
              <a:t>Một</a:t>
            </a:r>
            <a:r>
              <a:rPr lang="en-SG" dirty="0" smtClean="0"/>
              <a:t> </a:t>
            </a:r>
            <a:r>
              <a:rPr lang="en-SG" dirty="0" err="1" smtClean="0"/>
              <a:t>số</a:t>
            </a:r>
            <a:r>
              <a:rPr lang="en-SG" dirty="0" smtClean="0"/>
              <a:t> </a:t>
            </a:r>
            <a:r>
              <a:rPr lang="en-SG" dirty="0" err="1" smtClean="0"/>
              <a:t>điểm</a:t>
            </a:r>
            <a:r>
              <a:rPr lang="en-SG" dirty="0" smtClean="0"/>
              <a:t> </a:t>
            </a:r>
            <a:r>
              <a:rPr lang="en-SG" dirty="0" err="1" smtClean="0"/>
              <a:t>khác</a:t>
            </a:r>
            <a:r>
              <a:rPr lang="en-SG" dirty="0" smtClean="0"/>
              <a:t> </a:t>
            </a:r>
            <a:r>
              <a:rPr lang="en-SG" dirty="0" err="1" smtClean="0"/>
              <a:t>nhau</a:t>
            </a:r>
            <a:endParaRPr lang="en-SG" dirty="0" smtClean="0"/>
          </a:p>
          <a:p>
            <a:pPr lvl="1"/>
            <a:r>
              <a:rPr lang="en-SG" dirty="0" smtClean="0"/>
              <a:t>Con </a:t>
            </a:r>
            <a:r>
              <a:rPr lang="en-SG" dirty="0" err="1" smtClean="0"/>
              <a:t>trỏ</a:t>
            </a:r>
            <a:r>
              <a:rPr lang="en-SG" dirty="0" smtClean="0"/>
              <a:t> </a:t>
            </a:r>
            <a:r>
              <a:rPr lang="en-SG" dirty="0" err="1" smtClean="0"/>
              <a:t>là</a:t>
            </a:r>
            <a:r>
              <a:rPr lang="en-SG" dirty="0" smtClean="0"/>
              <a:t> </a:t>
            </a:r>
            <a:r>
              <a:rPr lang="en-SG" dirty="0" err="1" smtClean="0"/>
              <a:t>biến</a:t>
            </a:r>
            <a:r>
              <a:rPr lang="en-SG" dirty="0" smtClean="0"/>
              <a:t> </a:t>
            </a:r>
            <a:r>
              <a:rPr lang="en-SG" dirty="0" err="1" smtClean="0"/>
              <a:t>có</a:t>
            </a:r>
            <a:r>
              <a:rPr lang="en-SG" dirty="0" smtClean="0"/>
              <a:t> </a:t>
            </a:r>
            <a:r>
              <a:rPr lang="en-SG" dirty="0" err="1" smtClean="0"/>
              <a:t>thể</a:t>
            </a:r>
            <a:r>
              <a:rPr lang="en-SG" dirty="0" smtClean="0"/>
              <a:t> </a:t>
            </a:r>
            <a:r>
              <a:rPr lang="en-SG" dirty="0" err="1" smtClean="0"/>
              <a:t>thay</a:t>
            </a:r>
            <a:r>
              <a:rPr lang="en-SG" dirty="0" smtClean="0"/>
              <a:t> </a:t>
            </a:r>
            <a:r>
              <a:rPr lang="en-SG" dirty="0" err="1" smtClean="0"/>
              <a:t>đổi</a:t>
            </a:r>
            <a:r>
              <a:rPr lang="en-SG" dirty="0" smtClean="0"/>
              <a:t> </a:t>
            </a:r>
            <a:r>
              <a:rPr lang="en-SG" dirty="0" err="1" smtClean="0"/>
              <a:t>nhưng</a:t>
            </a:r>
            <a:r>
              <a:rPr lang="en-SG" dirty="0" smtClean="0"/>
              <a:t> </a:t>
            </a:r>
            <a:r>
              <a:rPr lang="en-SG" dirty="0" err="1" smtClean="0"/>
              <a:t>mảng</a:t>
            </a:r>
            <a:r>
              <a:rPr lang="en-SG" dirty="0" smtClean="0"/>
              <a:t> (hay </a:t>
            </a:r>
            <a:r>
              <a:rPr lang="en-SG" dirty="0" err="1" smtClean="0"/>
              <a:t>đúng</a:t>
            </a:r>
            <a:r>
              <a:rPr lang="en-SG" dirty="0" smtClean="0"/>
              <a:t> </a:t>
            </a:r>
            <a:r>
              <a:rPr lang="en-SG" dirty="0" err="1" smtClean="0"/>
              <a:t>hơn</a:t>
            </a:r>
            <a:r>
              <a:rPr lang="en-SG" dirty="0" smtClean="0"/>
              <a:t> </a:t>
            </a:r>
            <a:r>
              <a:rPr lang="en-SG" dirty="0" err="1" smtClean="0"/>
              <a:t>là</a:t>
            </a:r>
            <a:r>
              <a:rPr lang="en-SG" dirty="0" smtClean="0"/>
              <a:t> </a:t>
            </a:r>
            <a:r>
              <a:rPr lang="en-SG" dirty="0" err="1" smtClean="0"/>
              <a:t>tên</a:t>
            </a:r>
            <a:r>
              <a:rPr lang="en-SG" dirty="0" smtClean="0"/>
              <a:t> </a:t>
            </a:r>
            <a:r>
              <a:rPr lang="en-SG" dirty="0" err="1" smtClean="0"/>
              <a:t>mảng</a:t>
            </a:r>
            <a:r>
              <a:rPr lang="en-SG" dirty="0" smtClean="0"/>
              <a:t>) </a:t>
            </a:r>
            <a:r>
              <a:rPr lang="en-SG" dirty="0" err="1" smtClean="0"/>
              <a:t>không</a:t>
            </a:r>
            <a:r>
              <a:rPr lang="en-SG" dirty="0" smtClean="0"/>
              <a:t> </a:t>
            </a:r>
            <a:r>
              <a:rPr lang="en-SG" dirty="0" err="1" smtClean="0"/>
              <a:t>thể</a:t>
            </a:r>
            <a:r>
              <a:rPr lang="en-SG" dirty="0" smtClean="0"/>
              <a:t> </a:t>
            </a:r>
            <a:r>
              <a:rPr lang="en-SG" dirty="0" err="1" smtClean="0"/>
              <a:t>thay</a:t>
            </a:r>
            <a:r>
              <a:rPr lang="en-SG" dirty="0" smtClean="0"/>
              <a:t> </a:t>
            </a:r>
            <a:r>
              <a:rPr lang="en-SG" dirty="0" err="1" smtClean="0"/>
              <a:t>đổi</a:t>
            </a:r>
            <a:r>
              <a:rPr lang="en-SG" dirty="0" smtClean="0"/>
              <a:t> </a:t>
            </a:r>
            <a:r>
              <a:rPr lang="en-SG" dirty="0" err="1" smtClean="0"/>
              <a:t>được</a:t>
            </a:r>
            <a:r>
              <a:rPr lang="en-SG" dirty="0" smtClean="0"/>
              <a:t>.</a:t>
            </a:r>
          </a:p>
          <a:p>
            <a:pPr lvl="1"/>
            <a:r>
              <a:rPr lang="en-SG" dirty="0" err="1" smtClean="0"/>
              <a:t>Khi</a:t>
            </a:r>
            <a:r>
              <a:rPr lang="en-SG" dirty="0" smtClean="0"/>
              <a:t> </a:t>
            </a:r>
            <a:r>
              <a:rPr lang="en-SG" dirty="0" err="1" smtClean="0"/>
              <a:t>định</a:t>
            </a:r>
            <a:r>
              <a:rPr lang="en-SG" dirty="0" smtClean="0"/>
              <a:t> </a:t>
            </a:r>
            <a:r>
              <a:rPr lang="en-SG" dirty="0" err="1" smtClean="0"/>
              <a:t>nghĩa</a:t>
            </a:r>
            <a:r>
              <a:rPr lang="en-SG" dirty="0" smtClean="0"/>
              <a:t> </a:t>
            </a:r>
            <a:r>
              <a:rPr lang="en-SG" dirty="0" err="1" smtClean="0"/>
              <a:t>mảng</a:t>
            </a:r>
            <a:r>
              <a:rPr lang="en-SG" dirty="0" smtClean="0"/>
              <a:t>, </a:t>
            </a:r>
            <a:r>
              <a:rPr lang="en-SG" dirty="0" err="1" smtClean="0"/>
              <a:t>chương</a:t>
            </a:r>
            <a:r>
              <a:rPr lang="en-SG" dirty="0" smtClean="0"/>
              <a:t> </a:t>
            </a:r>
            <a:r>
              <a:rPr lang="en-SG" dirty="0" err="1" smtClean="0"/>
              <a:t>trình</a:t>
            </a:r>
            <a:r>
              <a:rPr lang="en-SG" dirty="0" smtClean="0"/>
              <a:t> </a:t>
            </a:r>
            <a:r>
              <a:rPr lang="en-SG" dirty="0" err="1" smtClean="0"/>
              <a:t>đã</a:t>
            </a:r>
            <a:r>
              <a:rPr lang="en-SG" dirty="0" smtClean="0"/>
              <a:t> </a:t>
            </a:r>
            <a:r>
              <a:rPr lang="en-SG" dirty="0" err="1" smtClean="0"/>
              <a:t>dành</a:t>
            </a:r>
            <a:r>
              <a:rPr lang="en-SG" dirty="0" smtClean="0"/>
              <a:t> </a:t>
            </a:r>
            <a:r>
              <a:rPr lang="en-SG" dirty="0" err="1" smtClean="0"/>
              <a:t>ra</a:t>
            </a:r>
            <a:r>
              <a:rPr lang="en-SG" dirty="0" smtClean="0"/>
              <a:t> </a:t>
            </a:r>
            <a:r>
              <a:rPr lang="en-SG" dirty="0" err="1" smtClean="0"/>
              <a:t>vùng</a:t>
            </a:r>
            <a:r>
              <a:rPr lang="en-SG" dirty="0" smtClean="0"/>
              <a:t> </a:t>
            </a:r>
            <a:r>
              <a:rPr lang="en-SG" dirty="0" err="1" smtClean="0"/>
              <a:t>nhớ</a:t>
            </a:r>
            <a:r>
              <a:rPr lang="en-SG" dirty="0" smtClean="0"/>
              <a:t> </a:t>
            </a:r>
            <a:r>
              <a:rPr lang="en-SG" dirty="0" err="1" smtClean="0"/>
              <a:t>cho</a:t>
            </a:r>
            <a:r>
              <a:rPr lang="en-SG" dirty="0" smtClean="0"/>
              <a:t> </a:t>
            </a:r>
            <a:r>
              <a:rPr lang="en-SG" dirty="0" err="1" smtClean="0"/>
              <a:t>nó</a:t>
            </a:r>
            <a:r>
              <a:rPr lang="en-SG" dirty="0" smtClean="0"/>
              <a:t> </a:t>
            </a:r>
            <a:r>
              <a:rPr lang="en-SG" dirty="0" err="1" smtClean="0"/>
              <a:t>với</a:t>
            </a:r>
            <a:r>
              <a:rPr lang="en-SG" dirty="0" smtClean="0"/>
              <a:t> </a:t>
            </a:r>
            <a:r>
              <a:rPr lang="en-SG" dirty="0" err="1" smtClean="0"/>
              <a:t>kích</a:t>
            </a:r>
            <a:r>
              <a:rPr lang="en-SG" dirty="0" smtClean="0"/>
              <a:t> </a:t>
            </a:r>
            <a:r>
              <a:rPr lang="en-SG" dirty="0" err="1" smtClean="0"/>
              <a:t>thước</a:t>
            </a:r>
            <a:r>
              <a:rPr lang="en-SG" dirty="0" smtClean="0"/>
              <a:t> </a:t>
            </a:r>
            <a:r>
              <a:rPr lang="en-SG" dirty="0" err="1" smtClean="0"/>
              <a:t>tương</a:t>
            </a:r>
            <a:r>
              <a:rPr lang="en-SG" dirty="0" smtClean="0"/>
              <a:t> </a:t>
            </a:r>
            <a:r>
              <a:rPr lang="en-SG" dirty="0" err="1" smtClean="0"/>
              <a:t>ứng</a:t>
            </a:r>
            <a:r>
              <a:rPr lang="en-SG" dirty="0" smtClean="0"/>
              <a:t>, do </a:t>
            </a:r>
            <a:r>
              <a:rPr lang="en-SG" dirty="0" err="1" smtClean="0"/>
              <a:t>đó</a:t>
            </a:r>
            <a:r>
              <a:rPr lang="en-SG" dirty="0" smtClean="0"/>
              <a:t> </a:t>
            </a:r>
            <a:r>
              <a:rPr lang="en-SG" dirty="0" err="1" smtClean="0"/>
              <a:t>các</a:t>
            </a:r>
            <a:r>
              <a:rPr lang="en-SG" dirty="0" smtClean="0"/>
              <a:t> </a:t>
            </a:r>
            <a:r>
              <a:rPr lang="en-SG" dirty="0" err="1" smtClean="0"/>
              <a:t>phần</a:t>
            </a:r>
            <a:r>
              <a:rPr lang="en-SG" dirty="0" smtClean="0"/>
              <a:t> </a:t>
            </a:r>
            <a:r>
              <a:rPr lang="en-SG" dirty="0" err="1" smtClean="0"/>
              <a:t>tử</a:t>
            </a:r>
            <a:r>
              <a:rPr lang="en-SG" dirty="0" smtClean="0"/>
              <a:t> </a:t>
            </a:r>
            <a:r>
              <a:rPr lang="en-SG" dirty="0" err="1" smtClean="0"/>
              <a:t>của</a:t>
            </a:r>
            <a:r>
              <a:rPr lang="en-SG" dirty="0" smtClean="0"/>
              <a:t> </a:t>
            </a:r>
            <a:r>
              <a:rPr lang="en-SG" dirty="0" err="1" smtClean="0"/>
              <a:t>mảng</a:t>
            </a:r>
            <a:r>
              <a:rPr lang="en-SG" dirty="0" smtClean="0"/>
              <a:t> </a:t>
            </a:r>
            <a:r>
              <a:rPr lang="en-SG" dirty="0" err="1" smtClean="0"/>
              <a:t>có</a:t>
            </a:r>
            <a:r>
              <a:rPr lang="en-SG" dirty="0" smtClean="0"/>
              <a:t> </a:t>
            </a:r>
            <a:r>
              <a:rPr lang="en-SG" dirty="0" err="1" smtClean="0"/>
              <a:t>thể</a:t>
            </a:r>
            <a:r>
              <a:rPr lang="en-SG" dirty="0" smtClean="0"/>
              <a:t> </a:t>
            </a:r>
            <a:r>
              <a:rPr lang="en-SG" dirty="0" err="1" smtClean="0"/>
              <a:t>truy</a:t>
            </a:r>
            <a:r>
              <a:rPr lang="en-SG" dirty="0" smtClean="0"/>
              <a:t> </a:t>
            </a:r>
            <a:r>
              <a:rPr lang="en-SG" dirty="0" err="1" smtClean="0"/>
              <a:t>cập</a:t>
            </a:r>
            <a:r>
              <a:rPr lang="en-SG" dirty="0" smtClean="0"/>
              <a:t> </a:t>
            </a:r>
            <a:r>
              <a:rPr lang="en-SG" dirty="0" err="1" smtClean="0"/>
              <a:t>được</a:t>
            </a:r>
            <a:r>
              <a:rPr lang="en-SG" dirty="0" smtClean="0"/>
              <a:t> </a:t>
            </a:r>
            <a:r>
              <a:rPr lang="en-SG" dirty="0" err="1" smtClean="0"/>
              <a:t>ngay</a:t>
            </a:r>
            <a:r>
              <a:rPr lang="en-SG" dirty="0" smtClean="0"/>
              <a:t>. </a:t>
            </a:r>
            <a:r>
              <a:rPr lang="en-SG" dirty="0" err="1" smtClean="0"/>
              <a:t>Còn</a:t>
            </a:r>
            <a:r>
              <a:rPr lang="en-SG" dirty="0" smtClean="0"/>
              <a:t> </a:t>
            </a:r>
            <a:r>
              <a:rPr lang="en-SG" dirty="0" err="1" smtClean="0"/>
              <a:t>khi</a:t>
            </a:r>
            <a:r>
              <a:rPr lang="en-SG" dirty="0" smtClean="0"/>
              <a:t> </a:t>
            </a:r>
            <a:r>
              <a:rPr lang="en-SG" dirty="0" err="1" smtClean="0"/>
              <a:t>định</a:t>
            </a:r>
            <a:r>
              <a:rPr lang="en-SG" dirty="0" smtClean="0"/>
              <a:t> </a:t>
            </a:r>
            <a:r>
              <a:rPr lang="en-SG" dirty="0" err="1" smtClean="0"/>
              <a:t>nghĩa</a:t>
            </a:r>
            <a:r>
              <a:rPr lang="en-SG" dirty="0" smtClean="0"/>
              <a:t> </a:t>
            </a:r>
            <a:r>
              <a:rPr lang="en-SG" dirty="0" err="1" smtClean="0"/>
              <a:t>một</a:t>
            </a:r>
            <a:r>
              <a:rPr lang="en-SG" dirty="0" smtClean="0"/>
              <a:t> con </a:t>
            </a:r>
            <a:r>
              <a:rPr lang="en-SG" dirty="0" err="1" smtClean="0"/>
              <a:t>trỏ</a:t>
            </a:r>
            <a:r>
              <a:rPr lang="en-SG" dirty="0" smtClean="0"/>
              <a:t>, </a:t>
            </a:r>
            <a:r>
              <a:rPr lang="en-SG" dirty="0" err="1" smtClean="0"/>
              <a:t>nó</a:t>
            </a:r>
            <a:r>
              <a:rPr lang="en-SG" dirty="0" smtClean="0"/>
              <a:t> </a:t>
            </a:r>
            <a:r>
              <a:rPr lang="en-SG" dirty="0" err="1" smtClean="0"/>
              <a:t>có</a:t>
            </a:r>
            <a:r>
              <a:rPr lang="en-SG" dirty="0" smtClean="0"/>
              <a:t> </a:t>
            </a:r>
            <a:r>
              <a:rPr lang="en-SG" dirty="0" err="1" smtClean="0"/>
              <a:t>thể</a:t>
            </a:r>
            <a:r>
              <a:rPr lang="en-SG" dirty="0" smtClean="0"/>
              <a:t> </a:t>
            </a:r>
            <a:r>
              <a:rPr lang="en-SG" dirty="0" err="1" smtClean="0"/>
              <a:t>đang</a:t>
            </a:r>
            <a:r>
              <a:rPr lang="en-SG" dirty="0" smtClean="0"/>
              <a:t> </a:t>
            </a:r>
            <a:r>
              <a:rPr lang="en-SG" dirty="0" err="1" smtClean="0"/>
              <a:t>trỏ</a:t>
            </a:r>
            <a:r>
              <a:rPr lang="en-SG" dirty="0" smtClean="0"/>
              <a:t> </a:t>
            </a:r>
            <a:r>
              <a:rPr lang="en-SG" dirty="0" err="1" smtClean="0"/>
              <a:t>đến</a:t>
            </a:r>
            <a:r>
              <a:rPr lang="en-SG" dirty="0" smtClean="0"/>
              <a:t> </a:t>
            </a:r>
            <a:r>
              <a:rPr lang="en-SG" dirty="0" err="1" smtClean="0"/>
              <a:t>một</a:t>
            </a:r>
            <a:r>
              <a:rPr lang="en-SG" dirty="0" smtClean="0"/>
              <a:t> </a:t>
            </a:r>
            <a:r>
              <a:rPr lang="en-SG" dirty="0" err="1" smtClean="0"/>
              <a:t>vùng</a:t>
            </a:r>
            <a:r>
              <a:rPr lang="en-SG" dirty="0" smtClean="0"/>
              <a:t> </a:t>
            </a:r>
            <a:r>
              <a:rPr lang="en-SG" dirty="0" err="1" smtClean="0"/>
              <a:t>nhớ</a:t>
            </a:r>
            <a:r>
              <a:rPr lang="en-SG" dirty="0" smtClean="0"/>
              <a:t> </a:t>
            </a:r>
            <a:r>
              <a:rPr lang="en-SG" dirty="0" err="1" smtClean="0"/>
              <a:t>rác</a:t>
            </a:r>
            <a:r>
              <a:rPr lang="en-SG" dirty="0" smtClean="0"/>
              <a:t>, </a:t>
            </a:r>
            <a:r>
              <a:rPr lang="en-SG" dirty="0" err="1" smtClean="0"/>
              <a:t>dẫn</a:t>
            </a:r>
            <a:r>
              <a:rPr lang="en-SG" dirty="0" smtClean="0"/>
              <a:t> </a:t>
            </a:r>
            <a:r>
              <a:rPr lang="en-SG" dirty="0" err="1" smtClean="0"/>
              <a:t>đến</a:t>
            </a:r>
            <a:r>
              <a:rPr lang="en-SG" dirty="0" smtClean="0"/>
              <a:t> </a:t>
            </a:r>
            <a:r>
              <a:rPr lang="en-SG" dirty="0" err="1" smtClean="0"/>
              <a:t>việc</a:t>
            </a:r>
            <a:r>
              <a:rPr lang="en-SG" dirty="0" smtClean="0"/>
              <a:t> </a:t>
            </a:r>
            <a:r>
              <a:rPr lang="en-SG" dirty="0" err="1" smtClean="0"/>
              <a:t>truy</a:t>
            </a:r>
            <a:r>
              <a:rPr lang="en-SG" dirty="0" smtClean="0"/>
              <a:t> </a:t>
            </a:r>
            <a:r>
              <a:rPr lang="en-SG" dirty="0" err="1" smtClean="0"/>
              <a:t>cập</a:t>
            </a:r>
            <a:r>
              <a:rPr lang="en-SG" dirty="0" smtClean="0"/>
              <a:t> </a:t>
            </a:r>
            <a:r>
              <a:rPr lang="en-SG" dirty="0" err="1" smtClean="0"/>
              <a:t>ngay</a:t>
            </a:r>
            <a:r>
              <a:rPr lang="en-SG" dirty="0" smtClean="0"/>
              <a:t> </a:t>
            </a:r>
            <a:r>
              <a:rPr lang="en-SG" dirty="0" err="1" smtClean="0"/>
              <a:t>sẽ</a:t>
            </a:r>
            <a:r>
              <a:rPr lang="en-SG" dirty="0" smtClean="0"/>
              <a:t> </a:t>
            </a:r>
            <a:r>
              <a:rPr lang="en-SG" dirty="0" err="1" smtClean="0"/>
              <a:t>dẫn</a:t>
            </a:r>
            <a:r>
              <a:rPr lang="en-SG" dirty="0" smtClean="0"/>
              <a:t> </a:t>
            </a:r>
            <a:r>
              <a:rPr lang="en-SG" dirty="0" err="1" smtClean="0"/>
              <a:t>đến</a:t>
            </a:r>
            <a:r>
              <a:rPr lang="en-SG" dirty="0" smtClean="0"/>
              <a:t> </a:t>
            </a:r>
            <a:r>
              <a:rPr lang="en-SG" dirty="0" err="1" smtClean="0"/>
              <a:t>lỗi</a:t>
            </a:r>
            <a:r>
              <a:rPr lang="en-SG" dirty="0" smtClean="0"/>
              <a:t> (segmentation fault).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39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 smtClean="0"/>
              <a:t>Sử</a:t>
            </a:r>
            <a:r>
              <a:rPr lang="en-SG" dirty="0" smtClean="0"/>
              <a:t> </a:t>
            </a:r>
            <a:r>
              <a:rPr lang="en-SG" dirty="0" err="1" smtClean="0"/>
              <a:t>dụng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SG" dirty="0" err="1" smtClean="0"/>
              <a:t>Mảng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SG" dirty="0" err="1" smtClean="0"/>
              <a:t>Quản</a:t>
            </a:r>
            <a:r>
              <a:rPr lang="en-SG" dirty="0" smtClean="0"/>
              <a:t> </a:t>
            </a:r>
            <a:r>
              <a:rPr lang="en-SG" dirty="0" err="1" smtClean="0"/>
              <a:t>lý</a:t>
            </a:r>
            <a:r>
              <a:rPr lang="en-SG" dirty="0"/>
              <a:t> </a:t>
            </a:r>
            <a:r>
              <a:rPr lang="en-SG" dirty="0" err="1" smtClean="0"/>
              <a:t>nhiều</a:t>
            </a:r>
            <a:r>
              <a:rPr lang="en-SG" dirty="0" smtClean="0"/>
              <a:t> </a:t>
            </a:r>
            <a:r>
              <a:rPr lang="en-SG" dirty="0" err="1" smtClean="0"/>
              <a:t>đối</a:t>
            </a:r>
            <a:r>
              <a:rPr lang="en-SG" dirty="0" smtClean="0"/>
              <a:t> </a:t>
            </a:r>
            <a:r>
              <a:rPr lang="en-SG" dirty="0" err="1" smtClean="0"/>
              <a:t>tượng</a:t>
            </a:r>
            <a:r>
              <a:rPr lang="en-SG" dirty="0" smtClean="0"/>
              <a:t> </a:t>
            </a:r>
            <a:r>
              <a:rPr lang="en-SG" dirty="0" err="1" smtClean="0"/>
              <a:t>giống</a:t>
            </a:r>
            <a:r>
              <a:rPr lang="en-SG" dirty="0" smtClean="0"/>
              <a:t> </a:t>
            </a:r>
            <a:r>
              <a:rPr lang="en-SG" dirty="0" err="1" smtClean="0"/>
              <a:t>kiểu</a:t>
            </a:r>
            <a:r>
              <a:rPr lang="en-SG" dirty="0" smtClean="0"/>
              <a:t> </a:t>
            </a:r>
            <a:r>
              <a:rPr lang="en-SG" dirty="0" err="1" smtClean="0"/>
              <a:t>nhau</a:t>
            </a:r>
            <a:r>
              <a:rPr lang="en-SG" dirty="0" smtClean="0"/>
              <a:t>, </a:t>
            </a:r>
            <a:r>
              <a:rPr lang="en-SG" dirty="0" err="1" smtClean="0"/>
              <a:t>biết</a:t>
            </a:r>
            <a:r>
              <a:rPr lang="en-SG" dirty="0" smtClean="0"/>
              <a:t> </a:t>
            </a:r>
            <a:r>
              <a:rPr lang="en-SG" dirty="0" err="1" smtClean="0"/>
              <a:t>trước</a:t>
            </a:r>
            <a:r>
              <a:rPr lang="en-SG" dirty="0" smtClean="0"/>
              <a:t> </a:t>
            </a:r>
            <a:r>
              <a:rPr lang="en-SG" dirty="0" err="1" smtClean="0"/>
              <a:t>số</a:t>
            </a:r>
            <a:r>
              <a:rPr lang="en-SG" dirty="0" smtClean="0"/>
              <a:t> </a:t>
            </a:r>
            <a:r>
              <a:rPr lang="en-SG" dirty="0" err="1" smtClean="0"/>
              <a:t>lượng</a:t>
            </a:r>
            <a:r>
              <a:rPr lang="en-SG" dirty="0" smtClean="0"/>
              <a:t>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SG" dirty="0" smtClean="0"/>
              <a:t>Con </a:t>
            </a:r>
            <a:r>
              <a:rPr lang="en-SG" dirty="0" err="1" smtClean="0"/>
              <a:t>trỏ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SG" dirty="0" err="1" smtClean="0"/>
              <a:t>Trỏ</a:t>
            </a:r>
            <a:r>
              <a:rPr lang="en-SG" dirty="0" smtClean="0"/>
              <a:t> </a:t>
            </a:r>
            <a:r>
              <a:rPr lang="en-SG" dirty="0" err="1" smtClean="0"/>
              <a:t>đến</a:t>
            </a:r>
            <a:r>
              <a:rPr lang="en-SG" dirty="0"/>
              <a:t> </a:t>
            </a:r>
            <a:r>
              <a:rPr lang="en-SG" dirty="0" err="1" smtClean="0"/>
              <a:t>các</a:t>
            </a:r>
            <a:r>
              <a:rPr lang="en-SG" dirty="0" smtClean="0"/>
              <a:t> </a:t>
            </a:r>
            <a:r>
              <a:rPr lang="en-SG" dirty="0" err="1" smtClean="0"/>
              <a:t>đối</a:t>
            </a:r>
            <a:r>
              <a:rPr lang="en-SG" dirty="0" smtClean="0"/>
              <a:t> </a:t>
            </a:r>
            <a:r>
              <a:rPr lang="en-SG" dirty="0" err="1" smtClean="0"/>
              <a:t>tượng</a:t>
            </a:r>
            <a:r>
              <a:rPr lang="en-SG" dirty="0" smtClean="0"/>
              <a:t>, </a:t>
            </a:r>
            <a:r>
              <a:rPr lang="en-SG" dirty="0" err="1" smtClean="0"/>
              <a:t>dùng</a:t>
            </a:r>
            <a:r>
              <a:rPr lang="en-SG" dirty="0" smtClean="0"/>
              <a:t> </a:t>
            </a:r>
            <a:r>
              <a:rPr lang="en-SG" dirty="0" err="1" smtClean="0"/>
              <a:t>làm</a:t>
            </a:r>
            <a:r>
              <a:rPr lang="en-SG" dirty="0" smtClean="0"/>
              <a:t> </a:t>
            </a:r>
            <a:r>
              <a:rPr lang="en-SG" dirty="0" err="1" smtClean="0"/>
              <a:t>đầu</a:t>
            </a:r>
            <a:r>
              <a:rPr lang="en-SG" dirty="0" smtClean="0"/>
              <a:t> </a:t>
            </a:r>
            <a:r>
              <a:rPr lang="en-SG" dirty="0" err="1" smtClean="0"/>
              <a:t>vào</a:t>
            </a:r>
            <a:r>
              <a:rPr lang="en-SG" dirty="0" smtClean="0"/>
              <a:t> </a:t>
            </a:r>
            <a:r>
              <a:rPr lang="en-SG" dirty="0" err="1" smtClean="0"/>
              <a:t>của</a:t>
            </a:r>
            <a:r>
              <a:rPr lang="en-SG" dirty="0" smtClean="0"/>
              <a:t> </a:t>
            </a:r>
            <a:r>
              <a:rPr lang="en-SG" dirty="0" err="1" smtClean="0"/>
              <a:t>hàm</a:t>
            </a:r>
            <a:r>
              <a:rPr lang="en-SG" dirty="0" smtClean="0"/>
              <a:t>.</a:t>
            </a:r>
          </a:p>
          <a:p>
            <a:r>
              <a:rPr lang="en-SG" dirty="0" err="1" smtClean="0"/>
              <a:t>Quản</a:t>
            </a:r>
            <a:r>
              <a:rPr lang="en-SG" dirty="0" smtClean="0"/>
              <a:t> </a:t>
            </a:r>
            <a:r>
              <a:rPr lang="en-SG" dirty="0" err="1" smtClean="0"/>
              <a:t>lý</a:t>
            </a:r>
            <a:r>
              <a:rPr lang="en-SG" dirty="0" smtClean="0"/>
              <a:t> </a:t>
            </a:r>
            <a:r>
              <a:rPr lang="en-SG" dirty="0" err="1" smtClean="0"/>
              <a:t>nhiều</a:t>
            </a:r>
            <a:r>
              <a:rPr lang="en-SG" dirty="0" smtClean="0"/>
              <a:t> </a:t>
            </a:r>
            <a:r>
              <a:rPr lang="en-SG" dirty="0" err="1" smtClean="0"/>
              <a:t>đối</a:t>
            </a:r>
            <a:r>
              <a:rPr lang="en-SG" dirty="0" smtClean="0"/>
              <a:t> </a:t>
            </a:r>
            <a:r>
              <a:rPr lang="en-SG" dirty="0" err="1" smtClean="0"/>
              <a:t>tượng</a:t>
            </a:r>
            <a:r>
              <a:rPr lang="en-SG" dirty="0" smtClean="0"/>
              <a:t> </a:t>
            </a:r>
            <a:r>
              <a:rPr lang="en-SG" dirty="0" err="1" smtClean="0"/>
              <a:t>chưa</a:t>
            </a:r>
            <a:r>
              <a:rPr lang="en-SG" dirty="0" smtClean="0"/>
              <a:t> </a:t>
            </a:r>
            <a:r>
              <a:rPr lang="en-SG" dirty="0" err="1" smtClean="0"/>
              <a:t>biết</a:t>
            </a:r>
            <a:r>
              <a:rPr lang="en-SG" dirty="0" smtClean="0"/>
              <a:t> </a:t>
            </a:r>
            <a:r>
              <a:rPr lang="en-SG" dirty="0" err="1" smtClean="0"/>
              <a:t>trước</a:t>
            </a:r>
            <a:r>
              <a:rPr lang="en-SG" dirty="0" smtClean="0"/>
              <a:t> </a:t>
            </a:r>
            <a:r>
              <a:rPr lang="en-SG" dirty="0" err="1" smtClean="0"/>
              <a:t>số</a:t>
            </a:r>
            <a:r>
              <a:rPr lang="en-SG" dirty="0" smtClean="0"/>
              <a:t> </a:t>
            </a:r>
            <a:r>
              <a:rPr lang="en-SG" dirty="0" err="1" smtClean="0"/>
              <a:t>lượng</a:t>
            </a:r>
            <a:r>
              <a:rPr lang="en-SG" dirty="0"/>
              <a:t> </a:t>
            </a:r>
            <a:r>
              <a:rPr lang="en-SG" dirty="0" smtClean="0"/>
              <a:t>(</a:t>
            </a:r>
            <a:r>
              <a:rPr lang="en-SG" dirty="0" err="1" smtClean="0"/>
              <a:t>kết</a:t>
            </a:r>
            <a:r>
              <a:rPr lang="en-SG" dirty="0" smtClean="0"/>
              <a:t> </a:t>
            </a:r>
            <a:r>
              <a:rPr lang="en-SG" dirty="0" err="1" smtClean="0"/>
              <a:t>hợp</a:t>
            </a:r>
            <a:r>
              <a:rPr lang="en-SG" dirty="0" smtClean="0"/>
              <a:t> </a:t>
            </a:r>
            <a:r>
              <a:rPr lang="en-SG" dirty="0" err="1" smtClean="0"/>
              <a:t>với</a:t>
            </a:r>
            <a:r>
              <a:rPr lang="en-SG" dirty="0"/>
              <a:t> </a:t>
            </a:r>
            <a:r>
              <a:rPr lang="en-SG" dirty="0" err="1" smtClean="0"/>
              <a:t>cấp</a:t>
            </a:r>
            <a:r>
              <a:rPr lang="en-SG" dirty="0" smtClean="0"/>
              <a:t> </a:t>
            </a:r>
            <a:r>
              <a:rPr lang="en-SG" dirty="0" err="1" smtClean="0"/>
              <a:t>phát</a:t>
            </a:r>
            <a:r>
              <a:rPr lang="en-SG" dirty="0" smtClean="0"/>
              <a:t> </a:t>
            </a:r>
            <a:r>
              <a:rPr lang="en-SG" dirty="0" err="1" smtClean="0"/>
              <a:t>động</a:t>
            </a:r>
            <a:r>
              <a:rPr lang="en-SG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81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Structure, union, bit-field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SG" dirty="0" err="1" smtClean="0"/>
              <a:t>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SG" dirty="0" err="1" smtClean="0"/>
              <a:t>Struct</a:t>
            </a:r>
            <a:r>
              <a:rPr lang="en-SG" dirty="0" smtClean="0"/>
              <a:t> </a:t>
            </a:r>
            <a:r>
              <a:rPr lang="en-SG" dirty="0" err="1" smtClean="0"/>
              <a:t>là</a:t>
            </a:r>
            <a:r>
              <a:rPr lang="en-SG" dirty="0" smtClean="0"/>
              <a:t> </a:t>
            </a:r>
            <a:r>
              <a:rPr lang="en-SG" dirty="0" err="1" smtClean="0"/>
              <a:t>kiểu</a:t>
            </a:r>
            <a:r>
              <a:rPr lang="en-SG" dirty="0" smtClean="0"/>
              <a:t> </a:t>
            </a:r>
            <a:r>
              <a:rPr lang="en-SG" dirty="0" err="1" smtClean="0"/>
              <a:t>dữ</a:t>
            </a:r>
            <a:r>
              <a:rPr lang="en-SG" dirty="0" smtClean="0"/>
              <a:t> </a:t>
            </a:r>
            <a:r>
              <a:rPr lang="en-SG" dirty="0" err="1" smtClean="0"/>
              <a:t>liệu</a:t>
            </a:r>
            <a:r>
              <a:rPr lang="en-SG" dirty="0" smtClean="0"/>
              <a:t> </a:t>
            </a:r>
            <a:r>
              <a:rPr lang="en-SG" dirty="0" err="1" smtClean="0"/>
              <a:t>cho</a:t>
            </a:r>
            <a:r>
              <a:rPr lang="en-SG" dirty="0" smtClean="0"/>
              <a:t> </a:t>
            </a:r>
            <a:r>
              <a:rPr lang="en-SG" dirty="0" err="1" smtClean="0"/>
              <a:t>phép</a:t>
            </a:r>
            <a:r>
              <a:rPr lang="en-SG" dirty="0" smtClean="0"/>
              <a:t> </a:t>
            </a:r>
            <a:r>
              <a:rPr lang="en-SG" dirty="0" err="1" smtClean="0"/>
              <a:t>kết</a:t>
            </a:r>
            <a:r>
              <a:rPr lang="en-SG" dirty="0" smtClean="0"/>
              <a:t> </a:t>
            </a:r>
            <a:r>
              <a:rPr lang="en-SG" dirty="0" err="1" smtClean="0"/>
              <a:t>hợp</a:t>
            </a:r>
            <a:r>
              <a:rPr lang="en-SG" dirty="0" smtClean="0"/>
              <a:t> </a:t>
            </a:r>
            <a:r>
              <a:rPr lang="en-SG" dirty="0" err="1" smtClean="0"/>
              <a:t>các</a:t>
            </a:r>
            <a:r>
              <a:rPr lang="en-SG" dirty="0" smtClean="0"/>
              <a:t> </a:t>
            </a:r>
            <a:r>
              <a:rPr lang="en-SG" dirty="0" err="1" smtClean="0"/>
              <a:t>kiểu</a:t>
            </a:r>
            <a:r>
              <a:rPr lang="en-SG" dirty="0" smtClean="0"/>
              <a:t> </a:t>
            </a:r>
            <a:r>
              <a:rPr lang="en-SG" dirty="0" err="1" smtClean="0"/>
              <a:t>dữ</a:t>
            </a:r>
            <a:r>
              <a:rPr lang="en-SG" dirty="0" smtClean="0"/>
              <a:t> </a:t>
            </a:r>
            <a:r>
              <a:rPr lang="en-SG" dirty="0" err="1" smtClean="0"/>
              <a:t>liệu</a:t>
            </a:r>
            <a:r>
              <a:rPr lang="en-SG" dirty="0" smtClean="0"/>
              <a:t> </a:t>
            </a:r>
            <a:r>
              <a:rPr lang="en-SG" dirty="0" err="1" smtClean="0"/>
              <a:t>khác</a:t>
            </a:r>
            <a:r>
              <a:rPr lang="en-SG" dirty="0" smtClean="0"/>
              <a:t> </a:t>
            </a:r>
            <a:r>
              <a:rPr lang="en-SG" dirty="0" err="1" smtClean="0"/>
              <a:t>kiểu</a:t>
            </a:r>
            <a:r>
              <a:rPr lang="en-SG" dirty="0" smtClean="0"/>
              <a:t> </a:t>
            </a:r>
            <a:r>
              <a:rPr lang="en-SG" dirty="0" err="1" smtClean="0"/>
              <a:t>với</a:t>
            </a:r>
            <a:r>
              <a:rPr lang="en-SG" dirty="0" smtClean="0"/>
              <a:t> </a:t>
            </a:r>
            <a:r>
              <a:rPr lang="en-SG" dirty="0" err="1" smtClean="0"/>
              <a:t>nhau</a:t>
            </a:r>
            <a:r>
              <a:rPr lang="en-SG" dirty="0" smtClean="0"/>
              <a:t>.</a:t>
            </a:r>
          </a:p>
          <a:p>
            <a:r>
              <a:rPr lang="en-SG" dirty="0" err="1" smtClean="0"/>
              <a:t>Các</a:t>
            </a:r>
            <a:r>
              <a:rPr lang="en-SG" dirty="0" smtClean="0"/>
              <a:t> </a:t>
            </a:r>
            <a:r>
              <a:rPr lang="en-SG" dirty="0" err="1" smtClean="0"/>
              <a:t>dữ</a:t>
            </a:r>
            <a:r>
              <a:rPr lang="en-SG" dirty="0" smtClean="0"/>
              <a:t> </a:t>
            </a:r>
            <a:r>
              <a:rPr lang="en-SG" dirty="0" err="1" smtClean="0"/>
              <a:t>liệu</a:t>
            </a:r>
            <a:r>
              <a:rPr lang="en-SG" dirty="0" smtClean="0"/>
              <a:t> </a:t>
            </a:r>
            <a:r>
              <a:rPr lang="en-SG" dirty="0" err="1" smtClean="0"/>
              <a:t>thành</a:t>
            </a:r>
            <a:r>
              <a:rPr lang="en-SG" dirty="0" smtClean="0"/>
              <a:t> </a:t>
            </a:r>
            <a:r>
              <a:rPr lang="en-SG" dirty="0" err="1" smtClean="0"/>
              <a:t>phần</a:t>
            </a:r>
            <a:r>
              <a:rPr lang="en-SG" dirty="0" smtClean="0"/>
              <a:t> </a:t>
            </a:r>
            <a:r>
              <a:rPr lang="en-SG" dirty="0" err="1" smtClean="0"/>
              <a:t>của</a:t>
            </a:r>
            <a:r>
              <a:rPr lang="en-SG" dirty="0" smtClean="0"/>
              <a:t> </a:t>
            </a:r>
            <a:r>
              <a:rPr lang="en-SG" dirty="0" err="1" smtClean="0"/>
              <a:t>struct</a:t>
            </a:r>
            <a:r>
              <a:rPr lang="en-SG" dirty="0" smtClean="0"/>
              <a:t> </a:t>
            </a:r>
            <a:r>
              <a:rPr lang="en-SG" dirty="0" err="1" smtClean="0"/>
              <a:t>được</a:t>
            </a:r>
            <a:r>
              <a:rPr lang="en-SG" dirty="0" smtClean="0"/>
              <a:t> </a:t>
            </a:r>
            <a:r>
              <a:rPr lang="en-SG" dirty="0" err="1" smtClean="0"/>
              <a:t>lưu</a:t>
            </a:r>
            <a:r>
              <a:rPr lang="en-SG" dirty="0" smtClean="0"/>
              <a:t> </a:t>
            </a:r>
            <a:r>
              <a:rPr lang="en-SG" dirty="0" err="1" smtClean="0"/>
              <a:t>trên</a:t>
            </a:r>
            <a:r>
              <a:rPr lang="en-SG" dirty="0" smtClean="0"/>
              <a:t> </a:t>
            </a:r>
            <a:r>
              <a:rPr lang="en-SG" dirty="0" err="1" smtClean="0"/>
              <a:t>vùng</a:t>
            </a:r>
            <a:r>
              <a:rPr lang="en-SG" dirty="0" smtClean="0"/>
              <a:t> </a:t>
            </a:r>
            <a:r>
              <a:rPr lang="en-SG" dirty="0" err="1" smtClean="0"/>
              <a:t>nhớ</a:t>
            </a:r>
            <a:r>
              <a:rPr lang="en-SG" dirty="0" smtClean="0"/>
              <a:t> </a:t>
            </a:r>
            <a:r>
              <a:rPr lang="en-SG" dirty="0" err="1" smtClean="0"/>
              <a:t>khác</a:t>
            </a:r>
            <a:r>
              <a:rPr lang="en-SG" dirty="0" smtClean="0"/>
              <a:t> </a:t>
            </a:r>
            <a:r>
              <a:rPr lang="en-SG" dirty="0" err="1" smtClean="0"/>
              <a:t>nhau</a:t>
            </a:r>
            <a:r>
              <a:rPr lang="en-SG" dirty="0" smtClean="0"/>
              <a:t>.</a:t>
            </a:r>
          </a:p>
          <a:p>
            <a:r>
              <a:rPr lang="en-SG" dirty="0" err="1" smtClean="0"/>
              <a:t>Ứng</a:t>
            </a:r>
            <a:r>
              <a:rPr lang="en-SG" dirty="0" smtClean="0"/>
              <a:t> </a:t>
            </a:r>
            <a:r>
              <a:rPr lang="en-SG" dirty="0" err="1" smtClean="0"/>
              <a:t>dụng</a:t>
            </a:r>
            <a:r>
              <a:rPr lang="en-SG" dirty="0" smtClean="0"/>
              <a:t>: </a:t>
            </a:r>
            <a:r>
              <a:rPr lang="en-SG" dirty="0" err="1" smtClean="0"/>
              <a:t>giúp</a:t>
            </a:r>
            <a:r>
              <a:rPr lang="en-SG" dirty="0"/>
              <a:t> </a:t>
            </a:r>
            <a:r>
              <a:rPr lang="en-SG" dirty="0" err="1" smtClean="0"/>
              <a:t>gói</a:t>
            </a:r>
            <a:r>
              <a:rPr lang="en-SG" dirty="0" smtClean="0"/>
              <a:t> </a:t>
            </a:r>
            <a:r>
              <a:rPr lang="en-SG" dirty="0" err="1" smtClean="0"/>
              <a:t>các</a:t>
            </a:r>
            <a:r>
              <a:rPr lang="en-SG" dirty="0" smtClean="0"/>
              <a:t> </a:t>
            </a:r>
            <a:r>
              <a:rPr lang="en-SG" dirty="0" err="1" smtClean="0"/>
              <a:t>thông</a:t>
            </a:r>
            <a:r>
              <a:rPr lang="en-SG" dirty="0" smtClean="0"/>
              <a:t> tin </a:t>
            </a:r>
            <a:r>
              <a:rPr lang="en-SG" dirty="0" err="1" smtClean="0"/>
              <a:t>liên</a:t>
            </a:r>
            <a:r>
              <a:rPr lang="en-SG" dirty="0" smtClean="0"/>
              <a:t> </a:t>
            </a:r>
            <a:r>
              <a:rPr lang="en-SG" dirty="0" err="1" smtClean="0"/>
              <a:t>quan</a:t>
            </a:r>
            <a:r>
              <a:rPr lang="en-SG" dirty="0" smtClean="0"/>
              <a:t> </a:t>
            </a:r>
            <a:r>
              <a:rPr lang="en-SG" dirty="0" err="1" smtClean="0"/>
              <a:t>lại</a:t>
            </a:r>
            <a:r>
              <a:rPr lang="en-SG" dirty="0" smtClean="0"/>
              <a:t> </a:t>
            </a:r>
            <a:r>
              <a:rPr lang="en-SG" dirty="0" err="1" smtClean="0"/>
              <a:t>với</a:t>
            </a:r>
            <a:r>
              <a:rPr lang="en-SG" dirty="0" smtClean="0"/>
              <a:t> </a:t>
            </a:r>
            <a:r>
              <a:rPr lang="en-SG" dirty="0" err="1" smtClean="0"/>
              <a:t>nhau</a:t>
            </a:r>
            <a:r>
              <a:rPr lang="en-SG" dirty="0" smtClean="0"/>
              <a:t>, </a:t>
            </a:r>
            <a:r>
              <a:rPr lang="en-SG" dirty="0" err="1" smtClean="0"/>
              <a:t>cải</a:t>
            </a:r>
            <a:r>
              <a:rPr lang="en-SG" dirty="0" smtClean="0"/>
              <a:t> </a:t>
            </a:r>
            <a:r>
              <a:rPr lang="en-SG" dirty="0" err="1" smtClean="0"/>
              <a:t>thiện</a:t>
            </a:r>
            <a:r>
              <a:rPr lang="en-SG" dirty="0" smtClean="0"/>
              <a:t> </a:t>
            </a:r>
            <a:r>
              <a:rPr lang="en-SG" dirty="0" err="1" smtClean="0"/>
              <a:t>cấu</a:t>
            </a:r>
            <a:r>
              <a:rPr lang="en-SG" dirty="0" smtClean="0"/>
              <a:t> </a:t>
            </a:r>
            <a:r>
              <a:rPr lang="en-SG" dirty="0" err="1" smtClean="0"/>
              <a:t>trúc</a:t>
            </a:r>
            <a:r>
              <a:rPr lang="en-SG" dirty="0" smtClean="0"/>
              <a:t> </a:t>
            </a:r>
            <a:r>
              <a:rPr lang="en-SG" dirty="0" err="1" smtClean="0"/>
              <a:t>chương</a:t>
            </a:r>
            <a:r>
              <a:rPr lang="en-SG" dirty="0" smtClean="0"/>
              <a:t> </a:t>
            </a:r>
            <a:r>
              <a:rPr lang="en-SG" dirty="0" err="1" smtClean="0"/>
              <a:t>trình</a:t>
            </a:r>
            <a:r>
              <a:rPr lang="en-SG" dirty="0" smtClean="0"/>
              <a:t>, </a:t>
            </a:r>
            <a:r>
              <a:rPr lang="en-SG" dirty="0" err="1" smtClean="0"/>
              <a:t>giúp</a:t>
            </a:r>
            <a:r>
              <a:rPr lang="en-SG" dirty="0" smtClean="0"/>
              <a:t> code </a:t>
            </a:r>
            <a:r>
              <a:rPr lang="en-SG" dirty="0" err="1" smtClean="0"/>
              <a:t>dễ</a:t>
            </a:r>
            <a:r>
              <a:rPr lang="en-SG" dirty="0" smtClean="0"/>
              <a:t> </a:t>
            </a:r>
            <a:r>
              <a:rPr lang="en-SG" dirty="0" err="1" smtClean="0"/>
              <a:t>đọc</a:t>
            </a:r>
            <a:r>
              <a:rPr lang="en-SG" dirty="0" smtClean="0"/>
              <a:t> </a:t>
            </a:r>
            <a:r>
              <a:rPr lang="en-SG" dirty="0" err="1" smtClean="0"/>
              <a:t>hơn</a:t>
            </a:r>
            <a:r>
              <a:rPr lang="en-SG" dirty="0" smtClean="0"/>
              <a:t>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SG" dirty="0" smtClean="0"/>
              <a:t>Union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SG" dirty="0" err="1" smtClean="0"/>
              <a:t>Tương</a:t>
            </a:r>
            <a:r>
              <a:rPr lang="en-SG" dirty="0" smtClean="0"/>
              <a:t> </a:t>
            </a:r>
            <a:r>
              <a:rPr lang="en-SG" dirty="0" err="1" smtClean="0"/>
              <a:t>tự</a:t>
            </a:r>
            <a:r>
              <a:rPr lang="en-SG" dirty="0" smtClean="0"/>
              <a:t> </a:t>
            </a:r>
            <a:r>
              <a:rPr lang="en-SG" dirty="0" err="1" smtClean="0"/>
              <a:t>struct</a:t>
            </a:r>
            <a:r>
              <a:rPr lang="en-SG" dirty="0" smtClean="0"/>
              <a:t>, union </a:t>
            </a:r>
            <a:r>
              <a:rPr lang="en-SG" dirty="0" err="1" smtClean="0"/>
              <a:t>cũng</a:t>
            </a:r>
            <a:r>
              <a:rPr lang="en-SG" dirty="0" smtClean="0"/>
              <a:t> </a:t>
            </a:r>
            <a:r>
              <a:rPr lang="en-SG" dirty="0" err="1" smtClean="0"/>
              <a:t>cho</a:t>
            </a:r>
            <a:r>
              <a:rPr lang="en-SG" dirty="0" smtClean="0"/>
              <a:t> </a:t>
            </a:r>
            <a:r>
              <a:rPr lang="en-SG" dirty="0" err="1" smtClean="0"/>
              <a:t>phép</a:t>
            </a:r>
            <a:r>
              <a:rPr lang="en-SG" dirty="0" smtClean="0"/>
              <a:t> </a:t>
            </a:r>
            <a:r>
              <a:rPr lang="en-SG" dirty="0" err="1" smtClean="0"/>
              <a:t>kết</a:t>
            </a:r>
            <a:r>
              <a:rPr lang="en-SG" dirty="0" smtClean="0"/>
              <a:t> </a:t>
            </a:r>
            <a:r>
              <a:rPr lang="en-SG" dirty="0" err="1" smtClean="0"/>
              <a:t>hợp</a:t>
            </a:r>
            <a:r>
              <a:rPr lang="en-SG" dirty="0" smtClean="0"/>
              <a:t> </a:t>
            </a:r>
            <a:r>
              <a:rPr lang="en-SG" dirty="0" err="1" smtClean="0"/>
              <a:t>các</a:t>
            </a:r>
            <a:r>
              <a:rPr lang="en-SG" dirty="0" smtClean="0"/>
              <a:t> </a:t>
            </a:r>
            <a:r>
              <a:rPr lang="en-SG" dirty="0" err="1" smtClean="0"/>
              <a:t>kiểu</a:t>
            </a:r>
            <a:r>
              <a:rPr lang="en-SG" dirty="0" smtClean="0"/>
              <a:t> </a:t>
            </a:r>
            <a:r>
              <a:rPr lang="en-SG" dirty="0" err="1" smtClean="0"/>
              <a:t>dữ</a:t>
            </a:r>
            <a:r>
              <a:rPr lang="en-SG" dirty="0" smtClean="0"/>
              <a:t> </a:t>
            </a:r>
            <a:r>
              <a:rPr lang="en-SG" dirty="0" err="1" smtClean="0"/>
              <a:t>liệu</a:t>
            </a:r>
            <a:r>
              <a:rPr lang="en-SG" dirty="0" smtClean="0"/>
              <a:t> </a:t>
            </a:r>
            <a:r>
              <a:rPr lang="en-SG" dirty="0" err="1" smtClean="0"/>
              <a:t>khác</a:t>
            </a:r>
            <a:r>
              <a:rPr lang="en-SG" dirty="0" smtClean="0"/>
              <a:t> </a:t>
            </a:r>
            <a:r>
              <a:rPr lang="en-SG" dirty="0" err="1" smtClean="0"/>
              <a:t>kiểu</a:t>
            </a:r>
            <a:r>
              <a:rPr lang="en-SG" dirty="0" smtClean="0"/>
              <a:t> </a:t>
            </a:r>
            <a:r>
              <a:rPr lang="en-SG" dirty="0" err="1" smtClean="0"/>
              <a:t>với</a:t>
            </a:r>
            <a:r>
              <a:rPr lang="en-SG" dirty="0" smtClean="0"/>
              <a:t> </a:t>
            </a:r>
            <a:r>
              <a:rPr lang="en-SG" dirty="0" err="1" smtClean="0"/>
              <a:t>nhau</a:t>
            </a:r>
            <a:r>
              <a:rPr lang="en-SG" dirty="0" smtClean="0"/>
              <a:t>.</a:t>
            </a:r>
          </a:p>
          <a:p>
            <a:r>
              <a:rPr lang="en-SG" dirty="0" err="1" smtClean="0"/>
              <a:t>Các</a:t>
            </a:r>
            <a:r>
              <a:rPr lang="en-SG" dirty="0" smtClean="0"/>
              <a:t> </a:t>
            </a:r>
            <a:r>
              <a:rPr lang="en-SG" dirty="0" err="1" smtClean="0"/>
              <a:t>dữ</a:t>
            </a:r>
            <a:r>
              <a:rPr lang="en-SG" dirty="0" smtClean="0"/>
              <a:t> </a:t>
            </a:r>
            <a:r>
              <a:rPr lang="en-SG" dirty="0" err="1" smtClean="0"/>
              <a:t>liệu</a:t>
            </a:r>
            <a:r>
              <a:rPr lang="en-SG" dirty="0" smtClean="0"/>
              <a:t> </a:t>
            </a:r>
            <a:r>
              <a:rPr lang="en-SG" dirty="0" err="1" smtClean="0"/>
              <a:t>thành</a:t>
            </a:r>
            <a:r>
              <a:rPr lang="en-SG" dirty="0" smtClean="0"/>
              <a:t> </a:t>
            </a:r>
            <a:r>
              <a:rPr lang="en-SG" dirty="0" err="1" smtClean="0"/>
              <a:t>phần</a:t>
            </a:r>
            <a:r>
              <a:rPr lang="en-SG" dirty="0" smtClean="0"/>
              <a:t> </a:t>
            </a:r>
            <a:r>
              <a:rPr lang="en-SG" dirty="0" err="1" smtClean="0"/>
              <a:t>của</a:t>
            </a:r>
            <a:r>
              <a:rPr lang="en-SG" dirty="0" smtClean="0"/>
              <a:t> union </a:t>
            </a:r>
            <a:r>
              <a:rPr lang="en-SG" dirty="0" err="1" smtClean="0"/>
              <a:t>được</a:t>
            </a:r>
            <a:r>
              <a:rPr lang="en-SG" dirty="0" smtClean="0"/>
              <a:t> </a:t>
            </a:r>
            <a:r>
              <a:rPr lang="en-SG" dirty="0" err="1" smtClean="0"/>
              <a:t>lưu</a:t>
            </a:r>
            <a:r>
              <a:rPr lang="en-SG" dirty="0" smtClean="0"/>
              <a:t> </a:t>
            </a:r>
            <a:r>
              <a:rPr lang="en-SG" dirty="0" err="1" smtClean="0"/>
              <a:t>trên</a:t>
            </a:r>
            <a:r>
              <a:rPr lang="en-SG" dirty="0" smtClean="0"/>
              <a:t> </a:t>
            </a:r>
            <a:r>
              <a:rPr lang="en-SG" dirty="0" err="1" smtClean="0"/>
              <a:t>cùng</a:t>
            </a:r>
            <a:r>
              <a:rPr lang="en-SG" dirty="0" smtClean="0"/>
              <a:t> </a:t>
            </a:r>
            <a:r>
              <a:rPr lang="en-SG" dirty="0" err="1" smtClean="0"/>
              <a:t>một</a:t>
            </a:r>
            <a:r>
              <a:rPr lang="en-SG" dirty="0" smtClean="0"/>
              <a:t> </a:t>
            </a:r>
            <a:r>
              <a:rPr lang="en-SG" dirty="0" err="1" smtClean="0"/>
              <a:t>vùng</a:t>
            </a:r>
            <a:r>
              <a:rPr lang="en-SG" dirty="0" smtClean="0"/>
              <a:t> </a:t>
            </a:r>
            <a:r>
              <a:rPr lang="en-SG" dirty="0" err="1" smtClean="0"/>
              <a:t>nhớ</a:t>
            </a:r>
            <a:r>
              <a:rPr lang="en-SG" dirty="0" smtClean="0"/>
              <a:t>.</a:t>
            </a:r>
          </a:p>
          <a:p>
            <a:endParaRPr lang="en-SG" dirty="0" smtClean="0"/>
          </a:p>
        </p:txBody>
      </p:sp>
    </p:spTree>
    <p:extLst>
      <p:ext uri="{BB962C8B-B14F-4D97-AF65-F5344CB8AC3E}">
        <p14:creationId xmlns:p14="http://schemas.microsoft.com/office/powerpoint/2010/main" val="295754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Bit-field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err="1" smtClean="0"/>
              <a:t>Định</a:t>
            </a:r>
            <a:r>
              <a:rPr lang="en-SG" dirty="0" smtClean="0"/>
              <a:t> </a:t>
            </a:r>
            <a:r>
              <a:rPr lang="en-SG" dirty="0" err="1" smtClean="0"/>
              <a:t>nghĩa</a:t>
            </a:r>
            <a:endParaRPr lang="en-SG" dirty="0" smtClean="0"/>
          </a:p>
          <a:p>
            <a:r>
              <a:rPr lang="en-SG" dirty="0" smtClean="0"/>
              <a:t>Alignment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31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 smtClean="0"/>
              <a:t>Ví</a:t>
            </a:r>
            <a:r>
              <a:rPr lang="en-SG" dirty="0" smtClean="0"/>
              <a:t> </a:t>
            </a:r>
            <a:r>
              <a:rPr lang="en-SG" dirty="0" err="1" smtClean="0"/>
              <a:t>dụ</a:t>
            </a:r>
            <a:endParaRPr lang="en-US" dirty="0"/>
          </a:p>
        </p:txBody>
      </p:sp>
      <p:pic>
        <p:nvPicPr>
          <p:cNvPr id="5122" name="Picture 2" descr="hci_packet_medi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127" y="2647033"/>
            <a:ext cx="6505284" cy="1823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311442" y="1690688"/>
            <a:ext cx="4570952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str_header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// UART HCI header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unsigned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seq:3;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unsigned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ack:3;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unsigned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dip:1;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unsigned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rp:1;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unsigned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type:4;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unsigned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len:12;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unsigned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hcs:8;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str_header_t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union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hciheader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str_header_t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info;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unsigned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value;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hciheader_t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32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 smtClean="0"/>
              <a:t>Phụ</a:t>
            </a:r>
            <a:r>
              <a:rPr lang="en-SG" dirty="0" smtClean="0"/>
              <a:t> </a:t>
            </a:r>
            <a:r>
              <a:rPr lang="en-SG" dirty="0" err="1" smtClean="0"/>
              <a:t>lục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1676"/>
            <a:ext cx="10515600" cy="4351338"/>
          </a:xfrm>
        </p:spPr>
        <p:txBody>
          <a:bodyPr/>
          <a:lstStyle/>
          <a:p>
            <a:r>
              <a:rPr lang="en-SG" dirty="0" err="1" smtClean="0"/>
              <a:t>Bản</a:t>
            </a:r>
            <a:r>
              <a:rPr lang="en-SG" dirty="0" smtClean="0"/>
              <a:t> </a:t>
            </a:r>
            <a:r>
              <a:rPr lang="en-SG" dirty="0" err="1" smtClean="0"/>
              <a:t>đồ</a:t>
            </a:r>
            <a:r>
              <a:rPr lang="en-SG" dirty="0" smtClean="0"/>
              <a:t> </a:t>
            </a:r>
            <a:r>
              <a:rPr lang="en-SG" dirty="0" err="1" smtClean="0"/>
              <a:t>bộ</a:t>
            </a:r>
            <a:r>
              <a:rPr lang="en-SG" dirty="0" smtClean="0"/>
              <a:t> </a:t>
            </a:r>
            <a:r>
              <a:rPr lang="en-SG" dirty="0" err="1" smtClean="0"/>
              <a:t>nhớ</a:t>
            </a:r>
            <a:r>
              <a:rPr lang="en-SG" dirty="0" smtClean="0"/>
              <a:t> (memory map)</a:t>
            </a:r>
            <a:endParaRPr lang="en-US" dirty="0"/>
          </a:p>
        </p:txBody>
      </p:sp>
      <p:pic>
        <p:nvPicPr>
          <p:cNvPr id="1028" name="Picture 4" descr="https://cdncontribute.geeksforgeeks.org/wp-content/uploads/memoryLayout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952" y="2143430"/>
            <a:ext cx="5772150" cy="441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501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 smtClean="0"/>
              <a:t>Phụ</a:t>
            </a:r>
            <a:r>
              <a:rPr lang="en-SG" dirty="0" smtClean="0"/>
              <a:t> </a:t>
            </a:r>
            <a:r>
              <a:rPr lang="en-SG" dirty="0" err="1" smtClean="0"/>
              <a:t>lục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1676"/>
            <a:ext cx="10515600" cy="4351338"/>
          </a:xfrm>
        </p:spPr>
        <p:txBody>
          <a:bodyPr/>
          <a:lstStyle/>
          <a:p>
            <a:r>
              <a:rPr lang="en-SG" dirty="0" err="1" smtClean="0"/>
              <a:t>Quá</a:t>
            </a:r>
            <a:r>
              <a:rPr lang="en-SG" dirty="0" smtClean="0"/>
              <a:t> </a:t>
            </a:r>
            <a:r>
              <a:rPr lang="en-SG" dirty="0" err="1" smtClean="0"/>
              <a:t>trình</a:t>
            </a:r>
            <a:r>
              <a:rPr lang="en-SG" dirty="0" smtClean="0"/>
              <a:t> </a:t>
            </a:r>
            <a:r>
              <a:rPr lang="en-SG" dirty="0" err="1" smtClean="0"/>
              <a:t>biên</a:t>
            </a:r>
            <a:r>
              <a:rPr lang="en-SG" dirty="0" smtClean="0"/>
              <a:t> </a:t>
            </a:r>
            <a:r>
              <a:rPr lang="en-SG" dirty="0" err="1" smtClean="0"/>
              <a:t>dịch</a:t>
            </a:r>
            <a:r>
              <a:rPr lang="en-SG" dirty="0" smtClean="0"/>
              <a:t> </a:t>
            </a:r>
            <a:r>
              <a:rPr lang="en-SG" dirty="0" err="1" smtClean="0"/>
              <a:t>một</a:t>
            </a:r>
            <a:r>
              <a:rPr lang="en-SG" dirty="0" smtClean="0"/>
              <a:t> </a:t>
            </a:r>
            <a:r>
              <a:rPr lang="en-SG" dirty="0" err="1" smtClean="0"/>
              <a:t>chương</a:t>
            </a:r>
            <a:r>
              <a:rPr lang="en-SG" dirty="0" smtClean="0"/>
              <a:t> </a:t>
            </a:r>
            <a:r>
              <a:rPr lang="en-SG" dirty="0" err="1" smtClean="0"/>
              <a:t>trình</a:t>
            </a:r>
            <a:r>
              <a:rPr lang="en-SG" dirty="0" smtClean="0"/>
              <a:t> C </a:t>
            </a:r>
            <a:r>
              <a:rPr lang="en-SG" dirty="0" err="1" smtClean="0"/>
              <a:t>gồm</a:t>
            </a:r>
            <a:endParaRPr lang="en-SG" dirty="0" smtClean="0"/>
          </a:p>
          <a:p>
            <a:pPr lvl="1"/>
            <a:r>
              <a:rPr lang="en-SG" dirty="0" err="1" smtClean="0"/>
              <a:t>Tiền</a:t>
            </a:r>
            <a:r>
              <a:rPr lang="en-SG" dirty="0" smtClean="0"/>
              <a:t> </a:t>
            </a:r>
            <a:r>
              <a:rPr lang="en-SG" dirty="0" err="1" smtClean="0"/>
              <a:t>xử</a:t>
            </a:r>
            <a:r>
              <a:rPr lang="en-SG" dirty="0" smtClean="0"/>
              <a:t> </a:t>
            </a:r>
            <a:r>
              <a:rPr lang="en-SG" dirty="0" err="1" smtClean="0"/>
              <a:t>lý</a:t>
            </a:r>
            <a:r>
              <a:rPr lang="en-SG" dirty="0" smtClean="0"/>
              <a:t> (pre-processing): </a:t>
            </a:r>
            <a:r>
              <a:rPr lang="en-SG" dirty="0" err="1" smtClean="0"/>
              <a:t>đầu</a:t>
            </a:r>
            <a:r>
              <a:rPr lang="en-SG" dirty="0" smtClean="0"/>
              <a:t> </a:t>
            </a:r>
            <a:r>
              <a:rPr lang="en-SG" dirty="0" err="1" smtClean="0"/>
              <a:t>ra</a:t>
            </a:r>
            <a:r>
              <a:rPr lang="en-SG" dirty="0" smtClean="0"/>
              <a:t> </a:t>
            </a:r>
            <a:r>
              <a:rPr lang="en-SG" dirty="0" err="1" smtClean="0"/>
              <a:t>là</a:t>
            </a:r>
            <a:r>
              <a:rPr lang="en-SG" dirty="0" smtClean="0"/>
              <a:t> file *.</a:t>
            </a:r>
            <a:r>
              <a:rPr lang="en-SG" dirty="0" err="1" smtClean="0"/>
              <a:t>i</a:t>
            </a:r>
            <a:endParaRPr lang="en-SG" dirty="0" smtClean="0"/>
          </a:p>
          <a:p>
            <a:pPr lvl="1"/>
            <a:r>
              <a:rPr lang="en-SG" dirty="0" err="1" smtClean="0"/>
              <a:t>Biên</a:t>
            </a:r>
            <a:r>
              <a:rPr lang="en-SG" dirty="0" smtClean="0"/>
              <a:t> </a:t>
            </a:r>
            <a:r>
              <a:rPr lang="en-SG" dirty="0" err="1" smtClean="0"/>
              <a:t>dịch</a:t>
            </a:r>
            <a:r>
              <a:rPr lang="en-SG" dirty="0" smtClean="0"/>
              <a:t> (compile): </a:t>
            </a:r>
            <a:r>
              <a:rPr lang="en-SG" dirty="0" err="1" smtClean="0"/>
              <a:t>đầu</a:t>
            </a:r>
            <a:r>
              <a:rPr lang="en-SG" dirty="0" smtClean="0"/>
              <a:t> </a:t>
            </a:r>
            <a:r>
              <a:rPr lang="en-SG" dirty="0" err="1" smtClean="0"/>
              <a:t>ra</a:t>
            </a:r>
            <a:r>
              <a:rPr lang="en-SG" dirty="0" smtClean="0"/>
              <a:t> </a:t>
            </a:r>
            <a:r>
              <a:rPr lang="en-SG" dirty="0" err="1" smtClean="0"/>
              <a:t>là</a:t>
            </a:r>
            <a:r>
              <a:rPr lang="en-SG" dirty="0" smtClean="0"/>
              <a:t> file *.s</a:t>
            </a:r>
          </a:p>
          <a:p>
            <a:pPr lvl="1"/>
            <a:r>
              <a:rPr lang="en-SG" dirty="0" smtClean="0"/>
              <a:t>Assemble: </a:t>
            </a:r>
            <a:r>
              <a:rPr lang="en-SG" dirty="0" err="1" smtClean="0"/>
              <a:t>đầu</a:t>
            </a:r>
            <a:r>
              <a:rPr lang="en-SG" dirty="0" smtClean="0"/>
              <a:t> </a:t>
            </a:r>
            <a:r>
              <a:rPr lang="en-SG" dirty="0" err="1" smtClean="0"/>
              <a:t>ra</a:t>
            </a:r>
            <a:r>
              <a:rPr lang="en-SG" dirty="0" smtClean="0"/>
              <a:t> </a:t>
            </a:r>
            <a:r>
              <a:rPr lang="en-SG" dirty="0" err="1" smtClean="0"/>
              <a:t>là</a:t>
            </a:r>
            <a:r>
              <a:rPr lang="en-SG" dirty="0" smtClean="0"/>
              <a:t> file *.o</a:t>
            </a:r>
          </a:p>
          <a:p>
            <a:pPr lvl="1"/>
            <a:r>
              <a:rPr lang="en-SG" dirty="0" err="1" smtClean="0"/>
              <a:t>Liên</a:t>
            </a:r>
            <a:r>
              <a:rPr lang="en-SG" dirty="0" smtClean="0"/>
              <a:t> </a:t>
            </a:r>
            <a:r>
              <a:rPr lang="en-SG" dirty="0" err="1" smtClean="0"/>
              <a:t>kết</a:t>
            </a:r>
            <a:r>
              <a:rPr lang="en-SG" dirty="0" smtClean="0"/>
              <a:t> (link): </a:t>
            </a:r>
            <a:r>
              <a:rPr lang="en-SG" dirty="0" err="1" smtClean="0"/>
              <a:t>đầu</a:t>
            </a:r>
            <a:r>
              <a:rPr lang="en-SG" dirty="0" smtClean="0"/>
              <a:t> </a:t>
            </a:r>
            <a:r>
              <a:rPr lang="en-SG" dirty="0" err="1" smtClean="0"/>
              <a:t>ra</a:t>
            </a:r>
            <a:r>
              <a:rPr lang="en-SG" dirty="0" smtClean="0"/>
              <a:t> </a:t>
            </a:r>
            <a:r>
              <a:rPr lang="en-SG" dirty="0" err="1" smtClean="0"/>
              <a:t>là</a:t>
            </a:r>
            <a:r>
              <a:rPr lang="en-SG" dirty="0" smtClean="0"/>
              <a:t> file </a:t>
            </a:r>
            <a:r>
              <a:rPr lang="en-SG" dirty="0" err="1" smtClean="0"/>
              <a:t>thực</a:t>
            </a:r>
            <a:r>
              <a:rPr lang="en-SG" dirty="0" smtClean="0"/>
              <a:t> </a:t>
            </a:r>
            <a:r>
              <a:rPr lang="en-SG" dirty="0" err="1" smtClean="0"/>
              <a:t>thi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19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 smtClean="0"/>
              <a:t>Mục</a:t>
            </a:r>
            <a:r>
              <a:rPr lang="en-SG" dirty="0" smtClean="0"/>
              <a:t> </a:t>
            </a:r>
            <a:r>
              <a:rPr lang="en-SG" dirty="0" err="1" smtClean="0"/>
              <a:t>lục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err="1" smtClean="0"/>
              <a:t>Phạm</a:t>
            </a:r>
            <a:r>
              <a:rPr lang="en-SG" dirty="0" smtClean="0"/>
              <a:t> vi </a:t>
            </a:r>
            <a:r>
              <a:rPr lang="en-SG" dirty="0" err="1" smtClean="0"/>
              <a:t>của</a:t>
            </a:r>
            <a:r>
              <a:rPr lang="en-SG" dirty="0" smtClean="0"/>
              <a:t> </a:t>
            </a:r>
            <a:r>
              <a:rPr lang="en-SG" dirty="0" err="1" smtClean="0"/>
              <a:t>hàm</a:t>
            </a:r>
            <a:r>
              <a:rPr lang="en-SG" dirty="0" smtClean="0"/>
              <a:t> </a:t>
            </a:r>
            <a:r>
              <a:rPr lang="en-SG" dirty="0" err="1" smtClean="0"/>
              <a:t>và</a:t>
            </a:r>
            <a:r>
              <a:rPr lang="en-SG" dirty="0" smtClean="0"/>
              <a:t> </a:t>
            </a:r>
            <a:r>
              <a:rPr lang="en-SG" dirty="0" err="1" smtClean="0"/>
              <a:t>biến</a:t>
            </a:r>
            <a:endParaRPr lang="en-SG" dirty="0" smtClean="0"/>
          </a:p>
          <a:p>
            <a:r>
              <a:rPr lang="en-SG" dirty="0" err="1" smtClean="0"/>
              <a:t>Hàm</a:t>
            </a:r>
            <a:r>
              <a:rPr lang="en-SG" dirty="0" smtClean="0"/>
              <a:t> </a:t>
            </a:r>
            <a:r>
              <a:rPr lang="en-SG" dirty="0" err="1" smtClean="0"/>
              <a:t>nội</a:t>
            </a:r>
            <a:r>
              <a:rPr lang="en-SG" dirty="0" smtClean="0"/>
              <a:t> </a:t>
            </a:r>
            <a:r>
              <a:rPr lang="en-SG" dirty="0" err="1" smtClean="0"/>
              <a:t>tuyến</a:t>
            </a:r>
            <a:r>
              <a:rPr lang="en-SG" dirty="0" smtClean="0"/>
              <a:t> (inline) </a:t>
            </a:r>
            <a:r>
              <a:rPr lang="en-SG" dirty="0" err="1" smtClean="0"/>
              <a:t>và</a:t>
            </a:r>
            <a:r>
              <a:rPr lang="en-SG" dirty="0" smtClean="0"/>
              <a:t> macro</a:t>
            </a:r>
          </a:p>
          <a:p>
            <a:r>
              <a:rPr lang="en-SG" dirty="0" err="1" smtClean="0"/>
              <a:t>Mảng</a:t>
            </a:r>
            <a:r>
              <a:rPr lang="en-SG" dirty="0" smtClean="0"/>
              <a:t> </a:t>
            </a:r>
            <a:r>
              <a:rPr lang="en-SG" dirty="0" err="1" smtClean="0"/>
              <a:t>và</a:t>
            </a:r>
            <a:r>
              <a:rPr lang="en-SG" dirty="0" smtClean="0"/>
              <a:t> con </a:t>
            </a:r>
            <a:r>
              <a:rPr lang="en-SG" dirty="0" err="1" smtClean="0"/>
              <a:t>trỏ</a:t>
            </a:r>
            <a:endParaRPr lang="en-SG" dirty="0" smtClean="0"/>
          </a:p>
          <a:p>
            <a:r>
              <a:rPr lang="en-SG" dirty="0" smtClean="0"/>
              <a:t>Structure, union </a:t>
            </a:r>
            <a:r>
              <a:rPr lang="en-SG" dirty="0" err="1" smtClean="0"/>
              <a:t>và</a:t>
            </a:r>
            <a:r>
              <a:rPr lang="en-SG" dirty="0" smtClean="0"/>
              <a:t> bit field</a:t>
            </a:r>
          </a:p>
          <a:p>
            <a:r>
              <a:rPr lang="en-SG" dirty="0" smtClean="0"/>
              <a:t>Standard in/out</a:t>
            </a:r>
          </a:p>
          <a:p>
            <a:r>
              <a:rPr lang="en-SG" dirty="0" err="1" smtClean="0"/>
              <a:t>Printf</a:t>
            </a:r>
            <a:r>
              <a:rPr lang="en-SG" dirty="0" smtClean="0"/>
              <a:t>, </a:t>
            </a:r>
            <a:r>
              <a:rPr lang="en-SG" dirty="0" err="1" smtClean="0"/>
              <a:t>scanf</a:t>
            </a:r>
            <a:endParaRPr lang="en-SG" dirty="0" smtClean="0"/>
          </a:p>
          <a:p>
            <a:r>
              <a:rPr lang="en-SG" dirty="0" smtClean="0"/>
              <a:t>File access</a:t>
            </a:r>
          </a:p>
          <a:p>
            <a:r>
              <a:rPr lang="en-SG" dirty="0" err="1" smtClean="0"/>
              <a:t>Phụ</a:t>
            </a:r>
            <a:r>
              <a:rPr lang="en-SG" dirty="0" smtClean="0"/>
              <a:t> </a:t>
            </a:r>
            <a:r>
              <a:rPr lang="en-SG" dirty="0" err="1" smtClean="0"/>
              <a:t>lục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85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 smtClean="0"/>
              <a:t>Phạm</a:t>
            </a:r>
            <a:r>
              <a:rPr lang="en-SG" dirty="0" smtClean="0"/>
              <a:t> vi </a:t>
            </a:r>
            <a:r>
              <a:rPr lang="en-SG" dirty="0" err="1" smtClean="0"/>
              <a:t>của</a:t>
            </a:r>
            <a:r>
              <a:rPr lang="en-SG" dirty="0"/>
              <a:t> </a:t>
            </a:r>
            <a:r>
              <a:rPr lang="en-SG" dirty="0" err="1" smtClean="0"/>
              <a:t>biến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06387" cy="4351338"/>
          </a:xfrm>
        </p:spPr>
        <p:txBody>
          <a:bodyPr>
            <a:normAutofit/>
          </a:bodyPr>
          <a:lstStyle/>
          <a:p>
            <a:r>
              <a:rPr lang="en-SG" dirty="0" err="1" smtClean="0"/>
              <a:t>Biến</a:t>
            </a:r>
            <a:r>
              <a:rPr lang="en-SG" dirty="0" smtClean="0"/>
              <a:t> </a:t>
            </a:r>
            <a:r>
              <a:rPr lang="en-SG" dirty="0" err="1" smtClean="0"/>
              <a:t>cục</a:t>
            </a:r>
            <a:r>
              <a:rPr lang="en-SG" dirty="0" smtClean="0"/>
              <a:t> </a:t>
            </a:r>
            <a:r>
              <a:rPr lang="en-SG" dirty="0" err="1" smtClean="0"/>
              <a:t>bộ</a:t>
            </a:r>
            <a:r>
              <a:rPr lang="en-SG" dirty="0" smtClean="0"/>
              <a:t> (local):</a:t>
            </a:r>
          </a:p>
          <a:p>
            <a:pPr lvl="1"/>
            <a:r>
              <a:rPr lang="en-SG" dirty="0" err="1"/>
              <a:t>B</a:t>
            </a:r>
            <a:r>
              <a:rPr lang="en-SG" dirty="0" err="1" smtClean="0"/>
              <a:t>iến</a:t>
            </a:r>
            <a:r>
              <a:rPr lang="en-SG" dirty="0" smtClean="0"/>
              <a:t> </a:t>
            </a:r>
            <a:r>
              <a:rPr lang="en-SG" dirty="0" err="1" smtClean="0"/>
              <a:t>được</a:t>
            </a:r>
            <a:r>
              <a:rPr lang="en-SG" dirty="0" smtClean="0"/>
              <a:t> </a:t>
            </a:r>
            <a:r>
              <a:rPr lang="en-SG" dirty="0" err="1" smtClean="0"/>
              <a:t>khai</a:t>
            </a:r>
            <a:r>
              <a:rPr lang="en-SG" dirty="0" smtClean="0"/>
              <a:t> </a:t>
            </a:r>
            <a:r>
              <a:rPr lang="en-SG" dirty="0" err="1" smtClean="0"/>
              <a:t>báo</a:t>
            </a:r>
            <a:r>
              <a:rPr lang="en-SG" dirty="0" smtClean="0"/>
              <a:t> </a:t>
            </a:r>
            <a:r>
              <a:rPr lang="en-SG" dirty="0" err="1" smtClean="0"/>
              <a:t>trong</a:t>
            </a:r>
            <a:r>
              <a:rPr lang="en-SG" dirty="0" smtClean="0"/>
              <a:t> </a:t>
            </a:r>
            <a:r>
              <a:rPr lang="en-SG" dirty="0" err="1" smtClean="0"/>
              <a:t>hàm</a:t>
            </a:r>
            <a:r>
              <a:rPr lang="en-SG" dirty="0" smtClean="0"/>
              <a:t> </a:t>
            </a:r>
            <a:r>
              <a:rPr lang="en-SG" dirty="0" err="1" smtClean="0"/>
              <a:t>hoặc</a:t>
            </a:r>
            <a:r>
              <a:rPr lang="en-SG" dirty="0" smtClean="0"/>
              <a:t> </a:t>
            </a:r>
            <a:r>
              <a:rPr lang="en-SG" dirty="0" err="1" smtClean="0"/>
              <a:t>được</a:t>
            </a:r>
            <a:r>
              <a:rPr lang="en-SG" dirty="0" smtClean="0"/>
              <a:t> </a:t>
            </a:r>
            <a:r>
              <a:rPr lang="en-SG" dirty="0" err="1" smtClean="0"/>
              <a:t>truyền</a:t>
            </a:r>
            <a:r>
              <a:rPr lang="en-SG" dirty="0" smtClean="0"/>
              <a:t> </a:t>
            </a:r>
            <a:r>
              <a:rPr lang="en-SG" dirty="0" err="1" smtClean="0"/>
              <a:t>vào</a:t>
            </a:r>
            <a:r>
              <a:rPr lang="en-SG" dirty="0" smtClean="0"/>
              <a:t> </a:t>
            </a:r>
            <a:r>
              <a:rPr lang="en-SG" dirty="0" err="1" smtClean="0"/>
              <a:t>trong</a:t>
            </a:r>
            <a:r>
              <a:rPr lang="en-SG" dirty="0" smtClean="0"/>
              <a:t> </a:t>
            </a:r>
            <a:r>
              <a:rPr lang="en-SG" dirty="0" err="1" smtClean="0"/>
              <a:t>hàm</a:t>
            </a:r>
            <a:r>
              <a:rPr lang="en-SG" dirty="0" smtClean="0"/>
              <a:t> </a:t>
            </a:r>
          </a:p>
          <a:p>
            <a:pPr lvl="1"/>
            <a:r>
              <a:rPr lang="en-SG" dirty="0" err="1" smtClean="0"/>
              <a:t>Được</a:t>
            </a:r>
            <a:r>
              <a:rPr lang="en-SG" dirty="0" smtClean="0"/>
              <a:t> </a:t>
            </a:r>
            <a:r>
              <a:rPr lang="en-SG" dirty="0" err="1" smtClean="0"/>
              <a:t>lưu</a:t>
            </a:r>
            <a:r>
              <a:rPr lang="en-SG" dirty="0" smtClean="0"/>
              <a:t> ở </a:t>
            </a:r>
            <a:r>
              <a:rPr lang="en-SG" dirty="0" err="1" smtClean="0"/>
              <a:t>vùng</a:t>
            </a:r>
            <a:r>
              <a:rPr lang="en-SG" dirty="0" smtClean="0"/>
              <a:t> </a:t>
            </a:r>
            <a:r>
              <a:rPr lang="en-SG" dirty="0" err="1" smtClean="0"/>
              <a:t>nhớ</a:t>
            </a:r>
            <a:r>
              <a:rPr lang="en-SG" dirty="0" smtClean="0"/>
              <a:t> stack, </a:t>
            </a:r>
            <a:r>
              <a:rPr lang="en-SG" dirty="0" err="1" smtClean="0"/>
              <a:t>được</a:t>
            </a:r>
            <a:r>
              <a:rPr lang="en-SG" dirty="0" smtClean="0"/>
              <a:t> </a:t>
            </a:r>
            <a:r>
              <a:rPr lang="en-SG" dirty="0" err="1" smtClean="0"/>
              <a:t>giải</a:t>
            </a:r>
            <a:r>
              <a:rPr lang="en-SG" dirty="0" smtClean="0"/>
              <a:t> </a:t>
            </a:r>
            <a:r>
              <a:rPr lang="en-SG" dirty="0" err="1" smtClean="0"/>
              <a:t>phóng</a:t>
            </a:r>
            <a:r>
              <a:rPr lang="en-SG" dirty="0" smtClean="0"/>
              <a:t> </a:t>
            </a:r>
            <a:r>
              <a:rPr lang="en-SG" dirty="0" err="1" smtClean="0"/>
              <a:t>khi</a:t>
            </a:r>
            <a:r>
              <a:rPr lang="en-SG" dirty="0" smtClean="0"/>
              <a:t> </a:t>
            </a:r>
            <a:r>
              <a:rPr lang="en-SG" dirty="0" err="1" smtClean="0"/>
              <a:t>thoát</a:t>
            </a:r>
            <a:r>
              <a:rPr lang="en-SG" dirty="0" smtClean="0"/>
              <a:t> </a:t>
            </a:r>
            <a:r>
              <a:rPr lang="en-SG" dirty="0" err="1" smtClean="0"/>
              <a:t>ra</a:t>
            </a:r>
            <a:r>
              <a:rPr lang="en-SG" dirty="0" smtClean="0"/>
              <a:t> </a:t>
            </a:r>
            <a:r>
              <a:rPr lang="en-SG" dirty="0" err="1" smtClean="0"/>
              <a:t>khỏi</a:t>
            </a:r>
            <a:r>
              <a:rPr lang="en-SG" dirty="0" smtClean="0"/>
              <a:t> </a:t>
            </a:r>
            <a:r>
              <a:rPr lang="en-SG" dirty="0" err="1" smtClean="0"/>
              <a:t>hàm</a:t>
            </a:r>
            <a:endParaRPr lang="en-SG" dirty="0" smtClean="0"/>
          </a:p>
          <a:p>
            <a:r>
              <a:rPr lang="en-SG" dirty="0" err="1" smtClean="0"/>
              <a:t>Biến</a:t>
            </a:r>
            <a:r>
              <a:rPr lang="en-SG" dirty="0" smtClean="0"/>
              <a:t> </a:t>
            </a:r>
            <a:r>
              <a:rPr lang="en-SG" dirty="0" err="1" smtClean="0"/>
              <a:t>toàn</a:t>
            </a:r>
            <a:r>
              <a:rPr lang="en-SG" dirty="0" smtClean="0"/>
              <a:t> </a:t>
            </a:r>
            <a:r>
              <a:rPr lang="en-SG" dirty="0" err="1" smtClean="0"/>
              <a:t>cục</a:t>
            </a:r>
            <a:r>
              <a:rPr lang="en-SG" dirty="0" smtClean="0"/>
              <a:t> (global)</a:t>
            </a:r>
          </a:p>
          <a:p>
            <a:pPr lvl="1"/>
            <a:r>
              <a:rPr lang="en-SG" dirty="0" err="1" smtClean="0"/>
              <a:t>Biến</a:t>
            </a:r>
            <a:r>
              <a:rPr lang="en-SG" dirty="0" smtClean="0"/>
              <a:t> </a:t>
            </a:r>
            <a:r>
              <a:rPr lang="en-SG" dirty="0" err="1" smtClean="0"/>
              <a:t>được</a:t>
            </a:r>
            <a:r>
              <a:rPr lang="en-SG" dirty="0" smtClean="0"/>
              <a:t> </a:t>
            </a:r>
            <a:r>
              <a:rPr lang="en-SG" dirty="0" err="1" smtClean="0"/>
              <a:t>khai</a:t>
            </a:r>
            <a:r>
              <a:rPr lang="en-SG" dirty="0"/>
              <a:t> </a:t>
            </a:r>
            <a:r>
              <a:rPr lang="en-SG" dirty="0" err="1" smtClean="0"/>
              <a:t>báo</a:t>
            </a:r>
            <a:r>
              <a:rPr lang="en-SG" dirty="0" smtClean="0"/>
              <a:t> </a:t>
            </a:r>
            <a:r>
              <a:rPr lang="en-SG" dirty="0" err="1" smtClean="0"/>
              <a:t>ngoài</a:t>
            </a:r>
            <a:r>
              <a:rPr lang="en-SG" dirty="0" smtClean="0"/>
              <a:t> </a:t>
            </a:r>
            <a:r>
              <a:rPr lang="en-SG" dirty="0" err="1" smtClean="0"/>
              <a:t>hàm</a:t>
            </a:r>
            <a:endParaRPr lang="en-SG" dirty="0" smtClean="0"/>
          </a:p>
          <a:p>
            <a:pPr lvl="1"/>
            <a:r>
              <a:rPr lang="en-SG" dirty="0" err="1" smtClean="0"/>
              <a:t>Được</a:t>
            </a:r>
            <a:r>
              <a:rPr lang="en-SG" dirty="0" smtClean="0"/>
              <a:t> </a:t>
            </a:r>
            <a:r>
              <a:rPr lang="en-SG" dirty="0" err="1" smtClean="0"/>
              <a:t>lưu</a:t>
            </a:r>
            <a:r>
              <a:rPr lang="en-SG" dirty="0" smtClean="0"/>
              <a:t> ở </a:t>
            </a:r>
            <a:r>
              <a:rPr lang="en-SG" dirty="0" err="1" smtClean="0"/>
              <a:t>vùng</a:t>
            </a:r>
            <a:r>
              <a:rPr lang="en-SG" dirty="0" smtClean="0"/>
              <a:t> </a:t>
            </a:r>
            <a:r>
              <a:rPr lang="en-SG" dirty="0" err="1" smtClean="0"/>
              <a:t>nhớ</a:t>
            </a:r>
            <a:r>
              <a:rPr lang="en-SG" dirty="0" smtClean="0"/>
              <a:t> data, </a:t>
            </a:r>
            <a:r>
              <a:rPr lang="en-SG" dirty="0" err="1" smtClean="0"/>
              <a:t>được</a:t>
            </a:r>
            <a:r>
              <a:rPr lang="en-SG" dirty="0" smtClean="0"/>
              <a:t> </a:t>
            </a:r>
            <a:r>
              <a:rPr lang="en-SG" dirty="0" err="1" smtClean="0"/>
              <a:t>giải</a:t>
            </a:r>
            <a:r>
              <a:rPr lang="en-SG" dirty="0" smtClean="0"/>
              <a:t> </a:t>
            </a:r>
            <a:r>
              <a:rPr lang="en-SG" dirty="0" err="1" smtClean="0"/>
              <a:t>phóng</a:t>
            </a:r>
            <a:r>
              <a:rPr lang="en-SG" dirty="0" smtClean="0"/>
              <a:t> </a:t>
            </a:r>
            <a:r>
              <a:rPr lang="en-SG" dirty="0" err="1" smtClean="0"/>
              <a:t>khi</a:t>
            </a:r>
            <a:r>
              <a:rPr lang="en-SG" dirty="0" smtClean="0"/>
              <a:t> </a:t>
            </a:r>
            <a:r>
              <a:rPr lang="en-SG" dirty="0" err="1" smtClean="0"/>
              <a:t>chương</a:t>
            </a:r>
            <a:r>
              <a:rPr lang="en-SG" dirty="0" smtClean="0"/>
              <a:t> </a:t>
            </a:r>
            <a:r>
              <a:rPr lang="en-SG" dirty="0" err="1" smtClean="0"/>
              <a:t>trình</a:t>
            </a:r>
            <a:r>
              <a:rPr lang="en-SG" dirty="0" smtClean="0"/>
              <a:t> </a:t>
            </a:r>
            <a:r>
              <a:rPr lang="en-SG" dirty="0" err="1" smtClean="0"/>
              <a:t>kết</a:t>
            </a:r>
            <a:r>
              <a:rPr lang="en-SG" dirty="0" smtClean="0"/>
              <a:t> </a:t>
            </a:r>
            <a:r>
              <a:rPr lang="en-SG" dirty="0" err="1" smtClean="0"/>
              <a:t>thúc</a:t>
            </a:r>
            <a:endParaRPr lang="en-SG" dirty="0" smtClean="0"/>
          </a:p>
          <a:p>
            <a:r>
              <a:rPr lang="en-SG" dirty="0" err="1" smtClean="0"/>
              <a:t>Biến</a:t>
            </a:r>
            <a:r>
              <a:rPr lang="en-SG" dirty="0" smtClean="0"/>
              <a:t> </a:t>
            </a:r>
            <a:r>
              <a:rPr lang="en-SG" dirty="0" err="1" smtClean="0"/>
              <a:t>có</a:t>
            </a:r>
            <a:r>
              <a:rPr lang="en-SG" dirty="0" smtClean="0"/>
              <a:t> </a:t>
            </a:r>
            <a:r>
              <a:rPr lang="en-SG" dirty="0" err="1" smtClean="0"/>
              <a:t>thể</a:t>
            </a:r>
            <a:r>
              <a:rPr lang="en-SG" dirty="0" smtClean="0"/>
              <a:t> </a:t>
            </a:r>
            <a:r>
              <a:rPr lang="en-SG" dirty="0" err="1" smtClean="0"/>
              <a:t>được</a:t>
            </a:r>
            <a:r>
              <a:rPr lang="en-SG" dirty="0" smtClean="0"/>
              <a:t> </a:t>
            </a:r>
            <a:r>
              <a:rPr lang="en-SG" dirty="0" err="1" smtClean="0"/>
              <a:t>định</a:t>
            </a:r>
            <a:r>
              <a:rPr lang="en-SG" dirty="0" smtClean="0"/>
              <a:t> </a:t>
            </a:r>
            <a:r>
              <a:rPr lang="en-SG" dirty="0" err="1" smtClean="0"/>
              <a:t>nghĩa</a:t>
            </a:r>
            <a:r>
              <a:rPr lang="en-SG" dirty="0" smtClean="0"/>
              <a:t> ở </a:t>
            </a:r>
            <a:r>
              <a:rPr lang="en-SG" dirty="0" err="1" smtClean="0"/>
              <a:t>nhiều</a:t>
            </a:r>
            <a:r>
              <a:rPr lang="en-SG" dirty="0" smtClean="0"/>
              <a:t> </a:t>
            </a:r>
            <a:r>
              <a:rPr lang="en-SG" dirty="0" err="1" smtClean="0"/>
              <a:t>vị</a:t>
            </a:r>
            <a:r>
              <a:rPr lang="en-SG" dirty="0" smtClean="0"/>
              <a:t> </a:t>
            </a:r>
            <a:r>
              <a:rPr lang="en-SG" dirty="0" err="1" smtClean="0"/>
              <a:t>trí</a:t>
            </a:r>
            <a:r>
              <a:rPr lang="en-SG" dirty="0" smtClean="0"/>
              <a:t> </a:t>
            </a:r>
            <a:r>
              <a:rPr lang="en-SG" dirty="0" err="1" smtClean="0"/>
              <a:t>trong</a:t>
            </a:r>
            <a:r>
              <a:rPr lang="en-SG" dirty="0" smtClean="0"/>
              <a:t> </a:t>
            </a:r>
            <a:r>
              <a:rPr lang="en-SG" dirty="0" err="1" smtClean="0"/>
              <a:t>chương</a:t>
            </a:r>
            <a:r>
              <a:rPr lang="en-SG" dirty="0" smtClean="0"/>
              <a:t> </a:t>
            </a:r>
            <a:r>
              <a:rPr lang="en-SG" dirty="0" err="1" smtClean="0"/>
              <a:t>trình</a:t>
            </a:r>
            <a:endParaRPr lang="en-SG" dirty="0" smtClean="0"/>
          </a:p>
          <a:p>
            <a:r>
              <a:rPr lang="en-SG" dirty="0" err="1" smtClean="0"/>
              <a:t>Có</a:t>
            </a:r>
            <a:r>
              <a:rPr lang="en-SG" dirty="0" smtClean="0"/>
              <a:t> </a:t>
            </a:r>
            <a:r>
              <a:rPr lang="en-SG" dirty="0" err="1" smtClean="0"/>
              <a:t>thể</a:t>
            </a:r>
            <a:r>
              <a:rPr lang="en-SG" dirty="0" smtClean="0"/>
              <a:t> </a:t>
            </a:r>
            <a:r>
              <a:rPr lang="en-SG" dirty="0" err="1" smtClean="0"/>
              <a:t>sử</a:t>
            </a:r>
            <a:r>
              <a:rPr lang="en-SG" dirty="0" smtClean="0"/>
              <a:t> </a:t>
            </a:r>
            <a:r>
              <a:rPr lang="en-SG" dirty="0" err="1" smtClean="0"/>
              <a:t>dụng</a:t>
            </a:r>
            <a:r>
              <a:rPr lang="en-SG" dirty="0" smtClean="0"/>
              <a:t> (</a:t>
            </a:r>
            <a:r>
              <a:rPr lang="en-SG" dirty="0" err="1" smtClean="0"/>
              <a:t>đọc</a:t>
            </a:r>
            <a:r>
              <a:rPr lang="en-SG" dirty="0" smtClean="0"/>
              <a:t> </a:t>
            </a:r>
            <a:r>
              <a:rPr lang="en-SG" dirty="0" err="1" smtClean="0"/>
              <a:t>hoặc</a:t>
            </a:r>
            <a:r>
              <a:rPr lang="en-SG" dirty="0" smtClean="0"/>
              <a:t> </a:t>
            </a:r>
            <a:r>
              <a:rPr lang="en-SG" dirty="0" err="1" smtClean="0"/>
              <a:t>ghi</a:t>
            </a:r>
            <a:r>
              <a:rPr lang="en-SG" dirty="0" smtClean="0"/>
              <a:t>) </a:t>
            </a:r>
            <a:r>
              <a:rPr lang="en-SG" dirty="0" err="1" smtClean="0"/>
              <a:t>biến</a:t>
            </a:r>
            <a:r>
              <a:rPr lang="en-SG" dirty="0" smtClean="0"/>
              <a:t> </a:t>
            </a:r>
            <a:r>
              <a:rPr lang="en-SG" dirty="0" err="1" smtClean="0"/>
              <a:t>sau</a:t>
            </a:r>
            <a:r>
              <a:rPr lang="en-SG" dirty="0" smtClean="0"/>
              <a:t> </a:t>
            </a:r>
            <a:r>
              <a:rPr lang="en-SG" dirty="0" err="1" smtClean="0"/>
              <a:t>khi</a:t>
            </a:r>
            <a:r>
              <a:rPr lang="en-SG" dirty="0" smtClean="0"/>
              <a:t> </a:t>
            </a:r>
            <a:r>
              <a:rPr lang="en-SG" dirty="0" err="1" smtClean="0"/>
              <a:t>định</a:t>
            </a:r>
            <a:r>
              <a:rPr lang="en-SG" dirty="0" smtClean="0"/>
              <a:t> </a:t>
            </a:r>
            <a:r>
              <a:rPr lang="en-SG" dirty="0" err="1" smtClean="0"/>
              <a:t>nghĩa</a:t>
            </a:r>
            <a:r>
              <a:rPr lang="en-SG" dirty="0" smtClean="0"/>
              <a:t> (define) </a:t>
            </a:r>
            <a:r>
              <a:rPr lang="en-SG" dirty="0" err="1" smtClean="0"/>
              <a:t>hoặc</a:t>
            </a:r>
            <a:r>
              <a:rPr lang="en-SG" dirty="0" smtClean="0"/>
              <a:t> </a:t>
            </a:r>
            <a:r>
              <a:rPr lang="en-SG" dirty="0" err="1" smtClean="0"/>
              <a:t>khai</a:t>
            </a:r>
            <a:r>
              <a:rPr lang="en-SG" dirty="0" smtClean="0"/>
              <a:t> </a:t>
            </a:r>
            <a:r>
              <a:rPr lang="en-SG" dirty="0" err="1" smtClean="0"/>
              <a:t>báo</a:t>
            </a:r>
            <a:r>
              <a:rPr lang="en-SG" dirty="0" smtClean="0"/>
              <a:t> (declare)</a:t>
            </a:r>
          </a:p>
        </p:txBody>
      </p:sp>
    </p:spTree>
    <p:extLst>
      <p:ext uri="{BB962C8B-B14F-4D97-AF65-F5344CB8AC3E}">
        <p14:creationId xmlns:p14="http://schemas.microsoft.com/office/powerpoint/2010/main" val="254320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 smtClean="0"/>
              <a:t>Phạm</a:t>
            </a:r>
            <a:r>
              <a:rPr lang="en-SG" dirty="0" smtClean="0"/>
              <a:t> vi </a:t>
            </a:r>
            <a:r>
              <a:rPr lang="en-SG" dirty="0" err="1" smtClean="0"/>
              <a:t>của</a:t>
            </a:r>
            <a:r>
              <a:rPr lang="en-SG" dirty="0" smtClean="0"/>
              <a:t> </a:t>
            </a:r>
            <a:r>
              <a:rPr lang="en-SG" dirty="0" err="1" smtClean="0"/>
              <a:t>biến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06387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SG" dirty="0" err="1" smtClean="0"/>
              <a:t>Biến</a:t>
            </a:r>
            <a:endParaRPr lang="en-SG" dirty="0" smtClean="0"/>
          </a:p>
          <a:p>
            <a:r>
              <a:rPr lang="en-SG" dirty="0" err="1" smtClean="0"/>
              <a:t>Biến</a:t>
            </a:r>
            <a:r>
              <a:rPr lang="en-SG" dirty="0" smtClean="0"/>
              <a:t> </a:t>
            </a:r>
            <a:r>
              <a:rPr lang="en-SG" dirty="0" err="1" smtClean="0"/>
              <a:t>tĩnh</a:t>
            </a:r>
            <a:r>
              <a:rPr lang="en-SG" dirty="0" smtClean="0"/>
              <a:t> (static)</a:t>
            </a:r>
          </a:p>
          <a:p>
            <a:pPr lvl="1"/>
            <a:r>
              <a:rPr lang="en-SG" dirty="0" err="1" smtClean="0"/>
              <a:t>Biến</a:t>
            </a:r>
            <a:r>
              <a:rPr lang="en-SG" dirty="0" smtClean="0"/>
              <a:t> </a:t>
            </a:r>
            <a:r>
              <a:rPr lang="en-SG" dirty="0" err="1" smtClean="0"/>
              <a:t>cục</a:t>
            </a:r>
            <a:r>
              <a:rPr lang="en-SG" dirty="0" smtClean="0"/>
              <a:t> </a:t>
            </a:r>
            <a:r>
              <a:rPr lang="en-SG" dirty="0" err="1" smtClean="0"/>
              <a:t>bộ</a:t>
            </a:r>
            <a:r>
              <a:rPr lang="en-SG" dirty="0" smtClean="0"/>
              <a:t> </a:t>
            </a:r>
            <a:r>
              <a:rPr lang="en-SG" dirty="0" err="1" smtClean="0"/>
              <a:t>tĩnh</a:t>
            </a:r>
            <a:r>
              <a:rPr lang="en-SG" dirty="0" smtClean="0"/>
              <a:t>: </a:t>
            </a:r>
            <a:r>
              <a:rPr lang="en-SG" dirty="0" err="1" smtClean="0"/>
              <a:t>sử</a:t>
            </a:r>
            <a:r>
              <a:rPr lang="en-SG" dirty="0" smtClean="0"/>
              <a:t> </a:t>
            </a:r>
            <a:r>
              <a:rPr lang="en-SG" dirty="0" err="1" smtClean="0"/>
              <a:t>dụng</a:t>
            </a:r>
            <a:r>
              <a:rPr lang="en-SG" dirty="0" smtClean="0"/>
              <a:t> </a:t>
            </a:r>
            <a:r>
              <a:rPr lang="en-SG" dirty="0" err="1" smtClean="0"/>
              <a:t>trong</a:t>
            </a:r>
            <a:r>
              <a:rPr lang="en-SG" dirty="0" smtClean="0"/>
              <a:t> </a:t>
            </a:r>
            <a:r>
              <a:rPr lang="en-SG" dirty="0" err="1" smtClean="0"/>
              <a:t>phạm</a:t>
            </a:r>
            <a:r>
              <a:rPr lang="en-SG" dirty="0" smtClean="0"/>
              <a:t> vi </a:t>
            </a:r>
            <a:r>
              <a:rPr lang="en-SG" dirty="0" err="1" smtClean="0"/>
              <a:t>của</a:t>
            </a:r>
            <a:r>
              <a:rPr lang="en-SG" dirty="0" smtClean="0"/>
              <a:t> </a:t>
            </a:r>
            <a:r>
              <a:rPr lang="en-SG" dirty="0" err="1" smtClean="0"/>
              <a:t>hàm</a:t>
            </a:r>
            <a:r>
              <a:rPr lang="en-SG" dirty="0" smtClean="0"/>
              <a:t>, </a:t>
            </a:r>
            <a:r>
              <a:rPr lang="en-SG" dirty="0" err="1" smtClean="0"/>
              <a:t>giá</a:t>
            </a:r>
            <a:r>
              <a:rPr lang="en-SG" dirty="0" smtClean="0"/>
              <a:t> </a:t>
            </a:r>
            <a:r>
              <a:rPr lang="en-SG" dirty="0" err="1" smtClean="0"/>
              <a:t>trị</a:t>
            </a:r>
            <a:r>
              <a:rPr lang="en-SG" dirty="0" smtClean="0"/>
              <a:t> </a:t>
            </a:r>
            <a:r>
              <a:rPr lang="en-SG" dirty="0" err="1" smtClean="0"/>
              <a:t>được</a:t>
            </a:r>
            <a:r>
              <a:rPr lang="en-SG" dirty="0" smtClean="0"/>
              <a:t> </a:t>
            </a:r>
            <a:r>
              <a:rPr lang="en-SG" dirty="0" err="1" smtClean="0"/>
              <a:t>lưu</a:t>
            </a:r>
            <a:r>
              <a:rPr lang="en-SG" dirty="0" smtClean="0"/>
              <a:t> </a:t>
            </a:r>
            <a:r>
              <a:rPr lang="en-SG" dirty="0" err="1" smtClean="0"/>
              <a:t>lại</a:t>
            </a:r>
            <a:r>
              <a:rPr lang="en-SG" dirty="0" smtClean="0"/>
              <a:t> </a:t>
            </a:r>
            <a:r>
              <a:rPr lang="en-SG" dirty="0" err="1" smtClean="0"/>
              <a:t>khi</a:t>
            </a:r>
            <a:r>
              <a:rPr lang="en-SG" dirty="0" smtClean="0"/>
              <a:t> </a:t>
            </a:r>
            <a:r>
              <a:rPr lang="en-SG" dirty="0" err="1" smtClean="0"/>
              <a:t>thoát</a:t>
            </a:r>
            <a:r>
              <a:rPr lang="en-SG" dirty="0" smtClean="0"/>
              <a:t> </a:t>
            </a:r>
            <a:r>
              <a:rPr lang="en-SG" dirty="0" err="1" smtClean="0"/>
              <a:t>ra</a:t>
            </a:r>
            <a:r>
              <a:rPr lang="en-SG" dirty="0" smtClean="0"/>
              <a:t> </a:t>
            </a:r>
            <a:r>
              <a:rPr lang="en-SG" dirty="0" err="1" smtClean="0"/>
              <a:t>khỏi</a:t>
            </a:r>
            <a:r>
              <a:rPr lang="en-SG" dirty="0" smtClean="0"/>
              <a:t> </a:t>
            </a:r>
            <a:r>
              <a:rPr lang="en-SG" dirty="0" err="1" smtClean="0"/>
              <a:t>hàm</a:t>
            </a:r>
            <a:endParaRPr lang="en-SG" dirty="0" smtClean="0"/>
          </a:p>
          <a:p>
            <a:pPr lvl="1"/>
            <a:r>
              <a:rPr lang="en-SG" dirty="0" err="1" smtClean="0"/>
              <a:t>Biến</a:t>
            </a:r>
            <a:r>
              <a:rPr lang="en-SG" dirty="0" smtClean="0"/>
              <a:t> </a:t>
            </a:r>
            <a:r>
              <a:rPr lang="en-SG" dirty="0" err="1" smtClean="0"/>
              <a:t>toàn</a:t>
            </a:r>
            <a:r>
              <a:rPr lang="en-SG" dirty="0" smtClean="0"/>
              <a:t> </a:t>
            </a:r>
            <a:r>
              <a:rPr lang="en-SG" dirty="0" err="1" smtClean="0"/>
              <a:t>cục</a:t>
            </a:r>
            <a:r>
              <a:rPr lang="en-SG" dirty="0" smtClean="0"/>
              <a:t> </a:t>
            </a:r>
            <a:r>
              <a:rPr lang="en-SG" dirty="0" err="1" smtClean="0"/>
              <a:t>tĩnh</a:t>
            </a:r>
            <a:r>
              <a:rPr lang="en-SG" dirty="0" smtClean="0"/>
              <a:t>: </a:t>
            </a:r>
            <a:r>
              <a:rPr lang="en-SG" dirty="0" err="1" smtClean="0"/>
              <a:t>sử</a:t>
            </a:r>
            <a:r>
              <a:rPr lang="en-SG" dirty="0" smtClean="0"/>
              <a:t> </a:t>
            </a:r>
            <a:r>
              <a:rPr lang="en-SG" dirty="0" err="1" smtClean="0"/>
              <a:t>dụng</a:t>
            </a:r>
            <a:r>
              <a:rPr lang="en-SG" dirty="0" smtClean="0"/>
              <a:t> </a:t>
            </a:r>
            <a:r>
              <a:rPr lang="en-SG" dirty="0" err="1" smtClean="0"/>
              <a:t>trong</a:t>
            </a:r>
            <a:r>
              <a:rPr lang="en-SG" dirty="0" smtClean="0"/>
              <a:t> </a:t>
            </a:r>
            <a:r>
              <a:rPr lang="en-SG" dirty="0" err="1" smtClean="0"/>
              <a:t>phạm</a:t>
            </a:r>
            <a:r>
              <a:rPr lang="en-SG" dirty="0" smtClean="0"/>
              <a:t> vi </a:t>
            </a:r>
            <a:r>
              <a:rPr lang="en-SG" dirty="0" err="1" smtClean="0"/>
              <a:t>các</a:t>
            </a:r>
            <a:r>
              <a:rPr lang="en-SG" dirty="0" smtClean="0"/>
              <a:t> </a:t>
            </a:r>
            <a:r>
              <a:rPr lang="en-SG" dirty="0" err="1" smtClean="0"/>
              <a:t>hàm</a:t>
            </a:r>
            <a:r>
              <a:rPr lang="en-SG" dirty="0" smtClean="0"/>
              <a:t> </a:t>
            </a:r>
            <a:r>
              <a:rPr lang="en-SG" dirty="0" err="1" smtClean="0"/>
              <a:t>trong</a:t>
            </a:r>
            <a:r>
              <a:rPr lang="en-SG" dirty="0" smtClean="0"/>
              <a:t> </a:t>
            </a:r>
            <a:r>
              <a:rPr lang="en-SG" dirty="0" err="1" smtClean="0"/>
              <a:t>cùng</a:t>
            </a:r>
            <a:r>
              <a:rPr lang="en-SG" dirty="0" smtClean="0"/>
              <a:t> </a:t>
            </a:r>
            <a:r>
              <a:rPr lang="en-SG" dirty="0" err="1" smtClean="0"/>
              <a:t>một</a:t>
            </a:r>
            <a:r>
              <a:rPr lang="en-SG" dirty="0" smtClean="0"/>
              <a:t> file, </a:t>
            </a:r>
            <a:r>
              <a:rPr lang="en-SG" dirty="0" err="1" smtClean="0"/>
              <a:t>các</a:t>
            </a:r>
            <a:r>
              <a:rPr lang="en-SG" dirty="0" smtClean="0"/>
              <a:t> </a:t>
            </a:r>
            <a:r>
              <a:rPr lang="en-SG" dirty="0" err="1" smtClean="0"/>
              <a:t>hàm</a:t>
            </a:r>
            <a:r>
              <a:rPr lang="en-SG" dirty="0" smtClean="0"/>
              <a:t> </a:t>
            </a:r>
            <a:r>
              <a:rPr lang="en-SG" dirty="0" err="1" smtClean="0"/>
              <a:t>của</a:t>
            </a:r>
            <a:r>
              <a:rPr lang="en-SG" dirty="0" smtClean="0"/>
              <a:t> file </a:t>
            </a:r>
            <a:r>
              <a:rPr lang="en-SG" dirty="0" err="1" smtClean="0"/>
              <a:t>khác</a:t>
            </a:r>
            <a:r>
              <a:rPr lang="en-SG" dirty="0" smtClean="0"/>
              <a:t> </a:t>
            </a:r>
            <a:r>
              <a:rPr lang="en-SG" dirty="0" err="1" smtClean="0"/>
              <a:t>không</a:t>
            </a:r>
            <a:r>
              <a:rPr lang="en-SG" dirty="0" smtClean="0"/>
              <a:t> </a:t>
            </a:r>
            <a:r>
              <a:rPr lang="en-SG" dirty="0" err="1" smtClean="0"/>
              <a:t>thể</a:t>
            </a:r>
            <a:r>
              <a:rPr lang="en-SG" dirty="0" smtClean="0"/>
              <a:t> </a:t>
            </a:r>
            <a:r>
              <a:rPr lang="en-SG" dirty="0" err="1" smtClean="0"/>
              <a:t>nhìn</a:t>
            </a:r>
            <a:r>
              <a:rPr lang="en-SG" dirty="0" smtClean="0"/>
              <a:t> </a:t>
            </a:r>
            <a:r>
              <a:rPr lang="en-SG" dirty="0" err="1" smtClean="0"/>
              <a:t>thấy</a:t>
            </a:r>
            <a:r>
              <a:rPr lang="en-SG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272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 smtClean="0"/>
              <a:t>Phạm</a:t>
            </a:r>
            <a:r>
              <a:rPr lang="en-SG" dirty="0" smtClean="0"/>
              <a:t> vi </a:t>
            </a:r>
            <a:r>
              <a:rPr lang="en-SG" dirty="0" err="1" smtClean="0"/>
              <a:t>của</a:t>
            </a:r>
            <a:r>
              <a:rPr lang="en-SG" dirty="0" smtClean="0"/>
              <a:t> </a:t>
            </a:r>
            <a:r>
              <a:rPr lang="en-SG" dirty="0" err="1" smtClean="0"/>
              <a:t>biến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117822" cy="4351338"/>
          </a:xfrm>
        </p:spPr>
        <p:txBody>
          <a:bodyPr/>
          <a:lstStyle/>
          <a:p>
            <a:pPr marL="0" indent="0">
              <a:buNone/>
            </a:pPr>
            <a:r>
              <a:rPr lang="en-SG" dirty="0" err="1" smtClean="0"/>
              <a:t>Ưu</a:t>
            </a:r>
            <a:r>
              <a:rPr lang="en-SG" dirty="0" smtClean="0"/>
              <a:t> </a:t>
            </a:r>
            <a:r>
              <a:rPr lang="en-SG" dirty="0" err="1" smtClean="0"/>
              <a:t>nhược</a:t>
            </a:r>
            <a:r>
              <a:rPr lang="en-SG" dirty="0" smtClean="0"/>
              <a:t> </a:t>
            </a:r>
            <a:r>
              <a:rPr lang="en-SG" dirty="0" err="1" smtClean="0"/>
              <a:t>điểm</a:t>
            </a:r>
            <a:endParaRPr lang="en-SG" dirty="0" smtClean="0"/>
          </a:p>
          <a:p>
            <a:pPr>
              <a:buFontTx/>
              <a:buChar char="-"/>
            </a:pPr>
            <a:r>
              <a:rPr lang="en-SG" dirty="0" err="1" smtClean="0"/>
              <a:t>Biến</a:t>
            </a:r>
            <a:r>
              <a:rPr lang="en-SG" dirty="0" smtClean="0"/>
              <a:t> </a:t>
            </a:r>
            <a:r>
              <a:rPr lang="en-SG" dirty="0" err="1" smtClean="0"/>
              <a:t>cục</a:t>
            </a:r>
            <a:r>
              <a:rPr lang="en-SG" dirty="0" smtClean="0"/>
              <a:t> </a:t>
            </a:r>
            <a:r>
              <a:rPr lang="en-SG" dirty="0" err="1" smtClean="0"/>
              <a:t>bộ</a:t>
            </a:r>
            <a:r>
              <a:rPr lang="en-SG" dirty="0" smtClean="0"/>
              <a:t>: </a:t>
            </a:r>
            <a:r>
              <a:rPr lang="en-SG" dirty="0" err="1" smtClean="0"/>
              <a:t>dễ</a:t>
            </a:r>
            <a:r>
              <a:rPr lang="en-SG" dirty="0" smtClean="0"/>
              <a:t> </a:t>
            </a:r>
            <a:r>
              <a:rPr lang="en-SG" dirty="0" err="1" smtClean="0"/>
              <a:t>kiểm</a:t>
            </a:r>
            <a:r>
              <a:rPr lang="en-SG" dirty="0" smtClean="0"/>
              <a:t> </a:t>
            </a:r>
            <a:r>
              <a:rPr lang="en-SG" dirty="0" err="1" smtClean="0"/>
              <a:t>soát</a:t>
            </a:r>
            <a:r>
              <a:rPr lang="en-SG" dirty="0" smtClean="0"/>
              <a:t>, </a:t>
            </a:r>
            <a:r>
              <a:rPr lang="en-SG" dirty="0" err="1" smtClean="0"/>
              <a:t>phạm</a:t>
            </a:r>
            <a:r>
              <a:rPr lang="en-SG" dirty="0" smtClean="0"/>
              <a:t> vi </a:t>
            </a:r>
            <a:r>
              <a:rPr lang="en-SG" dirty="0" err="1" smtClean="0"/>
              <a:t>hoạt</a:t>
            </a:r>
            <a:r>
              <a:rPr lang="en-SG" dirty="0" smtClean="0"/>
              <a:t> </a:t>
            </a:r>
            <a:r>
              <a:rPr lang="en-SG" dirty="0" err="1" smtClean="0"/>
              <a:t>động</a:t>
            </a:r>
            <a:r>
              <a:rPr lang="en-SG" dirty="0" smtClean="0"/>
              <a:t> </a:t>
            </a:r>
            <a:r>
              <a:rPr lang="en-SG" dirty="0" err="1" smtClean="0"/>
              <a:t>hẹp</a:t>
            </a:r>
            <a:endParaRPr lang="en-SG" dirty="0" smtClean="0"/>
          </a:p>
          <a:p>
            <a:pPr>
              <a:buFontTx/>
              <a:buChar char="-"/>
            </a:pPr>
            <a:r>
              <a:rPr lang="en-SG" dirty="0" err="1" smtClean="0"/>
              <a:t>Biến</a:t>
            </a:r>
            <a:r>
              <a:rPr lang="en-SG" dirty="0" smtClean="0"/>
              <a:t> </a:t>
            </a:r>
            <a:r>
              <a:rPr lang="en-SG" dirty="0" err="1" smtClean="0"/>
              <a:t>toàn</a:t>
            </a:r>
            <a:r>
              <a:rPr lang="en-SG" dirty="0" smtClean="0"/>
              <a:t> </a:t>
            </a:r>
            <a:r>
              <a:rPr lang="en-SG" dirty="0" err="1" smtClean="0"/>
              <a:t>cục</a:t>
            </a:r>
            <a:r>
              <a:rPr lang="en-SG" dirty="0" smtClean="0"/>
              <a:t>: </a:t>
            </a:r>
            <a:r>
              <a:rPr lang="en-SG" dirty="0" err="1" smtClean="0"/>
              <a:t>khó</a:t>
            </a:r>
            <a:r>
              <a:rPr lang="en-SG" dirty="0" smtClean="0"/>
              <a:t> </a:t>
            </a:r>
            <a:r>
              <a:rPr lang="en-SG" dirty="0" err="1" smtClean="0"/>
              <a:t>kiểm</a:t>
            </a:r>
            <a:r>
              <a:rPr lang="en-SG" dirty="0" smtClean="0"/>
              <a:t> </a:t>
            </a:r>
            <a:r>
              <a:rPr lang="en-SG" dirty="0" err="1" smtClean="0"/>
              <a:t>soát</a:t>
            </a:r>
            <a:r>
              <a:rPr lang="en-SG" dirty="0" smtClean="0"/>
              <a:t>, </a:t>
            </a:r>
            <a:r>
              <a:rPr lang="en-SG" dirty="0" err="1" smtClean="0"/>
              <a:t>phạm</a:t>
            </a:r>
            <a:r>
              <a:rPr lang="en-SG" dirty="0" smtClean="0"/>
              <a:t> vi </a:t>
            </a:r>
            <a:r>
              <a:rPr lang="en-SG" dirty="0" err="1" smtClean="0"/>
              <a:t>hoạt</a:t>
            </a:r>
            <a:r>
              <a:rPr lang="en-SG" dirty="0" smtClean="0"/>
              <a:t> </a:t>
            </a:r>
            <a:r>
              <a:rPr lang="en-SG" dirty="0" err="1" smtClean="0"/>
              <a:t>động</a:t>
            </a:r>
            <a:r>
              <a:rPr lang="en-SG" dirty="0" smtClean="0"/>
              <a:t> </a:t>
            </a:r>
            <a:r>
              <a:rPr lang="en-SG" dirty="0" err="1" smtClean="0"/>
              <a:t>rộng</a:t>
            </a:r>
            <a:endParaRPr lang="en-SG" dirty="0" smtClean="0"/>
          </a:p>
          <a:p>
            <a:endParaRPr lang="en-SG" dirty="0" smtClean="0"/>
          </a:p>
        </p:txBody>
      </p:sp>
    </p:spTree>
    <p:extLst>
      <p:ext uri="{BB962C8B-B14F-4D97-AF65-F5344CB8AC3E}">
        <p14:creationId xmlns:p14="http://schemas.microsoft.com/office/powerpoint/2010/main" val="271313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 smtClean="0"/>
              <a:t>Phạm</a:t>
            </a:r>
            <a:r>
              <a:rPr lang="en-SG" dirty="0" smtClean="0"/>
              <a:t> vi </a:t>
            </a:r>
            <a:r>
              <a:rPr lang="en-SG" dirty="0" err="1" smtClean="0"/>
              <a:t>của</a:t>
            </a:r>
            <a:r>
              <a:rPr lang="en-SG" dirty="0" smtClean="0"/>
              <a:t> </a:t>
            </a:r>
            <a:r>
              <a:rPr lang="en-SG" dirty="0" err="1" smtClean="0"/>
              <a:t>hàm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err="1" smtClean="0"/>
              <a:t>Trong</a:t>
            </a:r>
            <a:r>
              <a:rPr lang="en-SG" dirty="0" smtClean="0"/>
              <a:t> C, </a:t>
            </a:r>
            <a:r>
              <a:rPr lang="en-SG" dirty="0" err="1" smtClean="0"/>
              <a:t>hàm</a:t>
            </a:r>
            <a:r>
              <a:rPr lang="en-SG" dirty="0" smtClean="0"/>
              <a:t> </a:t>
            </a:r>
            <a:r>
              <a:rPr lang="en-SG" dirty="0" err="1" smtClean="0"/>
              <a:t>luôn</a:t>
            </a:r>
            <a:r>
              <a:rPr lang="en-SG" dirty="0" smtClean="0"/>
              <a:t> </a:t>
            </a:r>
            <a:r>
              <a:rPr lang="en-SG" dirty="0" err="1" smtClean="0"/>
              <a:t>được</a:t>
            </a:r>
            <a:r>
              <a:rPr lang="en-SG" dirty="0" smtClean="0"/>
              <a:t> </a:t>
            </a:r>
            <a:r>
              <a:rPr lang="en-SG" dirty="0" err="1" smtClean="0"/>
              <a:t>xem</a:t>
            </a:r>
            <a:r>
              <a:rPr lang="en-SG" dirty="0" smtClean="0"/>
              <a:t> </a:t>
            </a:r>
            <a:r>
              <a:rPr lang="en-SG" dirty="0" err="1" smtClean="0"/>
              <a:t>là</a:t>
            </a:r>
            <a:r>
              <a:rPr lang="en-SG" dirty="0" smtClean="0"/>
              <a:t> </a:t>
            </a:r>
            <a:r>
              <a:rPr lang="en-SG" dirty="0" err="1" smtClean="0"/>
              <a:t>toàn</a:t>
            </a:r>
            <a:r>
              <a:rPr lang="en-SG" dirty="0" smtClean="0"/>
              <a:t> </a:t>
            </a:r>
            <a:r>
              <a:rPr lang="en-SG" dirty="0" err="1" smtClean="0"/>
              <a:t>cục</a:t>
            </a:r>
            <a:r>
              <a:rPr lang="en-SG" dirty="0" smtClean="0"/>
              <a:t> (</a:t>
            </a:r>
            <a:r>
              <a:rPr lang="en-SG" dirty="0" err="1" smtClean="0"/>
              <a:t>không</a:t>
            </a:r>
            <a:r>
              <a:rPr lang="en-SG" dirty="0" smtClean="0"/>
              <a:t> </a:t>
            </a:r>
            <a:r>
              <a:rPr lang="en-SG" dirty="0" err="1" smtClean="0"/>
              <a:t>thể</a:t>
            </a:r>
            <a:r>
              <a:rPr lang="en-SG" dirty="0" smtClean="0"/>
              <a:t> </a:t>
            </a:r>
            <a:r>
              <a:rPr lang="en-SG" dirty="0" err="1" smtClean="0"/>
              <a:t>khai</a:t>
            </a:r>
            <a:r>
              <a:rPr lang="en-SG" dirty="0" smtClean="0"/>
              <a:t> </a:t>
            </a:r>
            <a:r>
              <a:rPr lang="en-SG" dirty="0" err="1" smtClean="0"/>
              <a:t>báo</a:t>
            </a:r>
            <a:r>
              <a:rPr lang="en-SG" dirty="0" smtClean="0"/>
              <a:t> </a:t>
            </a:r>
            <a:r>
              <a:rPr lang="en-SG" dirty="0" err="1" smtClean="0"/>
              <a:t>hàm</a:t>
            </a:r>
            <a:r>
              <a:rPr lang="en-SG" dirty="0" smtClean="0"/>
              <a:t> </a:t>
            </a:r>
            <a:r>
              <a:rPr lang="en-SG" dirty="0" err="1" smtClean="0"/>
              <a:t>trong</a:t>
            </a:r>
            <a:r>
              <a:rPr lang="en-SG" dirty="0" smtClean="0"/>
              <a:t> </a:t>
            </a:r>
            <a:r>
              <a:rPr lang="en-SG" dirty="0" err="1" smtClean="0"/>
              <a:t>một</a:t>
            </a:r>
            <a:r>
              <a:rPr lang="en-SG" dirty="0" smtClean="0"/>
              <a:t> </a:t>
            </a:r>
            <a:r>
              <a:rPr lang="en-SG" dirty="0" err="1" smtClean="0"/>
              <a:t>hàm</a:t>
            </a:r>
            <a:r>
              <a:rPr lang="en-SG" dirty="0" smtClean="0"/>
              <a:t>), </a:t>
            </a:r>
            <a:r>
              <a:rPr lang="en-SG" dirty="0" err="1" smtClean="0"/>
              <a:t>nên</a:t>
            </a:r>
            <a:r>
              <a:rPr lang="en-SG" dirty="0" smtClean="0"/>
              <a:t> </a:t>
            </a:r>
            <a:r>
              <a:rPr lang="en-SG" dirty="0" err="1" smtClean="0"/>
              <a:t>việc</a:t>
            </a:r>
            <a:r>
              <a:rPr lang="en-SG" dirty="0" smtClean="0"/>
              <a:t> </a:t>
            </a:r>
            <a:r>
              <a:rPr lang="en-SG" dirty="0" err="1" smtClean="0"/>
              <a:t>khai</a:t>
            </a:r>
            <a:r>
              <a:rPr lang="en-SG" dirty="0" smtClean="0"/>
              <a:t> </a:t>
            </a:r>
            <a:r>
              <a:rPr lang="en-SG" dirty="0" err="1" smtClean="0"/>
              <a:t>báo</a:t>
            </a:r>
            <a:r>
              <a:rPr lang="en-SG" dirty="0" smtClean="0"/>
              <a:t> external </a:t>
            </a:r>
            <a:r>
              <a:rPr lang="en-SG" dirty="0" err="1" smtClean="0"/>
              <a:t>cho</a:t>
            </a:r>
            <a:r>
              <a:rPr lang="en-SG" dirty="0" smtClean="0"/>
              <a:t> </a:t>
            </a:r>
            <a:r>
              <a:rPr lang="en-SG" dirty="0" err="1" smtClean="0"/>
              <a:t>hàm</a:t>
            </a:r>
            <a:r>
              <a:rPr lang="en-SG" dirty="0" smtClean="0"/>
              <a:t> </a:t>
            </a:r>
            <a:r>
              <a:rPr lang="en-SG" dirty="0" err="1" smtClean="0"/>
              <a:t>là</a:t>
            </a:r>
            <a:r>
              <a:rPr lang="en-SG" dirty="0" smtClean="0"/>
              <a:t> </a:t>
            </a:r>
            <a:r>
              <a:rPr lang="en-SG" dirty="0" err="1" smtClean="0"/>
              <a:t>không</a:t>
            </a:r>
            <a:r>
              <a:rPr lang="en-SG" dirty="0" smtClean="0"/>
              <a:t> </a:t>
            </a:r>
            <a:r>
              <a:rPr lang="en-SG" dirty="0" err="1" smtClean="0"/>
              <a:t>cần</a:t>
            </a:r>
            <a:r>
              <a:rPr lang="en-SG" dirty="0" smtClean="0"/>
              <a:t> </a:t>
            </a:r>
            <a:r>
              <a:rPr lang="en-SG" dirty="0" err="1" smtClean="0"/>
              <a:t>thiết</a:t>
            </a:r>
            <a:r>
              <a:rPr lang="en-SG" dirty="0" smtClean="0"/>
              <a:t>.</a:t>
            </a:r>
          </a:p>
          <a:p>
            <a:r>
              <a:rPr lang="en-SG" dirty="0" err="1" smtClean="0"/>
              <a:t>Giống</a:t>
            </a:r>
            <a:r>
              <a:rPr lang="en-SG" dirty="0" smtClean="0"/>
              <a:t> </a:t>
            </a:r>
            <a:r>
              <a:rPr lang="en-SG" dirty="0" err="1" smtClean="0"/>
              <a:t>với</a:t>
            </a:r>
            <a:r>
              <a:rPr lang="en-SG" dirty="0" smtClean="0"/>
              <a:t> </a:t>
            </a:r>
            <a:r>
              <a:rPr lang="en-SG" dirty="0" err="1" smtClean="0"/>
              <a:t>biến</a:t>
            </a:r>
            <a:r>
              <a:rPr lang="en-SG" dirty="0" smtClean="0"/>
              <a:t> </a:t>
            </a:r>
            <a:r>
              <a:rPr lang="en-SG" dirty="0" err="1" smtClean="0"/>
              <a:t>toàn</a:t>
            </a:r>
            <a:r>
              <a:rPr lang="en-SG" dirty="0" smtClean="0"/>
              <a:t> </a:t>
            </a:r>
            <a:r>
              <a:rPr lang="en-SG" dirty="0" err="1" smtClean="0"/>
              <a:t>cục</a:t>
            </a:r>
            <a:r>
              <a:rPr lang="en-SG" dirty="0" smtClean="0"/>
              <a:t> </a:t>
            </a:r>
            <a:r>
              <a:rPr lang="en-SG" dirty="0" err="1" smtClean="0"/>
              <a:t>tĩnh</a:t>
            </a:r>
            <a:r>
              <a:rPr lang="en-SG" dirty="0" smtClean="0"/>
              <a:t>, </a:t>
            </a:r>
            <a:r>
              <a:rPr lang="en-SG" dirty="0" err="1" smtClean="0"/>
              <a:t>hàm</a:t>
            </a:r>
            <a:r>
              <a:rPr lang="en-SG" dirty="0" smtClean="0"/>
              <a:t> </a:t>
            </a:r>
            <a:r>
              <a:rPr lang="en-SG" dirty="0" err="1" smtClean="0"/>
              <a:t>tĩnh</a:t>
            </a:r>
            <a:r>
              <a:rPr lang="en-SG" dirty="0" smtClean="0"/>
              <a:t> </a:t>
            </a:r>
            <a:r>
              <a:rPr lang="en-SG" dirty="0" err="1" smtClean="0"/>
              <a:t>có</a:t>
            </a:r>
            <a:r>
              <a:rPr lang="en-SG" dirty="0" smtClean="0"/>
              <a:t> </a:t>
            </a:r>
            <a:r>
              <a:rPr lang="en-SG" dirty="0" err="1" smtClean="0"/>
              <a:t>phạm</a:t>
            </a:r>
            <a:r>
              <a:rPr lang="en-SG" dirty="0" smtClean="0"/>
              <a:t> vi </a:t>
            </a:r>
            <a:r>
              <a:rPr lang="en-SG" dirty="0" err="1" smtClean="0"/>
              <a:t>trên</a:t>
            </a:r>
            <a:r>
              <a:rPr lang="en-SG" dirty="0" smtClean="0"/>
              <a:t> </a:t>
            </a:r>
            <a:r>
              <a:rPr lang="en-SG" dirty="0" err="1" smtClean="0"/>
              <a:t>đơn</a:t>
            </a:r>
            <a:r>
              <a:rPr lang="en-SG" dirty="0" smtClean="0"/>
              <a:t> </a:t>
            </a:r>
            <a:r>
              <a:rPr lang="en-SG" dirty="0" err="1" smtClean="0"/>
              <a:t>vị</a:t>
            </a:r>
            <a:r>
              <a:rPr lang="en-SG" dirty="0" smtClean="0"/>
              <a:t> </a:t>
            </a:r>
            <a:r>
              <a:rPr lang="en-SG" dirty="0" err="1" smtClean="0"/>
              <a:t>biên</a:t>
            </a:r>
            <a:r>
              <a:rPr lang="en-SG" dirty="0" smtClean="0"/>
              <a:t> </a:t>
            </a:r>
            <a:r>
              <a:rPr lang="en-SG" dirty="0" err="1" smtClean="0"/>
              <a:t>dịch</a:t>
            </a:r>
            <a:r>
              <a:rPr lang="en-SG" dirty="0" smtClean="0"/>
              <a:t> (</a:t>
            </a:r>
            <a:r>
              <a:rPr lang="en-SG" dirty="0" err="1" smtClean="0"/>
              <a:t>một</a:t>
            </a:r>
            <a:r>
              <a:rPr lang="en-SG" dirty="0" smtClean="0"/>
              <a:t> file).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80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 smtClean="0"/>
              <a:t>Hàm</a:t>
            </a:r>
            <a:r>
              <a:rPr lang="en-SG" dirty="0" smtClean="0"/>
              <a:t> </a:t>
            </a:r>
            <a:r>
              <a:rPr lang="en-SG" dirty="0" err="1" smtClean="0"/>
              <a:t>nội</a:t>
            </a:r>
            <a:r>
              <a:rPr lang="en-SG" dirty="0" smtClean="0"/>
              <a:t> </a:t>
            </a:r>
            <a:r>
              <a:rPr lang="en-SG" dirty="0" err="1" smtClean="0"/>
              <a:t>tuyến</a:t>
            </a:r>
            <a:r>
              <a:rPr lang="en-SG" dirty="0" smtClean="0"/>
              <a:t> </a:t>
            </a:r>
            <a:r>
              <a:rPr lang="en-SG" dirty="0" err="1" smtClean="0"/>
              <a:t>và</a:t>
            </a:r>
            <a:r>
              <a:rPr lang="en-SG" dirty="0" smtClean="0"/>
              <a:t> Macro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SG" dirty="0" err="1" smtClean="0"/>
              <a:t>Hàm</a:t>
            </a:r>
            <a:r>
              <a:rPr lang="en-SG" dirty="0" smtClean="0"/>
              <a:t> </a:t>
            </a:r>
            <a:r>
              <a:rPr lang="en-SG" dirty="0" err="1" smtClean="0"/>
              <a:t>nội</a:t>
            </a:r>
            <a:r>
              <a:rPr lang="en-SG" dirty="0" smtClean="0"/>
              <a:t> </a:t>
            </a:r>
            <a:r>
              <a:rPr lang="en-SG" dirty="0" err="1" smtClean="0"/>
              <a:t>tuyến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SG" dirty="0" err="1" smtClean="0"/>
              <a:t>Khi</a:t>
            </a:r>
            <a:r>
              <a:rPr lang="en-SG" dirty="0" smtClean="0"/>
              <a:t> </a:t>
            </a:r>
            <a:r>
              <a:rPr lang="en-SG" dirty="0" err="1" smtClean="0"/>
              <a:t>định</a:t>
            </a:r>
            <a:r>
              <a:rPr lang="en-SG" dirty="0" smtClean="0"/>
              <a:t> </a:t>
            </a:r>
            <a:r>
              <a:rPr lang="en-SG" dirty="0" err="1" smtClean="0"/>
              <a:t>nghĩa</a:t>
            </a:r>
            <a:r>
              <a:rPr lang="en-SG" dirty="0" smtClean="0"/>
              <a:t> </a:t>
            </a:r>
            <a:r>
              <a:rPr lang="en-SG" dirty="0" err="1" smtClean="0"/>
              <a:t>hàm</a:t>
            </a:r>
            <a:r>
              <a:rPr lang="en-SG" dirty="0" smtClean="0"/>
              <a:t> </a:t>
            </a:r>
            <a:r>
              <a:rPr lang="en-SG" dirty="0" err="1" smtClean="0"/>
              <a:t>kèm</a:t>
            </a:r>
            <a:r>
              <a:rPr lang="en-SG" dirty="0" smtClean="0"/>
              <a:t> </a:t>
            </a:r>
            <a:r>
              <a:rPr lang="en-SG" dirty="0" err="1" smtClean="0"/>
              <a:t>với</a:t>
            </a:r>
            <a:r>
              <a:rPr lang="en-SG" dirty="0" smtClean="0"/>
              <a:t> </a:t>
            </a:r>
            <a:r>
              <a:rPr lang="en-SG" dirty="0" err="1" smtClean="0"/>
              <a:t>từ</a:t>
            </a:r>
            <a:r>
              <a:rPr lang="en-SG" dirty="0" smtClean="0"/>
              <a:t> </a:t>
            </a:r>
            <a:r>
              <a:rPr lang="en-SG" dirty="0" err="1" smtClean="0"/>
              <a:t>khóa</a:t>
            </a:r>
            <a:r>
              <a:rPr lang="en-SG" dirty="0" smtClean="0"/>
              <a:t> inline </a:t>
            </a:r>
            <a:r>
              <a:rPr lang="en-SG" dirty="0" err="1" smtClean="0"/>
              <a:t>phía</a:t>
            </a:r>
            <a:r>
              <a:rPr lang="en-SG" dirty="0" smtClean="0"/>
              <a:t> </a:t>
            </a:r>
            <a:r>
              <a:rPr lang="en-SG" dirty="0" err="1" smtClean="0"/>
              <a:t>trước</a:t>
            </a:r>
            <a:r>
              <a:rPr lang="en-SG" dirty="0" smtClean="0"/>
              <a:t>, </a:t>
            </a:r>
            <a:r>
              <a:rPr lang="en-SG" dirty="0" err="1" smtClean="0"/>
              <a:t>trình</a:t>
            </a:r>
            <a:r>
              <a:rPr lang="en-SG" dirty="0" smtClean="0"/>
              <a:t> </a:t>
            </a:r>
            <a:r>
              <a:rPr lang="en-SG" dirty="0" err="1" smtClean="0"/>
              <a:t>biên</a:t>
            </a:r>
            <a:r>
              <a:rPr lang="en-SG" dirty="0" smtClean="0"/>
              <a:t> </a:t>
            </a:r>
            <a:r>
              <a:rPr lang="en-SG" dirty="0" err="1" smtClean="0"/>
              <a:t>dịch</a:t>
            </a:r>
            <a:r>
              <a:rPr lang="en-SG" dirty="0" smtClean="0"/>
              <a:t> </a:t>
            </a:r>
            <a:r>
              <a:rPr lang="en-SG" dirty="0" err="1" smtClean="0"/>
              <a:t>sẽ</a:t>
            </a:r>
            <a:r>
              <a:rPr lang="en-SG" dirty="0" smtClean="0"/>
              <a:t> </a:t>
            </a:r>
            <a:r>
              <a:rPr lang="en-SG" dirty="0" err="1" smtClean="0"/>
              <a:t>cân</a:t>
            </a:r>
            <a:r>
              <a:rPr lang="en-SG" dirty="0" smtClean="0"/>
              <a:t> </a:t>
            </a:r>
            <a:r>
              <a:rPr lang="en-SG" dirty="0" err="1" smtClean="0"/>
              <a:t>nhắc</a:t>
            </a:r>
            <a:r>
              <a:rPr lang="en-SG" dirty="0" smtClean="0"/>
              <a:t> </a:t>
            </a:r>
            <a:r>
              <a:rPr lang="en-SG" dirty="0" err="1" smtClean="0"/>
              <a:t>có</a:t>
            </a:r>
            <a:r>
              <a:rPr lang="en-SG" dirty="0" smtClean="0"/>
              <a:t> </a:t>
            </a:r>
            <a:r>
              <a:rPr lang="en-SG" dirty="0" err="1" smtClean="0"/>
              <a:t>nên</a:t>
            </a:r>
            <a:r>
              <a:rPr lang="en-SG" dirty="0" smtClean="0"/>
              <a:t> </a:t>
            </a:r>
            <a:r>
              <a:rPr lang="en-SG" dirty="0" err="1" smtClean="0"/>
              <a:t>chèn</a:t>
            </a:r>
            <a:r>
              <a:rPr lang="en-SG" dirty="0" smtClean="0"/>
              <a:t> </a:t>
            </a:r>
            <a:r>
              <a:rPr lang="en-SG" dirty="0" err="1" smtClean="0"/>
              <a:t>toàn</a:t>
            </a:r>
            <a:r>
              <a:rPr lang="en-SG" dirty="0" smtClean="0"/>
              <a:t> </a:t>
            </a:r>
            <a:r>
              <a:rPr lang="en-SG" dirty="0" err="1" smtClean="0"/>
              <a:t>bộ</a:t>
            </a:r>
            <a:r>
              <a:rPr lang="en-SG" dirty="0" smtClean="0"/>
              <a:t> </a:t>
            </a:r>
            <a:r>
              <a:rPr lang="en-SG" dirty="0" err="1" smtClean="0"/>
              <a:t>định</a:t>
            </a:r>
            <a:r>
              <a:rPr lang="en-SG" dirty="0" smtClean="0"/>
              <a:t> </a:t>
            </a:r>
            <a:r>
              <a:rPr lang="en-SG" dirty="0" err="1" smtClean="0"/>
              <a:t>nghĩa</a:t>
            </a:r>
            <a:r>
              <a:rPr lang="en-SG" dirty="0" smtClean="0"/>
              <a:t> </a:t>
            </a:r>
            <a:r>
              <a:rPr lang="en-SG" dirty="0" err="1" smtClean="0"/>
              <a:t>hàm</a:t>
            </a:r>
            <a:r>
              <a:rPr lang="en-SG" dirty="0" smtClean="0"/>
              <a:t> </a:t>
            </a:r>
            <a:r>
              <a:rPr lang="en-SG" dirty="0" err="1" smtClean="0"/>
              <a:t>vào</a:t>
            </a:r>
            <a:r>
              <a:rPr lang="en-SG" dirty="0" smtClean="0"/>
              <a:t> </a:t>
            </a:r>
            <a:r>
              <a:rPr lang="en-SG" dirty="0" err="1" smtClean="0"/>
              <a:t>vị</a:t>
            </a:r>
            <a:r>
              <a:rPr lang="en-SG" dirty="0" smtClean="0"/>
              <a:t> </a:t>
            </a:r>
            <a:r>
              <a:rPr lang="en-SG" dirty="0" err="1" smtClean="0"/>
              <a:t>trí</a:t>
            </a:r>
            <a:r>
              <a:rPr lang="en-SG" dirty="0" smtClean="0"/>
              <a:t> </a:t>
            </a:r>
            <a:r>
              <a:rPr lang="en-SG" dirty="0" err="1" smtClean="0"/>
              <a:t>hàm</a:t>
            </a:r>
            <a:r>
              <a:rPr lang="en-SG" dirty="0" smtClean="0"/>
              <a:t> </a:t>
            </a:r>
            <a:r>
              <a:rPr lang="en-SG" dirty="0" err="1" smtClean="0"/>
              <a:t>được</a:t>
            </a:r>
            <a:r>
              <a:rPr lang="en-SG" dirty="0" smtClean="0"/>
              <a:t> </a:t>
            </a:r>
            <a:r>
              <a:rPr lang="en-SG" dirty="0" err="1" smtClean="0"/>
              <a:t>gọi</a:t>
            </a:r>
            <a:r>
              <a:rPr lang="en-SG" dirty="0" smtClean="0"/>
              <a:t> hay </a:t>
            </a:r>
            <a:r>
              <a:rPr lang="en-SG" dirty="0" err="1" smtClean="0"/>
              <a:t>không</a:t>
            </a:r>
            <a:r>
              <a:rPr lang="en-SG" dirty="0" smtClean="0"/>
              <a:t>.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SG" dirty="0" smtClean="0"/>
              <a:t>Macro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SG" dirty="0" smtClean="0"/>
              <a:t>Macro </a:t>
            </a:r>
            <a:r>
              <a:rPr lang="en-SG" dirty="0" err="1" smtClean="0"/>
              <a:t>chỉ</a:t>
            </a:r>
            <a:r>
              <a:rPr lang="en-SG" dirty="0" smtClean="0"/>
              <a:t> </a:t>
            </a:r>
            <a:r>
              <a:rPr lang="en-SG" dirty="0" err="1" smtClean="0"/>
              <a:t>hàm</a:t>
            </a:r>
            <a:r>
              <a:rPr lang="en-SG" dirty="0" smtClean="0"/>
              <a:t> </a:t>
            </a:r>
            <a:r>
              <a:rPr lang="en-SG" dirty="0" err="1" smtClean="0"/>
              <a:t>được</a:t>
            </a:r>
            <a:r>
              <a:rPr lang="en-SG" dirty="0" smtClean="0"/>
              <a:t> </a:t>
            </a:r>
            <a:r>
              <a:rPr lang="en-SG" dirty="0" err="1" smtClean="0"/>
              <a:t>định</a:t>
            </a:r>
            <a:r>
              <a:rPr lang="en-SG" dirty="0" smtClean="0"/>
              <a:t> </a:t>
            </a:r>
            <a:r>
              <a:rPr lang="en-SG" dirty="0" err="1" smtClean="0"/>
              <a:t>nghĩa</a:t>
            </a:r>
            <a:r>
              <a:rPr lang="en-SG" dirty="0" smtClean="0"/>
              <a:t> </a:t>
            </a:r>
            <a:r>
              <a:rPr lang="en-SG" dirty="0" err="1" smtClean="0"/>
              <a:t>bằng</a:t>
            </a:r>
            <a:r>
              <a:rPr lang="en-SG" dirty="0" smtClean="0"/>
              <a:t> </a:t>
            </a:r>
            <a:r>
              <a:rPr lang="en-SG" dirty="0" err="1" smtClean="0"/>
              <a:t>chỉ</a:t>
            </a:r>
            <a:r>
              <a:rPr lang="en-SG" dirty="0" smtClean="0"/>
              <a:t> </a:t>
            </a:r>
            <a:r>
              <a:rPr lang="en-SG" dirty="0" err="1" smtClean="0"/>
              <a:t>thị</a:t>
            </a:r>
            <a:r>
              <a:rPr lang="en-SG" dirty="0" smtClean="0"/>
              <a:t> </a:t>
            </a:r>
            <a:r>
              <a:rPr lang="en-SG" dirty="0" err="1" smtClean="0"/>
              <a:t>tiền</a:t>
            </a:r>
            <a:r>
              <a:rPr lang="en-SG" dirty="0" smtClean="0"/>
              <a:t> </a:t>
            </a:r>
            <a:r>
              <a:rPr lang="en-SG" dirty="0" err="1" smtClean="0"/>
              <a:t>xử</a:t>
            </a:r>
            <a:r>
              <a:rPr lang="en-SG" dirty="0" smtClean="0"/>
              <a:t> </a:t>
            </a:r>
            <a:r>
              <a:rPr lang="en-SG" dirty="0" err="1" smtClean="0"/>
              <a:t>lý</a:t>
            </a:r>
            <a:r>
              <a:rPr lang="en-SG" dirty="0" smtClean="0"/>
              <a:t> #define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05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So </a:t>
            </a:r>
            <a:r>
              <a:rPr lang="en-SG" dirty="0" err="1" smtClean="0"/>
              <a:t>sánh</a:t>
            </a:r>
            <a:r>
              <a:rPr lang="en-SG" dirty="0" smtClean="0"/>
              <a:t> Macro </a:t>
            </a:r>
            <a:r>
              <a:rPr lang="en-SG" dirty="0" err="1" smtClean="0"/>
              <a:t>và</a:t>
            </a:r>
            <a:r>
              <a:rPr lang="en-SG" dirty="0" smtClean="0"/>
              <a:t> </a:t>
            </a:r>
            <a:r>
              <a:rPr lang="en-SG" dirty="0" err="1" smtClean="0"/>
              <a:t>Hàm</a:t>
            </a:r>
            <a:r>
              <a:rPr lang="en-SG" dirty="0" smtClean="0"/>
              <a:t> </a:t>
            </a:r>
            <a:r>
              <a:rPr lang="en-SG" dirty="0" err="1" smtClean="0"/>
              <a:t>nội</a:t>
            </a:r>
            <a:r>
              <a:rPr lang="en-SG" dirty="0" smtClean="0"/>
              <a:t> </a:t>
            </a:r>
            <a:r>
              <a:rPr lang="en-SG" dirty="0" err="1" smtClean="0"/>
              <a:t>tuyến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SG" dirty="0" smtClean="0"/>
              <a:t>Macro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SG" dirty="0" smtClean="0"/>
              <a:t>Macro </a:t>
            </a:r>
            <a:r>
              <a:rPr lang="en-SG" dirty="0" err="1" smtClean="0"/>
              <a:t>không</a:t>
            </a:r>
            <a:r>
              <a:rPr lang="en-SG" dirty="0" smtClean="0"/>
              <a:t> </a:t>
            </a:r>
            <a:r>
              <a:rPr lang="en-SG" dirty="0" err="1" smtClean="0"/>
              <a:t>quan</a:t>
            </a:r>
            <a:r>
              <a:rPr lang="en-SG" dirty="0" smtClean="0"/>
              <a:t> </a:t>
            </a:r>
            <a:r>
              <a:rPr lang="en-SG" dirty="0" err="1" smtClean="0"/>
              <a:t>trọng</a:t>
            </a:r>
            <a:r>
              <a:rPr lang="en-SG" dirty="0" smtClean="0"/>
              <a:t> </a:t>
            </a:r>
            <a:r>
              <a:rPr lang="en-SG" dirty="0" err="1" smtClean="0"/>
              <a:t>kiểu</a:t>
            </a:r>
            <a:r>
              <a:rPr lang="en-SG" dirty="0" smtClean="0"/>
              <a:t> </a:t>
            </a:r>
            <a:r>
              <a:rPr lang="en-SG" dirty="0" err="1" smtClean="0"/>
              <a:t>dữ</a:t>
            </a:r>
            <a:r>
              <a:rPr lang="en-SG" dirty="0" smtClean="0"/>
              <a:t> </a:t>
            </a:r>
            <a:r>
              <a:rPr lang="en-SG" dirty="0" err="1" smtClean="0"/>
              <a:t>liệu</a:t>
            </a:r>
            <a:r>
              <a:rPr lang="en-SG" dirty="0" smtClean="0"/>
              <a:t> </a:t>
            </a:r>
            <a:r>
              <a:rPr lang="en-SG" dirty="0" err="1" smtClean="0"/>
              <a:t>đầu</a:t>
            </a:r>
            <a:r>
              <a:rPr lang="en-SG" dirty="0" smtClean="0"/>
              <a:t> </a:t>
            </a:r>
            <a:r>
              <a:rPr lang="en-SG" dirty="0" err="1" smtClean="0"/>
              <a:t>vào</a:t>
            </a:r>
            <a:r>
              <a:rPr lang="en-SG" dirty="0" smtClean="0"/>
              <a:t> </a:t>
            </a:r>
            <a:r>
              <a:rPr lang="en-SG" dirty="0" err="1" smtClean="0"/>
              <a:t>của</a:t>
            </a:r>
            <a:r>
              <a:rPr lang="en-SG" dirty="0" smtClean="0"/>
              <a:t> </a:t>
            </a:r>
            <a:r>
              <a:rPr lang="en-SG" dirty="0" err="1" smtClean="0"/>
              <a:t>hàm</a:t>
            </a:r>
            <a:r>
              <a:rPr lang="en-SG" dirty="0" smtClean="0"/>
              <a:t>, </a:t>
            </a:r>
            <a:r>
              <a:rPr lang="en-SG" dirty="0" err="1" smtClean="0"/>
              <a:t>nó</a:t>
            </a:r>
            <a:r>
              <a:rPr lang="en-SG" dirty="0" smtClean="0"/>
              <a:t> </a:t>
            </a:r>
            <a:r>
              <a:rPr lang="en-SG" dirty="0" err="1" smtClean="0"/>
              <a:t>chỉ</a:t>
            </a:r>
            <a:r>
              <a:rPr lang="en-SG" dirty="0" smtClean="0"/>
              <a:t> </a:t>
            </a:r>
            <a:r>
              <a:rPr lang="en-SG" dirty="0" err="1" smtClean="0"/>
              <a:t>thay</a:t>
            </a:r>
            <a:r>
              <a:rPr lang="en-SG" dirty="0" smtClean="0"/>
              <a:t> </a:t>
            </a:r>
            <a:r>
              <a:rPr lang="en-SG" dirty="0" err="1" smtClean="0"/>
              <a:t>thế</a:t>
            </a:r>
            <a:r>
              <a:rPr lang="en-SG" dirty="0" smtClean="0"/>
              <a:t> </a:t>
            </a:r>
            <a:r>
              <a:rPr lang="en-SG" dirty="0" err="1" smtClean="0"/>
              <a:t>đầu</a:t>
            </a:r>
            <a:r>
              <a:rPr lang="en-SG" dirty="0" smtClean="0"/>
              <a:t> </a:t>
            </a:r>
            <a:r>
              <a:rPr lang="en-SG" dirty="0" err="1" smtClean="0"/>
              <a:t>vào</a:t>
            </a:r>
            <a:r>
              <a:rPr lang="en-SG" dirty="0" smtClean="0"/>
              <a:t> </a:t>
            </a:r>
            <a:r>
              <a:rPr lang="en-SG" dirty="0" err="1" smtClean="0"/>
              <a:t>này</a:t>
            </a:r>
            <a:r>
              <a:rPr lang="en-SG" dirty="0" smtClean="0"/>
              <a:t> </a:t>
            </a:r>
            <a:r>
              <a:rPr lang="en-SG" dirty="0" err="1" smtClean="0"/>
              <a:t>vào</a:t>
            </a:r>
            <a:r>
              <a:rPr lang="en-SG" dirty="0" smtClean="0"/>
              <a:t> </a:t>
            </a:r>
            <a:r>
              <a:rPr lang="en-SG" dirty="0" err="1" smtClean="0"/>
              <a:t>phần</a:t>
            </a:r>
            <a:r>
              <a:rPr lang="en-SG" dirty="0" smtClean="0"/>
              <a:t> </a:t>
            </a:r>
            <a:r>
              <a:rPr lang="en-SG" dirty="0" err="1" smtClean="0"/>
              <a:t>thân</a:t>
            </a:r>
            <a:r>
              <a:rPr lang="en-SG" dirty="0" smtClean="0"/>
              <a:t> </a:t>
            </a:r>
            <a:r>
              <a:rPr lang="en-SG" dirty="0" err="1" smtClean="0"/>
              <a:t>hàm</a:t>
            </a:r>
            <a:r>
              <a:rPr lang="en-SG" dirty="0" smtClean="0"/>
              <a:t>.</a:t>
            </a:r>
          </a:p>
          <a:p>
            <a:r>
              <a:rPr lang="en-SG" dirty="0" err="1" smtClean="0"/>
              <a:t>Thực</a:t>
            </a:r>
            <a:r>
              <a:rPr lang="en-SG" dirty="0" smtClean="0"/>
              <a:t> </a:t>
            </a:r>
            <a:r>
              <a:rPr lang="en-SG" dirty="0" err="1" smtClean="0"/>
              <a:t>hiện</a:t>
            </a:r>
            <a:r>
              <a:rPr lang="en-SG" dirty="0" smtClean="0"/>
              <a:t> </a:t>
            </a:r>
            <a:r>
              <a:rPr lang="en-SG" dirty="0" err="1" smtClean="0"/>
              <a:t>bởi</a:t>
            </a:r>
            <a:r>
              <a:rPr lang="en-SG" dirty="0" smtClean="0"/>
              <a:t> </a:t>
            </a:r>
            <a:r>
              <a:rPr lang="en-SG" dirty="0" err="1" smtClean="0"/>
              <a:t>tiền</a:t>
            </a:r>
            <a:r>
              <a:rPr lang="en-SG" dirty="0" smtClean="0"/>
              <a:t> </a:t>
            </a:r>
            <a:r>
              <a:rPr lang="en-SG" dirty="0" err="1" smtClean="0"/>
              <a:t>xử</a:t>
            </a:r>
            <a:r>
              <a:rPr lang="en-SG" dirty="0" smtClean="0"/>
              <a:t> </a:t>
            </a:r>
            <a:r>
              <a:rPr lang="en-SG" dirty="0" err="1" smtClean="0"/>
              <a:t>lý</a:t>
            </a:r>
            <a:r>
              <a:rPr lang="en-SG" dirty="0" smtClean="0"/>
              <a:t>, </a:t>
            </a:r>
            <a:r>
              <a:rPr lang="en-SG" dirty="0" err="1" smtClean="0"/>
              <a:t>thay</a:t>
            </a:r>
            <a:r>
              <a:rPr lang="en-SG" dirty="0" smtClean="0"/>
              <a:t> </a:t>
            </a:r>
            <a:r>
              <a:rPr lang="en-SG" dirty="0" err="1" smtClean="0"/>
              <a:t>thế</a:t>
            </a:r>
            <a:r>
              <a:rPr lang="en-SG" dirty="0" smtClean="0"/>
              <a:t> </a:t>
            </a:r>
            <a:r>
              <a:rPr lang="en-SG" dirty="0" err="1" smtClean="0"/>
              <a:t>toàn</a:t>
            </a:r>
            <a:r>
              <a:rPr lang="en-SG" dirty="0" smtClean="0"/>
              <a:t> </a:t>
            </a:r>
            <a:r>
              <a:rPr lang="en-SG" dirty="0" err="1" smtClean="0"/>
              <a:t>bộ</a:t>
            </a:r>
            <a:r>
              <a:rPr lang="en-SG" dirty="0" smtClean="0"/>
              <a:t> </a:t>
            </a:r>
            <a:r>
              <a:rPr lang="en-SG" dirty="0" err="1" smtClean="0"/>
              <a:t>các</a:t>
            </a:r>
            <a:r>
              <a:rPr lang="en-SG" dirty="0" smtClean="0"/>
              <a:t> </a:t>
            </a:r>
            <a:r>
              <a:rPr lang="en-SG" dirty="0" err="1" smtClean="0"/>
              <a:t>hàm</a:t>
            </a:r>
            <a:r>
              <a:rPr lang="en-SG" dirty="0" smtClean="0"/>
              <a:t> </a:t>
            </a:r>
            <a:r>
              <a:rPr lang="en-SG" dirty="0" err="1" smtClean="0"/>
              <a:t>có</a:t>
            </a:r>
            <a:r>
              <a:rPr lang="en-SG" dirty="0" smtClean="0"/>
              <a:t> </a:t>
            </a:r>
            <a:r>
              <a:rPr lang="en-SG" dirty="0" err="1" smtClean="0"/>
              <a:t>cú</a:t>
            </a:r>
            <a:r>
              <a:rPr lang="en-SG" dirty="0" smtClean="0"/>
              <a:t> </a:t>
            </a:r>
            <a:r>
              <a:rPr lang="en-SG" dirty="0" err="1" smtClean="0"/>
              <a:t>pháp</a:t>
            </a:r>
            <a:r>
              <a:rPr lang="en-SG" dirty="0" smtClean="0"/>
              <a:t> </a:t>
            </a:r>
            <a:r>
              <a:rPr lang="en-SG" dirty="0" err="1" smtClean="0"/>
              <a:t>trùng</a:t>
            </a:r>
            <a:r>
              <a:rPr lang="en-SG" dirty="0" smtClean="0"/>
              <a:t> </a:t>
            </a:r>
            <a:r>
              <a:rPr lang="en-SG" dirty="0" err="1" smtClean="0"/>
              <a:t>với</a:t>
            </a:r>
            <a:r>
              <a:rPr lang="en-SG" dirty="0" smtClean="0"/>
              <a:t> macro</a:t>
            </a:r>
          </a:p>
          <a:p>
            <a:r>
              <a:rPr lang="en-SG" dirty="0" err="1" smtClean="0"/>
              <a:t>Hạn</a:t>
            </a:r>
            <a:r>
              <a:rPr lang="en-SG" dirty="0" smtClean="0"/>
              <a:t> </a:t>
            </a:r>
            <a:r>
              <a:rPr lang="en-SG" dirty="0" err="1" smtClean="0"/>
              <a:t>chế</a:t>
            </a:r>
            <a:r>
              <a:rPr lang="en-SG" dirty="0" smtClean="0"/>
              <a:t> </a:t>
            </a:r>
            <a:r>
              <a:rPr lang="en-SG" dirty="0" err="1" smtClean="0"/>
              <a:t>việc</a:t>
            </a:r>
            <a:r>
              <a:rPr lang="en-SG" dirty="0" smtClean="0"/>
              <a:t> </a:t>
            </a:r>
            <a:r>
              <a:rPr lang="en-SG" dirty="0" err="1" smtClean="0"/>
              <a:t>chuyển</a:t>
            </a:r>
            <a:r>
              <a:rPr lang="en-SG" dirty="0" smtClean="0"/>
              <a:t> </a:t>
            </a:r>
            <a:r>
              <a:rPr lang="en-SG" dirty="0" err="1" smtClean="0"/>
              <a:t>ngữ</a:t>
            </a:r>
            <a:r>
              <a:rPr lang="en-SG" dirty="0" smtClean="0"/>
              <a:t> </a:t>
            </a:r>
            <a:r>
              <a:rPr lang="en-SG" dirty="0" err="1" smtClean="0"/>
              <a:t>cảnh</a:t>
            </a:r>
            <a:r>
              <a:rPr lang="en-SG" dirty="0" smtClean="0"/>
              <a:t>, </a:t>
            </a:r>
            <a:r>
              <a:rPr lang="en-SG" dirty="0" err="1" smtClean="0"/>
              <a:t>tối</a:t>
            </a:r>
            <a:r>
              <a:rPr lang="en-SG" dirty="0" smtClean="0"/>
              <a:t> </a:t>
            </a:r>
            <a:r>
              <a:rPr lang="en-SG" dirty="0" err="1" smtClean="0"/>
              <a:t>giản</a:t>
            </a:r>
            <a:r>
              <a:rPr lang="en-SG" dirty="0" smtClean="0"/>
              <a:t> </a:t>
            </a:r>
            <a:r>
              <a:rPr lang="en-SG" dirty="0" err="1" smtClean="0"/>
              <a:t>cú</a:t>
            </a:r>
            <a:r>
              <a:rPr lang="en-SG" dirty="0" smtClean="0"/>
              <a:t> </a:t>
            </a:r>
            <a:r>
              <a:rPr lang="en-SG" dirty="0" err="1" smtClean="0"/>
              <a:t>pháp</a:t>
            </a:r>
            <a:r>
              <a:rPr lang="en-SG" dirty="0"/>
              <a:t>.</a:t>
            </a:r>
            <a:endParaRPr lang="en-SG" dirty="0" smtClean="0"/>
          </a:p>
          <a:p>
            <a:endParaRPr lang="en-SG" dirty="0" smtClean="0"/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SG" dirty="0" smtClean="0"/>
              <a:t>Inline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r>
              <a:rPr lang="en-SG" dirty="0" smtClean="0"/>
              <a:t>Inline </a:t>
            </a:r>
            <a:r>
              <a:rPr lang="en-SG" dirty="0" err="1" smtClean="0"/>
              <a:t>giống</a:t>
            </a:r>
            <a:r>
              <a:rPr lang="en-SG" dirty="0" smtClean="0"/>
              <a:t> </a:t>
            </a:r>
            <a:r>
              <a:rPr lang="en-SG" dirty="0" err="1" smtClean="0"/>
              <a:t>như</a:t>
            </a:r>
            <a:r>
              <a:rPr lang="en-SG" dirty="0" smtClean="0"/>
              <a:t> </a:t>
            </a:r>
            <a:r>
              <a:rPr lang="en-SG" dirty="0" err="1" smtClean="0"/>
              <a:t>khai</a:t>
            </a:r>
            <a:r>
              <a:rPr lang="en-SG" dirty="0" smtClean="0"/>
              <a:t> </a:t>
            </a:r>
            <a:r>
              <a:rPr lang="en-SG" dirty="0" err="1" smtClean="0"/>
              <a:t>báo</a:t>
            </a:r>
            <a:r>
              <a:rPr lang="en-SG" dirty="0" smtClean="0"/>
              <a:t> </a:t>
            </a:r>
            <a:r>
              <a:rPr lang="en-SG" dirty="0" err="1" smtClean="0"/>
              <a:t>hàm</a:t>
            </a:r>
            <a:r>
              <a:rPr lang="en-SG" dirty="0" smtClean="0"/>
              <a:t> </a:t>
            </a:r>
            <a:r>
              <a:rPr lang="en-SG" dirty="0" err="1" smtClean="0"/>
              <a:t>bình</a:t>
            </a:r>
            <a:r>
              <a:rPr lang="en-SG" dirty="0" smtClean="0"/>
              <a:t> </a:t>
            </a:r>
            <a:r>
              <a:rPr lang="en-SG" dirty="0" err="1" smtClean="0"/>
              <a:t>thường</a:t>
            </a:r>
            <a:r>
              <a:rPr lang="en-SG" dirty="0" smtClean="0"/>
              <a:t>, </a:t>
            </a:r>
            <a:r>
              <a:rPr lang="en-SG" dirty="0" err="1" smtClean="0"/>
              <a:t>nhận</a:t>
            </a:r>
            <a:r>
              <a:rPr lang="en-SG" dirty="0" smtClean="0"/>
              <a:t> </a:t>
            </a:r>
            <a:r>
              <a:rPr lang="en-SG" dirty="0" err="1" smtClean="0"/>
              <a:t>biết</a:t>
            </a:r>
            <a:r>
              <a:rPr lang="en-SG" dirty="0" smtClean="0"/>
              <a:t> </a:t>
            </a:r>
            <a:r>
              <a:rPr lang="en-SG" dirty="0" err="1" smtClean="0"/>
              <a:t>được</a:t>
            </a:r>
            <a:r>
              <a:rPr lang="en-SG" dirty="0" smtClean="0"/>
              <a:t> </a:t>
            </a:r>
            <a:r>
              <a:rPr lang="en-SG" dirty="0" err="1" smtClean="0"/>
              <a:t>kiểu</a:t>
            </a:r>
            <a:r>
              <a:rPr lang="en-SG" dirty="0" smtClean="0"/>
              <a:t> </a:t>
            </a:r>
            <a:r>
              <a:rPr lang="en-SG" dirty="0" err="1" smtClean="0"/>
              <a:t>dữ</a:t>
            </a:r>
            <a:r>
              <a:rPr lang="en-SG" dirty="0" smtClean="0"/>
              <a:t> </a:t>
            </a:r>
            <a:r>
              <a:rPr lang="en-SG" dirty="0" err="1" smtClean="0"/>
              <a:t>liệu</a:t>
            </a:r>
            <a:r>
              <a:rPr lang="en-SG" dirty="0" smtClean="0"/>
              <a:t>, </a:t>
            </a:r>
            <a:r>
              <a:rPr lang="en-SG" dirty="0" err="1" smtClean="0"/>
              <a:t>thậm</a:t>
            </a:r>
            <a:r>
              <a:rPr lang="en-SG" dirty="0" smtClean="0"/>
              <a:t> </a:t>
            </a:r>
            <a:r>
              <a:rPr lang="en-SG" dirty="0" err="1" smtClean="0"/>
              <a:t>chí</a:t>
            </a:r>
            <a:r>
              <a:rPr lang="en-SG" dirty="0" smtClean="0"/>
              <a:t> </a:t>
            </a:r>
            <a:r>
              <a:rPr lang="en-SG" dirty="0" err="1" smtClean="0"/>
              <a:t>tối</a:t>
            </a:r>
            <a:r>
              <a:rPr lang="en-SG" dirty="0" smtClean="0"/>
              <a:t> </a:t>
            </a:r>
            <a:r>
              <a:rPr lang="en-SG" dirty="0" err="1" smtClean="0"/>
              <a:t>ưu</a:t>
            </a:r>
            <a:r>
              <a:rPr lang="en-SG" dirty="0" smtClean="0"/>
              <a:t> </a:t>
            </a:r>
            <a:r>
              <a:rPr lang="en-SG" dirty="0" err="1" smtClean="0"/>
              <a:t>hóa</a:t>
            </a:r>
            <a:r>
              <a:rPr lang="en-SG" dirty="0" smtClean="0"/>
              <a:t> </a:t>
            </a:r>
            <a:r>
              <a:rPr lang="en-SG" dirty="0" err="1" smtClean="0"/>
              <a:t>thân</a:t>
            </a:r>
            <a:r>
              <a:rPr lang="en-SG" dirty="0" smtClean="0"/>
              <a:t> </a:t>
            </a:r>
            <a:r>
              <a:rPr lang="en-SG" dirty="0" err="1" smtClean="0"/>
              <a:t>hàm</a:t>
            </a:r>
            <a:r>
              <a:rPr lang="en-SG" dirty="0" smtClean="0"/>
              <a:t>.</a:t>
            </a:r>
          </a:p>
          <a:p>
            <a:r>
              <a:rPr lang="en-SG" dirty="0" err="1" smtClean="0"/>
              <a:t>Thực</a:t>
            </a:r>
            <a:r>
              <a:rPr lang="en-SG" dirty="0" smtClean="0"/>
              <a:t> </a:t>
            </a:r>
            <a:r>
              <a:rPr lang="en-SG" dirty="0" err="1" smtClean="0"/>
              <a:t>hiện</a:t>
            </a:r>
            <a:r>
              <a:rPr lang="en-SG" dirty="0" smtClean="0"/>
              <a:t> </a:t>
            </a:r>
            <a:r>
              <a:rPr lang="en-SG" dirty="0" err="1" smtClean="0"/>
              <a:t>bởi</a:t>
            </a:r>
            <a:r>
              <a:rPr lang="en-SG" dirty="0" smtClean="0"/>
              <a:t> </a:t>
            </a:r>
            <a:r>
              <a:rPr lang="en-SG" dirty="0" err="1" smtClean="0"/>
              <a:t>trình</a:t>
            </a:r>
            <a:r>
              <a:rPr lang="en-SG" dirty="0" smtClean="0"/>
              <a:t> </a:t>
            </a:r>
            <a:r>
              <a:rPr lang="en-SG" dirty="0" err="1" smtClean="0"/>
              <a:t>biên</a:t>
            </a:r>
            <a:r>
              <a:rPr lang="en-SG" dirty="0" smtClean="0"/>
              <a:t> </a:t>
            </a:r>
            <a:r>
              <a:rPr lang="en-SG" dirty="0" err="1" smtClean="0"/>
              <a:t>dịch</a:t>
            </a:r>
            <a:r>
              <a:rPr lang="en-SG" dirty="0" smtClean="0"/>
              <a:t>, </a:t>
            </a:r>
            <a:r>
              <a:rPr lang="en-SG" dirty="0" err="1" smtClean="0"/>
              <a:t>việc</a:t>
            </a:r>
            <a:r>
              <a:rPr lang="en-SG" dirty="0" smtClean="0"/>
              <a:t> </a:t>
            </a:r>
            <a:r>
              <a:rPr lang="en-SG" dirty="0" err="1" smtClean="0"/>
              <a:t>thay</a:t>
            </a:r>
            <a:r>
              <a:rPr lang="en-SG" dirty="0" smtClean="0"/>
              <a:t> </a:t>
            </a:r>
            <a:r>
              <a:rPr lang="en-SG" dirty="0" err="1" smtClean="0"/>
              <a:t>thế</a:t>
            </a:r>
            <a:r>
              <a:rPr lang="en-SG" dirty="0" smtClean="0"/>
              <a:t> </a:t>
            </a:r>
            <a:r>
              <a:rPr lang="en-SG" dirty="0" err="1" smtClean="0"/>
              <a:t>hàm</a:t>
            </a:r>
            <a:r>
              <a:rPr lang="en-SG" dirty="0" smtClean="0"/>
              <a:t> </a:t>
            </a:r>
            <a:r>
              <a:rPr lang="en-SG" dirty="0" err="1" smtClean="0"/>
              <a:t>phụ</a:t>
            </a:r>
            <a:r>
              <a:rPr lang="en-SG" dirty="0" smtClean="0"/>
              <a:t> </a:t>
            </a:r>
            <a:r>
              <a:rPr lang="en-SG" dirty="0" err="1" smtClean="0"/>
              <a:t>thuộc</a:t>
            </a:r>
            <a:r>
              <a:rPr lang="en-SG" dirty="0" smtClean="0"/>
              <a:t> </a:t>
            </a:r>
            <a:r>
              <a:rPr lang="en-SG" dirty="0" err="1" smtClean="0"/>
              <a:t>vào</a:t>
            </a:r>
            <a:r>
              <a:rPr lang="en-SG" dirty="0"/>
              <a:t> </a:t>
            </a:r>
            <a:r>
              <a:rPr lang="en-SG" dirty="0" err="1" smtClean="0"/>
              <a:t>trình</a:t>
            </a:r>
            <a:r>
              <a:rPr lang="en-SG" dirty="0" smtClean="0"/>
              <a:t> </a:t>
            </a:r>
            <a:r>
              <a:rPr lang="en-SG" dirty="0" err="1" smtClean="0"/>
              <a:t>biên</a:t>
            </a:r>
            <a:r>
              <a:rPr lang="en-SG" dirty="0" smtClean="0"/>
              <a:t> </a:t>
            </a:r>
            <a:r>
              <a:rPr lang="en-SG" dirty="0" err="1" smtClean="0"/>
              <a:t>dịch</a:t>
            </a:r>
            <a:r>
              <a:rPr lang="en-SG" dirty="0" smtClean="0"/>
              <a:t> </a:t>
            </a:r>
            <a:r>
              <a:rPr lang="en-SG" dirty="0" err="1" smtClean="0"/>
              <a:t>và</a:t>
            </a:r>
            <a:r>
              <a:rPr lang="en-SG" dirty="0" smtClean="0"/>
              <a:t> </a:t>
            </a:r>
            <a:r>
              <a:rPr lang="en-SG" dirty="0" err="1" smtClean="0"/>
              <a:t>cờ</a:t>
            </a:r>
            <a:r>
              <a:rPr lang="en-SG" dirty="0" smtClean="0"/>
              <a:t> </a:t>
            </a:r>
            <a:r>
              <a:rPr lang="en-SG" dirty="0" err="1" smtClean="0"/>
              <a:t>tối</a:t>
            </a:r>
            <a:r>
              <a:rPr lang="en-SG" dirty="0" smtClean="0"/>
              <a:t> </a:t>
            </a:r>
            <a:r>
              <a:rPr lang="en-SG" dirty="0" err="1" smtClean="0"/>
              <a:t>ưu</a:t>
            </a:r>
            <a:r>
              <a:rPr lang="en-SG" dirty="0" smtClean="0"/>
              <a:t>.</a:t>
            </a:r>
          </a:p>
          <a:p>
            <a:r>
              <a:rPr lang="en-SG" dirty="0" err="1" smtClean="0"/>
              <a:t>Hạn</a:t>
            </a:r>
            <a:r>
              <a:rPr lang="en-SG" dirty="0" smtClean="0"/>
              <a:t> </a:t>
            </a:r>
            <a:r>
              <a:rPr lang="en-SG" dirty="0" err="1" smtClean="0"/>
              <a:t>chế</a:t>
            </a:r>
            <a:r>
              <a:rPr lang="en-SG" dirty="0" smtClean="0"/>
              <a:t> </a:t>
            </a:r>
            <a:r>
              <a:rPr lang="en-SG" dirty="0" err="1" smtClean="0"/>
              <a:t>việc</a:t>
            </a:r>
            <a:r>
              <a:rPr lang="en-SG" dirty="0" smtClean="0"/>
              <a:t> </a:t>
            </a:r>
            <a:r>
              <a:rPr lang="en-SG" dirty="0" err="1" smtClean="0"/>
              <a:t>chuyển</a:t>
            </a:r>
            <a:r>
              <a:rPr lang="en-SG" dirty="0" smtClean="0"/>
              <a:t> </a:t>
            </a:r>
            <a:r>
              <a:rPr lang="en-SG" dirty="0" err="1" smtClean="0"/>
              <a:t>ngữ</a:t>
            </a:r>
            <a:r>
              <a:rPr lang="en-SG" dirty="0" smtClean="0"/>
              <a:t> </a:t>
            </a:r>
            <a:r>
              <a:rPr lang="en-SG" dirty="0" err="1" smtClean="0"/>
              <a:t>cảnh</a:t>
            </a:r>
            <a:r>
              <a:rPr lang="en-SG" dirty="0" smtClean="0"/>
              <a:t>, </a:t>
            </a:r>
            <a:r>
              <a:rPr lang="en-SG" dirty="0" err="1" smtClean="0"/>
              <a:t>tăng</a:t>
            </a:r>
            <a:r>
              <a:rPr lang="en-SG" dirty="0" smtClean="0"/>
              <a:t> </a:t>
            </a:r>
            <a:r>
              <a:rPr lang="en-SG" dirty="0" err="1" smtClean="0"/>
              <a:t>tốc</a:t>
            </a:r>
            <a:r>
              <a:rPr lang="en-SG" dirty="0" smtClean="0"/>
              <a:t> </a:t>
            </a:r>
            <a:r>
              <a:rPr lang="en-SG" dirty="0" err="1" smtClean="0"/>
              <a:t>độ</a:t>
            </a:r>
            <a:r>
              <a:rPr lang="en-SG" dirty="0" smtClean="0"/>
              <a:t> </a:t>
            </a:r>
            <a:r>
              <a:rPr lang="en-SG" dirty="0" err="1" smtClean="0"/>
              <a:t>trong</a:t>
            </a:r>
            <a:r>
              <a:rPr lang="en-SG" dirty="0" smtClean="0"/>
              <a:t> </a:t>
            </a:r>
            <a:r>
              <a:rPr lang="en-SG" dirty="0" err="1" smtClean="0"/>
              <a:t>một</a:t>
            </a:r>
            <a:r>
              <a:rPr lang="en-SG" dirty="0" smtClean="0"/>
              <a:t> </a:t>
            </a:r>
            <a:r>
              <a:rPr lang="en-SG" dirty="0" err="1" smtClean="0"/>
              <a:t>số</a:t>
            </a:r>
            <a:r>
              <a:rPr lang="en-SG" dirty="0" smtClean="0"/>
              <a:t> </a:t>
            </a:r>
            <a:r>
              <a:rPr lang="en-SG" dirty="0" err="1" smtClean="0"/>
              <a:t>trường</a:t>
            </a:r>
            <a:r>
              <a:rPr lang="en-SG" dirty="0" smtClean="0"/>
              <a:t> </a:t>
            </a:r>
            <a:r>
              <a:rPr lang="en-SG" dirty="0" err="1" smtClean="0"/>
              <a:t>hợp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755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 smtClean="0"/>
              <a:t>Ví</a:t>
            </a:r>
            <a:r>
              <a:rPr lang="en-SG" dirty="0" smtClean="0"/>
              <a:t> </a:t>
            </a:r>
            <a:r>
              <a:rPr lang="en-SG" dirty="0" err="1" smtClean="0"/>
              <a:t>dụ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SG" dirty="0" smtClean="0"/>
              <a:t>Inline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static inline void swap(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*m,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*n)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*m;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*m = *n;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*n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swap(&amp;x, &amp;y);</a:t>
            </a:r>
          </a:p>
          <a:p>
            <a:pPr marL="0" indent="0">
              <a:buNone/>
            </a:pPr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x;</a:t>
            </a:r>
          </a:p>
          <a:p>
            <a:pPr marL="0" indent="0">
              <a:buNone/>
            </a:pP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y;</a:t>
            </a:r>
          </a:p>
          <a:p>
            <a:pPr marL="0" indent="0">
              <a:buNone/>
            </a:pP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SG" dirty="0" smtClean="0"/>
              <a:t>Macro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MIN(X, Y) (((X) &lt; (Y)) ? (X) : (Y))</a:t>
            </a:r>
          </a:p>
          <a:p>
            <a:pPr marL="0" indent="0">
              <a:buNone/>
            </a:pPr>
            <a:endParaRPr lang="es-E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\</a:t>
            </a:r>
          </a:p>
          <a:p>
            <a:pPr marL="0" indent="0">
              <a:buNone/>
            </a:pP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({ __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 (a) _a = (a); \</a:t>
            </a:r>
          </a:p>
          <a:p>
            <a:pPr marL="0" indent="0">
              <a:buNone/>
            </a:pP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__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 (b) _b = (b); \</a:t>
            </a:r>
          </a:p>
          <a:p>
            <a:pPr marL="0" indent="0">
              <a:buNone/>
            </a:pP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_a &gt; _b ? _a : _b; })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63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1143</Words>
  <Application>Microsoft Office PowerPoint</Application>
  <PresentationFormat>Widescreen</PresentationFormat>
  <Paragraphs>122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Office Theme</vt:lpstr>
      <vt:lpstr>PowerPoint Presentation</vt:lpstr>
      <vt:lpstr>Mục lục</vt:lpstr>
      <vt:lpstr>Phạm vi của biến</vt:lpstr>
      <vt:lpstr>Phạm vi của biến</vt:lpstr>
      <vt:lpstr>Phạm vi của biến</vt:lpstr>
      <vt:lpstr>Phạm vi của hàm</vt:lpstr>
      <vt:lpstr>Hàm nội tuyến và Macro</vt:lpstr>
      <vt:lpstr>So sánh Macro và Hàm nội tuyến</vt:lpstr>
      <vt:lpstr>Ví dụ</vt:lpstr>
      <vt:lpstr>Ví dụ</vt:lpstr>
      <vt:lpstr>Mảng và con trỏ</vt:lpstr>
      <vt:lpstr>Sử dụng</vt:lpstr>
      <vt:lpstr>Structure, union, bit-field</vt:lpstr>
      <vt:lpstr>Bit-field</vt:lpstr>
      <vt:lpstr>Ví dụ</vt:lpstr>
      <vt:lpstr>Phụ lục</vt:lpstr>
      <vt:lpstr>Phụ lục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Khanh Nguyen</dc:creator>
  <cp:lastModifiedBy>Khanh Nguyen</cp:lastModifiedBy>
  <cp:revision>26</cp:revision>
  <dcterms:created xsi:type="dcterms:W3CDTF">2019-09-05T12:57:46Z</dcterms:created>
  <dcterms:modified xsi:type="dcterms:W3CDTF">2019-09-05T19:09:29Z</dcterms:modified>
</cp:coreProperties>
</file>