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5119350" cy="15119350"/>
  <p:notesSz cx="6858000" cy="9144000"/>
  <p:defaultTextStyle>
    <a:defPPr>
      <a:defRPr lang="en-US"/>
    </a:defPPr>
    <a:lvl1pPr marL="0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1pPr>
    <a:lvl2pPr marL="725689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2pPr>
    <a:lvl3pPr marL="1451378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3pPr>
    <a:lvl4pPr marL="2177069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4pPr>
    <a:lvl5pPr marL="2902758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5pPr>
    <a:lvl6pPr marL="3628447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6pPr>
    <a:lvl7pPr marL="4354136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7pPr>
    <a:lvl8pPr marL="5079825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8pPr>
    <a:lvl9pPr marL="5805516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3162" autoAdjust="0"/>
  </p:normalViewPr>
  <p:slideViewPr>
    <p:cSldViewPr snapToGrid="0" showGuides="1">
      <p:cViewPr>
        <p:scale>
          <a:sx n="100" d="100"/>
          <a:sy n="100" d="100"/>
        </p:scale>
        <p:origin x="-326" y="-21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F388D-D73B-42C6-BF42-B09DCE100F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3715-74C6-49E5-8C27-DD72A754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617083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1234166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851249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2468331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3085414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3702497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4319580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4936663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3715-74C6-49E5-8C27-DD72A7547A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2474395"/>
            <a:ext cx="12851448" cy="5263774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7941160"/>
            <a:ext cx="11339513" cy="3650342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804966"/>
            <a:ext cx="3260110" cy="1281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804966"/>
            <a:ext cx="9591338" cy="128129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3769342"/>
            <a:ext cx="13040439" cy="6289229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0118069"/>
            <a:ext cx="13040439" cy="3307357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4024827"/>
            <a:ext cx="6425724" cy="9593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4024827"/>
            <a:ext cx="6425724" cy="9593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04969"/>
            <a:ext cx="13040439" cy="29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3706342"/>
            <a:ext cx="6396193" cy="181642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5522763"/>
            <a:ext cx="6396193" cy="8123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3706342"/>
            <a:ext cx="6427693" cy="181642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5522763"/>
            <a:ext cx="6427693" cy="8123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007957"/>
            <a:ext cx="4876384" cy="3527848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2176910"/>
            <a:ext cx="7654171" cy="10744538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4535805"/>
            <a:ext cx="4876384" cy="8403140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007957"/>
            <a:ext cx="4876384" cy="3527848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2176910"/>
            <a:ext cx="7654171" cy="10744538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4535805"/>
            <a:ext cx="4876384" cy="8403140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804969"/>
            <a:ext cx="1304043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4024827"/>
            <a:ext cx="1304043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4013401"/>
            <a:ext cx="34018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22C8-D32D-4706-8509-154E6C320933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4013401"/>
            <a:ext cx="510278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4013401"/>
            <a:ext cx="34018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ctangle 488"/>
          <p:cNvSpPr/>
          <p:nvPr/>
        </p:nvSpPr>
        <p:spPr>
          <a:xfrm>
            <a:off x="709594" y="2297114"/>
            <a:ext cx="14250807" cy="10361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490" name="Rounded Rectangle 489"/>
          <p:cNvSpPr/>
          <p:nvPr/>
        </p:nvSpPr>
        <p:spPr>
          <a:xfrm>
            <a:off x="11015501" y="3080061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491" name="TextBox 490"/>
          <p:cNvSpPr txBox="1"/>
          <p:nvPr/>
        </p:nvSpPr>
        <p:spPr>
          <a:xfrm>
            <a:off x="11075417" y="3540231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Rectangle 496"/>
          <p:cNvSpPr/>
          <p:nvPr/>
        </p:nvSpPr>
        <p:spPr>
          <a:xfrm>
            <a:off x="10971004" y="2573350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498" name="TextBox 497"/>
          <p:cNvSpPr txBox="1"/>
          <p:nvPr/>
        </p:nvSpPr>
        <p:spPr>
          <a:xfrm>
            <a:off x="11013540" y="2507865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Isosceles Triangle 498"/>
          <p:cNvSpPr/>
          <p:nvPr/>
        </p:nvSpPr>
        <p:spPr>
          <a:xfrm rot="5400000">
            <a:off x="10977086" y="3258827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00" name="Straight Connector 499"/>
          <p:cNvCxnSpPr>
            <a:stCxn id="499" idx="3"/>
          </p:cNvCxnSpPr>
          <p:nvPr/>
        </p:nvCxnSpPr>
        <p:spPr>
          <a:xfrm flipH="1" flipV="1">
            <a:off x="10432574" y="3321921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/>
          <p:nvPr/>
        </p:nvCxnSpPr>
        <p:spPr>
          <a:xfrm>
            <a:off x="10432575" y="3746671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/>
          <p:nvPr/>
        </p:nvCxnSpPr>
        <p:spPr>
          <a:xfrm>
            <a:off x="10432575" y="4157269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>
            <a:off x="11625563" y="2816201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endCxn id="497" idx="2"/>
          </p:cNvCxnSpPr>
          <p:nvPr/>
        </p:nvCxnSpPr>
        <p:spPr>
          <a:xfrm flipV="1">
            <a:off x="11175821" y="2826615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10296488" y="298343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10305296" y="3412728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TextBox 506"/>
          <p:cNvSpPr txBox="1"/>
          <p:nvPr/>
        </p:nvSpPr>
        <p:spPr>
          <a:xfrm>
            <a:off x="10194519" y="3810478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EN_bc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TextBox 507"/>
          <p:cNvSpPr txBox="1"/>
          <p:nvPr/>
        </p:nvSpPr>
        <p:spPr>
          <a:xfrm>
            <a:off x="11495746" y="2507865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LD_bc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Rounded Rectangle 522"/>
          <p:cNvSpPr/>
          <p:nvPr/>
        </p:nvSpPr>
        <p:spPr>
          <a:xfrm>
            <a:off x="13360677" y="3075430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24" name="TextBox 523"/>
          <p:cNvSpPr txBox="1"/>
          <p:nvPr/>
        </p:nvSpPr>
        <p:spPr>
          <a:xfrm>
            <a:off x="13420594" y="3535600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Rectangle 524"/>
          <p:cNvSpPr/>
          <p:nvPr/>
        </p:nvSpPr>
        <p:spPr>
          <a:xfrm>
            <a:off x="13316181" y="2568719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26" name="TextBox 525"/>
          <p:cNvSpPr txBox="1"/>
          <p:nvPr/>
        </p:nvSpPr>
        <p:spPr>
          <a:xfrm>
            <a:off x="13358716" y="2503234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Isosceles Triangle 526"/>
          <p:cNvSpPr/>
          <p:nvPr/>
        </p:nvSpPr>
        <p:spPr>
          <a:xfrm rot="5400000">
            <a:off x="13322262" y="3254196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28" name="Straight Connector 527"/>
          <p:cNvCxnSpPr>
            <a:stCxn id="527" idx="3"/>
          </p:cNvCxnSpPr>
          <p:nvPr/>
        </p:nvCxnSpPr>
        <p:spPr>
          <a:xfrm flipH="1" flipV="1">
            <a:off x="12777751" y="3317290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>
            <a:off x="12777751" y="3742040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/>
          <p:nvPr/>
        </p:nvCxnSpPr>
        <p:spPr>
          <a:xfrm>
            <a:off x="12777751" y="4152638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/>
          <p:cNvCxnSpPr/>
          <p:nvPr/>
        </p:nvCxnSpPr>
        <p:spPr>
          <a:xfrm flipH="1">
            <a:off x="13970739" y="2811570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525" idx="2"/>
          </p:cNvCxnSpPr>
          <p:nvPr/>
        </p:nvCxnSpPr>
        <p:spPr>
          <a:xfrm flipV="1">
            <a:off x="13520998" y="2821984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TextBox 532"/>
          <p:cNvSpPr txBox="1"/>
          <p:nvPr/>
        </p:nvSpPr>
        <p:spPr>
          <a:xfrm>
            <a:off x="12656625" y="300409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4" name="TextBox 533"/>
          <p:cNvSpPr txBox="1"/>
          <p:nvPr/>
        </p:nvSpPr>
        <p:spPr>
          <a:xfrm>
            <a:off x="12656625" y="341132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5" name="TextBox 534"/>
          <p:cNvSpPr txBox="1"/>
          <p:nvPr/>
        </p:nvSpPr>
        <p:spPr>
          <a:xfrm>
            <a:off x="12555132" y="3780099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EN_kr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6" name="TextBox 535"/>
          <p:cNvSpPr txBox="1"/>
          <p:nvPr/>
        </p:nvSpPr>
        <p:spPr>
          <a:xfrm>
            <a:off x="13840922" y="2503234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LD_kr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7" name="Rounded Rectangle 536"/>
          <p:cNvSpPr/>
          <p:nvPr/>
        </p:nvSpPr>
        <p:spPr>
          <a:xfrm>
            <a:off x="13169202" y="7856702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38" name="TextBox 537"/>
          <p:cNvSpPr txBox="1"/>
          <p:nvPr/>
        </p:nvSpPr>
        <p:spPr>
          <a:xfrm>
            <a:off x="13229118" y="8316872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13124705" y="7349992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40" name="TextBox 539"/>
          <p:cNvSpPr txBox="1"/>
          <p:nvPr/>
        </p:nvSpPr>
        <p:spPr>
          <a:xfrm>
            <a:off x="13167240" y="7284506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1" name="Isosceles Triangle 540"/>
          <p:cNvSpPr/>
          <p:nvPr/>
        </p:nvSpPr>
        <p:spPr>
          <a:xfrm rot="5400000">
            <a:off x="13130786" y="8035469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42" name="Straight Connector 541"/>
          <p:cNvCxnSpPr>
            <a:stCxn id="541" idx="3"/>
          </p:cNvCxnSpPr>
          <p:nvPr/>
        </p:nvCxnSpPr>
        <p:spPr>
          <a:xfrm flipH="1" flipV="1">
            <a:off x="12586275" y="8098562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>
            <a:off x="12586275" y="8523312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>
            <a:off x="12586275" y="8933910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/>
          <p:nvPr/>
        </p:nvCxnSpPr>
        <p:spPr>
          <a:xfrm flipH="1">
            <a:off x="13779264" y="7592842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endCxn id="539" idx="2"/>
          </p:cNvCxnSpPr>
          <p:nvPr/>
        </p:nvCxnSpPr>
        <p:spPr>
          <a:xfrm flipV="1">
            <a:off x="13329522" y="7603256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12445180" y="777345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8" name="TextBox 547"/>
          <p:cNvSpPr txBox="1"/>
          <p:nvPr/>
        </p:nvSpPr>
        <p:spPr>
          <a:xfrm>
            <a:off x="12434065" y="819186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9" name="TextBox 548"/>
          <p:cNvSpPr txBox="1"/>
          <p:nvPr/>
        </p:nvSpPr>
        <p:spPr>
          <a:xfrm>
            <a:off x="12352493" y="8565354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EN_kc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0" name="TextBox 549"/>
          <p:cNvSpPr txBox="1"/>
          <p:nvPr/>
        </p:nvSpPr>
        <p:spPr>
          <a:xfrm>
            <a:off x="13649447" y="7284507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LD_kc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Rounded Rectangle 550"/>
          <p:cNvSpPr/>
          <p:nvPr/>
        </p:nvSpPr>
        <p:spPr>
          <a:xfrm>
            <a:off x="8663019" y="3069291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52" name="TextBox 551"/>
          <p:cNvSpPr txBox="1"/>
          <p:nvPr/>
        </p:nvSpPr>
        <p:spPr>
          <a:xfrm>
            <a:off x="8722935" y="3529461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3" name="Rectangle 552"/>
          <p:cNvSpPr/>
          <p:nvPr/>
        </p:nvSpPr>
        <p:spPr>
          <a:xfrm>
            <a:off x="8618522" y="2562580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54" name="TextBox 553"/>
          <p:cNvSpPr txBox="1"/>
          <p:nvPr/>
        </p:nvSpPr>
        <p:spPr>
          <a:xfrm>
            <a:off x="8661057" y="2497095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" name="Isosceles Triangle 554"/>
          <p:cNvSpPr/>
          <p:nvPr/>
        </p:nvSpPr>
        <p:spPr>
          <a:xfrm rot="5400000">
            <a:off x="8624603" y="3248057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56" name="Straight Connector 555"/>
          <p:cNvCxnSpPr>
            <a:stCxn id="555" idx="3"/>
          </p:cNvCxnSpPr>
          <p:nvPr/>
        </p:nvCxnSpPr>
        <p:spPr>
          <a:xfrm flipH="1" flipV="1">
            <a:off x="8080092" y="3311151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>
            <a:off x="8080092" y="3735901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8080092" y="4146499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9273081" y="2805431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endCxn id="553" idx="2"/>
          </p:cNvCxnSpPr>
          <p:nvPr/>
        </p:nvCxnSpPr>
        <p:spPr>
          <a:xfrm flipV="1">
            <a:off x="8823339" y="2815845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Box 560"/>
          <p:cNvSpPr txBox="1"/>
          <p:nvPr/>
        </p:nvSpPr>
        <p:spPr>
          <a:xfrm>
            <a:off x="7958924" y="299160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TextBox 561"/>
          <p:cNvSpPr txBox="1"/>
          <p:nvPr/>
        </p:nvSpPr>
        <p:spPr>
          <a:xfrm>
            <a:off x="7941451" y="341505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TextBox 562"/>
          <p:cNvSpPr txBox="1"/>
          <p:nvPr/>
        </p:nvSpPr>
        <p:spPr>
          <a:xfrm>
            <a:off x="7893637" y="3810479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EN_br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9143264" y="2497095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LD_br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Rounded Rectangle 564"/>
          <p:cNvSpPr/>
          <p:nvPr/>
        </p:nvSpPr>
        <p:spPr>
          <a:xfrm>
            <a:off x="9547618" y="4841642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6" name="Straight Connector 565"/>
          <p:cNvCxnSpPr/>
          <p:nvPr/>
        </p:nvCxnSpPr>
        <p:spPr>
          <a:xfrm flipH="1" flipV="1">
            <a:off x="10008891" y="4685588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9818764" y="4352490"/>
            <a:ext cx="39626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8" name="Elbow Connector 567"/>
          <p:cNvCxnSpPr>
            <a:stCxn id="565" idx="2"/>
          </p:cNvCxnSpPr>
          <p:nvPr/>
        </p:nvCxnSpPr>
        <p:spPr>
          <a:xfrm rot="5400000">
            <a:off x="9599000" y="5102871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/>
          <p:cNvSpPr txBox="1"/>
          <p:nvPr/>
        </p:nvSpPr>
        <p:spPr>
          <a:xfrm>
            <a:off x="9463627" y="5375726"/>
            <a:ext cx="815968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Z_br</a:t>
            </a:r>
            <a:endParaRPr lang="en-US" sz="165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Rounded Rectangle 569"/>
          <p:cNvSpPr/>
          <p:nvPr/>
        </p:nvSpPr>
        <p:spPr>
          <a:xfrm>
            <a:off x="11878288" y="4816584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1" name="Straight Connector 570"/>
          <p:cNvCxnSpPr/>
          <p:nvPr/>
        </p:nvCxnSpPr>
        <p:spPr>
          <a:xfrm flipH="1" flipV="1">
            <a:off x="12339560" y="4660529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/>
          <p:cNvSpPr txBox="1"/>
          <p:nvPr/>
        </p:nvSpPr>
        <p:spPr>
          <a:xfrm>
            <a:off x="12144599" y="4342237"/>
            <a:ext cx="420308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3" name="Elbow Connector 572"/>
          <p:cNvCxnSpPr>
            <a:stCxn id="570" idx="2"/>
          </p:cNvCxnSpPr>
          <p:nvPr/>
        </p:nvCxnSpPr>
        <p:spPr>
          <a:xfrm rot="5400000">
            <a:off x="11929670" y="5077813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/>
          <p:cNvSpPr txBox="1"/>
          <p:nvPr/>
        </p:nvSpPr>
        <p:spPr>
          <a:xfrm>
            <a:off x="11815672" y="5383497"/>
            <a:ext cx="84901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Z_bc</a:t>
            </a:r>
            <a:endParaRPr lang="en-US" sz="165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Rounded Rectangle 574"/>
          <p:cNvSpPr/>
          <p:nvPr/>
        </p:nvSpPr>
        <p:spPr>
          <a:xfrm>
            <a:off x="14241518" y="4825908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6" name="Straight Connector 575"/>
          <p:cNvCxnSpPr/>
          <p:nvPr/>
        </p:nvCxnSpPr>
        <p:spPr>
          <a:xfrm flipH="1" flipV="1">
            <a:off x="14702790" y="4669854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/>
          <p:cNvSpPr txBox="1"/>
          <p:nvPr/>
        </p:nvSpPr>
        <p:spPr>
          <a:xfrm>
            <a:off x="14520222" y="4365139"/>
            <a:ext cx="40908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8" name="Elbow Connector 577"/>
          <p:cNvCxnSpPr>
            <a:stCxn id="575" idx="2"/>
          </p:cNvCxnSpPr>
          <p:nvPr/>
        </p:nvCxnSpPr>
        <p:spPr>
          <a:xfrm rot="5400000">
            <a:off x="14292899" y="5087137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/>
          <p:cNvSpPr txBox="1"/>
          <p:nvPr/>
        </p:nvSpPr>
        <p:spPr>
          <a:xfrm>
            <a:off x="14157527" y="5359991"/>
            <a:ext cx="7324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Z_kr</a:t>
            </a:r>
            <a:endParaRPr lang="en-US" sz="165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0" name="Rounded Rectangle 579"/>
          <p:cNvSpPr/>
          <p:nvPr/>
        </p:nvSpPr>
        <p:spPr>
          <a:xfrm>
            <a:off x="14083360" y="9605356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1" name="Straight Connector 580"/>
          <p:cNvCxnSpPr/>
          <p:nvPr/>
        </p:nvCxnSpPr>
        <p:spPr>
          <a:xfrm flipH="1" flipV="1">
            <a:off x="14544632" y="9449301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14355106" y="9180764"/>
            <a:ext cx="43313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583" name="Elbow Connector 582"/>
          <p:cNvCxnSpPr>
            <a:stCxn id="580" idx="2"/>
          </p:cNvCxnSpPr>
          <p:nvPr/>
        </p:nvCxnSpPr>
        <p:spPr>
          <a:xfrm rot="5400000">
            <a:off x="14134741" y="9866585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/>
          <p:cNvSpPr txBox="1"/>
          <p:nvPr/>
        </p:nvSpPr>
        <p:spPr>
          <a:xfrm>
            <a:off x="13999368" y="10139440"/>
            <a:ext cx="89061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Z_kc</a:t>
            </a:r>
            <a:endParaRPr lang="en-US" sz="165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5" name="Elbow Connector 584"/>
          <p:cNvCxnSpPr>
            <a:stCxn id="551" idx="2"/>
          </p:cNvCxnSpPr>
          <p:nvPr/>
        </p:nvCxnSpPr>
        <p:spPr>
          <a:xfrm rot="16200000" flipH="1">
            <a:off x="9280546" y="4244190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flipV="1">
            <a:off x="9686573" y="4650217"/>
            <a:ext cx="0" cy="19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Elbow Connector 586"/>
          <p:cNvCxnSpPr/>
          <p:nvPr/>
        </p:nvCxnSpPr>
        <p:spPr>
          <a:xfrm rot="16200000" flipH="1">
            <a:off x="11646114" y="4239495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flipV="1">
            <a:off x="12048575" y="4640698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Elbow Connector 588"/>
          <p:cNvCxnSpPr/>
          <p:nvPr/>
        </p:nvCxnSpPr>
        <p:spPr>
          <a:xfrm>
            <a:off x="13847437" y="4379123"/>
            <a:ext cx="533961" cy="266715"/>
          </a:xfrm>
          <a:prstGeom prst="bentConnector3">
            <a:avLst>
              <a:gd name="adj1" fmla="val 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flipV="1">
            <a:off x="14381397" y="4640923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/>
          <p:nvPr/>
        </p:nvCxnSpPr>
        <p:spPr>
          <a:xfrm rot="16200000" flipH="1">
            <a:off x="13787778" y="9029777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flipV="1">
            <a:off x="14192350" y="9435598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tangle 592"/>
          <p:cNvSpPr/>
          <p:nvPr/>
        </p:nvSpPr>
        <p:spPr>
          <a:xfrm>
            <a:off x="10589203" y="7235007"/>
            <a:ext cx="752344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5" name="Rounded Rectangle 594"/>
          <p:cNvSpPr/>
          <p:nvPr/>
        </p:nvSpPr>
        <p:spPr>
          <a:xfrm>
            <a:off x="5196020" y="2780064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5175294" y="315522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7" name="TextBox 596"/>
          <p:cNvSpPr txBox="1"/>
          <p:nvPr/>
        </p:nvSpPr>
        <p:spPr>
          <a:xfrm>
            <a:off x="5170150" y="4160080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8" name="TextBox 597"/>
          <p:cNvSpPr txBox="1"/>
          <p:nvPr/>
        </p:nvSpPr>
        <p:spPr>
          <a:xfrm>
            <a:off x="5931182" y="3247219"/>
            <a:ext cx="932111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9" name="TextBox 598"/>
          <p:cNvSpPr txBox="1"/>
          <p:nvPr/>
        </p:nvSpPr>
        <p:spPr>
          <a:xfrm>
            <a:off x="5773176" y="3680598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0" name="TextBox 599"/>
          <p:cNvSpPr txBox="1"/>
          <p:nvPr/>
        </p:nvSpPr>
        <p:spPr>
          <a:xfrm>
            <a:off x="5649650" y="4533141"/>
            <a:ext cx="97271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1" name="Straight Arrow Connector 600"/>
          <p:cNvCxnSpPr/>
          <p:nvPr/>
        </p:nvCxnSpPr>
        <p:spPr>
          <a:xfrm>
            <a:off x="9140699" y="465021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>
            <a:off x="11508974" y="463551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>
            <a:off x="13855923" y="464583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>
            <a:off x="13648332" y="9425284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TextBox 604"/>
          <p:cNvSpPr txBox="1"/>
          <p:nvPr/>
        </p:nvSpPr>
        <p:spPr>
          <a:xfrm>
            <a:off x="8771140" y="5652224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6" name="TextBox 605"/>
          <p:cNvSpPr txBox="1"/>
          <p:nvPr/>
        </p:nvSpPr>
        <p:spPr>
          <a:xfrm>
            <a:off x="11097579" y="5622469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TextBox 606"/>
          <p:cNvSpPr txBox="1"/>
          <p:nvPr/>
        </p:nvSpPr>
        <p:spPr>
          <a:xfrm>
            <a:off x="13462347" y="5637234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TextBox 607"/>
          <p:cNvSpPr txBox="1"/>
          <p:nvPr/>
        </p:nvSpPr>
        <p:spPr>
          <a:xfrm>
            <a:off x="13229118" y="10416682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610" name="Straight Arrow Connector 609"/>
          <p:cNvCxnSpPr/>
          <p:nvPr/>
        </p:nvCxnSpPr>
        <p:spPr>
          <a:xfrm flipH="1" flipV="1">
            <a:off x="11345556" y="7725147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TextBox 610"/>
          <p:cNvSpPr txBox="1"/>
          <p:nvPr/>
        </p:nvSpPr>
        <p:spPr>
          <a:xfrm>
            <a:off x="11451882" y="7061563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" name="TextBox 611"/>
          <p:cNvSpPr txBox="1"/>
          <p:nvPr/>
        </p:nvSpPr>
        <p:spPr>
          <a:xfrm>
            <a:off x="11451882" y="744604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" name="Rectangle 612"/>
          <p:cNvSpPr/>
          <p:nvPr/>
        </p:nvSpPr>
        <p:spPr>
          <a:xfrm>
            <a:off x="8700845" y="7235006"/>
            <a:ext cx="1080846" cy="1524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" name="TextBox 613"/>
          <p:cNvSpPr txBox="1"/>
          <p:nvPr/>
        </p:nvSpPr>
        <p:spPr>
          <a:xfrm>
            <a:off x="5760903" y="2777144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" name="Rectangle 614"/>
          <p:cNvSpPr/>
          <p:nvPr/>
        </p:nvSpPr>
        <p:spPr>
          <a:xfrm>
            <a:off x="10624128" y="8183561"/>
            <a:ext cx="752344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6" name="Straight Arrow Connector 615"/>
          <p:cNvCxnSpPr/>
          <p:nvPr/>
        </p:nvCxnSpPr>
        <p:spPr>
          <a:xfrm flipH="1" flipV="1">
            <a:off x="11376471" y="8298460"/>
            <a:ext cx="558985" cy="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/>
          <p:nvPr/>
        </p:nvCxnSpPr>
        <p:spPr>
          <a:xfrm flipH="1" flipV="1">
            <a:off x="11380481" y="867370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11486807" y="8010117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9" name="TextBox 618"/>
          <p:cNvSpPr txBox="1"/>
          <p:nvPr/>
        </p:nvSpPr>
        <p:spPr>
          <a:xfrm>
            <a:off x="11486807" y="8394600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620" name="Straight Arrow Connector 619"/>
          <p:cNvCxnSpPr>
            <a:stCxn id="593" idx="1"/>
          </p:cNvCxnSpPr>
          <p:nvPr/>
        </p:nvCxnSpPr>
        <p:spPr>
          <a:xfrm flipH="1" flipV="1">
            <a:off x="9781691" y="7522776"/>
            <a:ext cx="8075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>
            <a:stCxn id="615" idx="1"/>
          </p:cNvCxnSpPr>
          <p:nvPr/>
        </p:nvCxnSpPr>
        <p:spPr>
          <a:xfrm flipH="1" flipV="1">
            <a:off x="9781690" y="8471330"/>
            <a:ext cx="8424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/>
          <p:cNvSpPr txBox="1"/>
          <p:nvPr/>
        </p:nvSpPr>
        <p:spPr>
          <a:xfrm>
            <a:off x="7758336" y="7584793"/>
            <a:ext cx="88036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" name="TextBox 622"/>
          <p:cNvSpPr txBox="1"/>
          <p:nvPr/>
        </p:nvSpPr>
        <p:spPr>
          <a:xfrm>
            <a:off x="9867504" y="8124490"/>
            <a:ext cx="70403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A_col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" name="TextBox 623"/>
          <p:cNvSpPr txBox="1"/>
          <p:nvPr/>
        </p:nvSpPr>
        <p:spPr>
          <a:xfrm>
            <a:off x="9863496" y="7175936"/>
            <a:ext cx="774571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A_row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5" name="Straight Arrow Connector 624"/>
          <p:cNvCxnSpPr>
            <a:stCxn id="613" idx="1"/>
          </p:cNvCxnSpPr>
          <p:nvPr/>
        </p:nvCxnSpPr>
        <p:spPr>
          <a:xfrm flipH="1" flipV="1">
            <a:off x="7758335" y="7997053"/>
            <a:ext cx="9425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/>
          <p:cNvSpPr/>
          <p:nvPr/>
        </p:nvSpPr>
        <p:spPr>
          <a:xfrm>
            <a:off x="8690530" y="9127045"/>
            <a:ext cx="1091162" cy="13173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7" name="Straight Arrow Connector 626"/>
          <p:cNvCxnSpPr>
            <a:stCxn id="626" idx="1"/>
          </p:cNvCxnSpPr>
          <p:nvPr/>
        </p:nvCxnSpPr>
        <p:spPr>
          <a:xfrm flipH="1" flipV="1">
            <a:off x="7758335" y="9785714"/>
            <a:ext cx="9321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/>
          <p:cNvSpPr txBox="1"/>
          <p:nvPr/>
        </p:nvSpPr>
        <p:spPr>
          <a:xfrm>
            <a:off x="7758335" y="9373707"/>
            <a:ext cx="88036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_Addr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9" name="Straight Arrow Connector 628"/>
          <p:cNvCxnSpPr/>
          <p:nvPr/>
        </p:nvCxnSpPr>
        <p:spPr>
          <a:xfrm flipH="1" flipV="1">
            <a:off x="9777374" y="945419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/>
          <p:cNvCxnSpPr/>
          <p:nvPr/>
        </p:nvCxnSpPr>
        <p:spPr>
          <a:xfrm flipH="1" flipV="1">
            <a:off x="9785617" y="999724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9911124" y="912704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2" name="TextBox 631"/>
          <p:cNvSpPr txBox="1"/>
          <p:nvPr/>
        </p:nvSpPr>
        <p:spPr>
          <a:xfrm>
            <a:off x="9927424" y="9694546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33" name="Rectangle 632"/>
          <p:cNvSpPr/>
          <p:nvPr/>
        </p:nvSpPr>
        <p:spPr>
          <a:xfrm>
            <a:off x="8655895" y="10740977"/>
            <a:ext cx="1100096" cy="1063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4" name="Straight Arrow Connector 633"/>
          <p:cNvCxnSpPr>
            <a:stCxn id="633" idx="1"/>
          </p:cNvCxnSpPr>
          <p:nvPr/>
        </p:nvCxnSpPr>
        <p:spPr>
          <a:xfrm flipH="1">
            <a:off x="7758335" y="11272942"/>
            <a:ext cx="897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TextBox 634"/>
          <p:cNvSpPr txBox="1"/>
          <p:nvPr/>
        </p:nvSpPr>
        <p:spPr>
          <a:xfrm>
            <a:off x="7773654" y="10842293"/>
            <a:ext cx="86754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_Addr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6" name="Straight Arrow Connector 635"/>
          <p:cNvCxnSpPr/>
          <p:nvPr/>
        </p:nvCxnSpPr>
        <p:spPr>
          <a:xfrm flipH="1" flipV="1">
            <a:off x="9751675" y="1098132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/>
          <p:nvPr/>
        </p:nvCxnSpPr>
        <p:spPr>
          <a:xfrm flipH="1" flipV="1">
            <a:off x="9759917" y="1152437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TextBox 637"/>
          <p:cNvSpPr txBox="1"/>
          <p:nvPr/>
        </p:nvSpPr>
        <p:spPr>
          <a:xfrm>
            <a:off x="9885425" y="1065417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9" name="TextBox 638"/>
          <p:cNvSpPr txBox="1"/>
          <p:nvPr/>
        </p:nvSpPr>
        <p:spPr>
          <a:xfrm>
            <a:off x="9901725" y="11221676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0" name="Straight Arrow Connector 639"/>
          <p:cNvCxnSpPr/>
          <p:nvPr/>
        </p:nvCxnSpPr>
        <p:spPr>
          <a:xfrm flipH="1">
            <a:off x="6909000" y="3335504"/>
            <a:ext cx="686170" cy="4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/>
          <p:cNvSpPr txBox="1"/>
          <p:nvPr/>
        </p:nvSpPr>
        <p:spPr>
          <a:xfrm>
            <a:off x="6932737" y="298343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_Addr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2" name="Rounded Rectangle 641"/>
          <p:cNvSpPr/>
          <p:nvPr/>
        </p:nvSpPr>
        <p:spPr>
          <a:xfrm>
            <a:off x="3819562" y="9858594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79569" y="1025604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4" name="TextBox 643"/>
          <p:cNvSpPr txBox="1"/>
          <p:nvPr/>
        </p:nvSpPr>
        <p:spPr>
          <a:xfrm>
            <a:off x="3823880" y="1128052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" name="TextBox 644"/>
          <p:cNvSpPr txBox="1"/>
          <p:nvPr/>
        </p:nvSpPr>
        <p:spPr>
          <a:xfrm>
            <a:off x="4703861" y="10306646"/>
            <a:ext cx="98938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6" name="TextBox 645"/>
          <p:cNvSpPr txBox="1"/>
          <p:nvPr/>
        </p:nvSpPr>
        <p:spPr>
          <a:xfrm>
            <a:off x="4369721" y="10770305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7" name="TextBox 646"/>
          <p:cNvSpPr txBox="1"/>
          <p:nvPr/>
        </p:nvSpPr>
        <p:spPr>
          <a:xfrm>
            <a:off x="4273191" y="11611671"/>
            <a:ext cx="986379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8" name="TextBox 647"/>
          <p:cNvSpPr txBox="1"/>
          <p:nvPr/>
        </p:nvSpPr>
        <p:spPr>
          <a:xfrm>
            <a:off x="4425281" y="984298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9" name="Rectangle 648"/>
          <p:cNvSpPr/>
          <p:nvPr/>
        </p:nvSpPr>
        <p:spPr>
          <a:xfrm>
            <a:off x="3700267" y="6023509"/>
            <a:ext cx="1026029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0" name="Rectangle 649"/>
          <p:cNvSpPr/>
          <p:nvPr/>
        </p:nvSpPr>
        <p:spPr>
          <a:xfrm>
            <a:off x="3643268" y="7481603"/>
            <a:ext cx="927721" cy="561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1" name="Flowchart: Manual Operation 650"/>
          <p:cNvSpPr/>
          <p:nvPr/>
        </p:nvSpPr>
        <p:spPr>
          <a:xfrm>
            <a:off x="3700268" y="8690810"/>
            <a:ext cx="1951568" cy="45158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653" name="Straight Arrow Connector 652"/>
          <p:cNvCxnSpPr/>
          <p:nvPr/>
        </p:nvCxnSpPr>
        <p:spPr>
          <a:xfrm>
            <a:off x="4350124" y="6599047"/>
            <a:ext cx="0" cy="87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/>
          <p:cNvCxnSpPr>
            <a:stCxn id="650" idx="2"/>
          </p:cNvCxnSpPr>
          <p:nvPr/>
        </p:nvCxnSpPr>
        <p:spPr>
          <a:xfrm>
            <a:off x="4107129" y="8043576"/>
            <a:ext cx="0" cy="65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/>
          <p:cNvCxnSpPr/>
          <p:nvPr/>
        </p:nvCxnSpPr>
        <p:spPr>
          <a:xfrm>
            <a:off x="5171189" y="8043577"/>
            <a:ext cx="0" cy="647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TextBox 655"/>
          <p:cNvSpPr txBox="1"/>
          <p:nvPr/>
        </p:nvSpPr>
        <p:spPr>
          <a:xfrm>
            <a:off x="5036129" y="7764987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7" name="Straight Arrow Connector 656"/>
          <p:cNvCxnSpPr>
            <a:endCxn id="651" idx="3"/>
          </p:cNvCxnSpPr>
          <p:nvPr/>
        </p:nvCxnSpPr>
        <p:spPr>
          <a:xfrm flipH="1">
            <a:off x="5456678" y="8910680"/>
            <a:ext cx="1015367" cy="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TextBox 657"/>
          <p:cNvSpPr txBox="1"/>
          <p:nvPr/>
        </p:nvSpPr>
        <p:spPr>
          <a:xfrm>
            <a:off x="5799188" y="8530426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D_sel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9" name="Straight Arrow Connector 658"/>
          <p:cNvCxnSpPr>
            <a:stCxn id="651" idx="2"/>
            <a:endCxn id="642" idx="0"/>
          </p:cNvCxnSpPr>
          <p:nvPr/>
        </p:nvCxnSpPr>
        <p:spPr>
          <a:xfrm flipH="1">
            <a:off x="4676051" y="9142400"/>
            <a:ext cx="1" cy="71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/>
          <p:cNvSpPr txBox="1"/>
          <p:nvPr/>
        </p:nvSpPr>
        <p:spPr>
          <a:xfrm>
            <a:off x="5237469" y="5410276"/>
            <a:ext cx="90441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MK_out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1" name="TextBox 660"/>
          <p:cNvSpPr txBox="1"/>
          <p:nvPr/>
        </p:nvSpPr>
        <p:spPr>
          <a:xfrm>
            <a:off x="4469205" y="6853275"/>
            <a:ext cx="1071127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MUL_AK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2" name="Elbow Connector 661"/>
          <p:cNvCxnSpPr/>
          <p:nvPr/>
        </p:nvCxnSpPr>
        <p:spPr>
          <a:xfrm rot="5400000" flipH="1">
            <a:off x="1936046" y="9470820"/>
            <a:ext cx="4547357" cy="568922"/>
          </a:xfrm>
          <a:prstGeom prst="bentConnector5">
            <a:avLst>
              <a:gd name="adj1" fmla="val -7408"/>
              <a:gd name="adj2" fmla="val 307942"/>
              <a:gd name="adj3" fmla="val 1059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2704915" y="6815345"/>
            <a:ext cx="88036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MT_out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4" name="TextBox 663"/>
          <p:cNvSpPr txBox="1"/>
          <p:nvPr/>
        </p:nvSpPr>
        <p:spPr>
          <a:xfrm>
            <a:off x="3144143" y="8157832"/>
            <a:ext cx="950901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MB_tmp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" name="TextBox 664"/>
          <p:cNvSpPr txBox="1"/>
          <p:nvPr/>
        </p:nvSpPr>
        <p:spPr>
          <a:xfrm>
            <a:off x="3838093" y="9275278"/>
            <a:ext cx="785793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MB_in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6" name="TextBox 665"/>
          <p:cNvSpPr txBox="1"/>
          <p:nvPr/>
        </p:nvSpPr>
        <p:spPr>
          <a:xfrm>
            <a:off x="2298898" y="5375725"/>
            <a:ext cx="90441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MA_out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7" name="Straight Arrow Connector 666"/>
          <p:cNvCxnSpPr/>
          <p:nvPr/>
        </p:nvCxnSpPr>
        <p:spPr>
          <a:xfrm>
            <a:off x="2362071" y="1899884"/>
            <a:ext cx="0" cy="89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TextBox 667"/>
          <p:cNvSpPr txBox="1"/>
          <p:nvPr/>
        </p:nvSpPr>
        <p:spPr>
          <a:xfrm>
            <a:off x="2330067" y="1834925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9" name="Straight Arrow Connector 668"/>
          <p:cNvCxnSpPr/>
          <p:nvPr/>
        </p:nvCxnSpPr>
        <p:spPr>
          <a:xfrm flipH="1">
            <a:off x="4494185" y="12207772"/>
            <a:ext cx="1" cy="90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TextBox 669"/>
          <p:cNvSpPr txBox="1"/>
          <p:nvPr/>
        </p:nvSpPr>
        <p:spPr>
          <a:xfrm>
            <a:off x="4509281" y="12839722"/>
            <a:ext cx="1279068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TextBox 678"/>
          <p:cNvSpPr txBox="1"/>
          <p:nvPr/>
        </p:nvSpPr>
        <p:spPr>
          <a:xfrm>
            <a:off x="4133419" y="8747104"/>
            <a:ext cx="23630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54"/>
          </a:p>
        </p:txBody>
      </p:sp>
      <p:sp>
        <p:nvSpPr>
          <p:cNvPr id="680" name="TextBox 679"/>
          <p:cNvSpPr txBox="1"/>
          <p:nvPr/>
        </p:nvSpPr>
        <p:spPr>
          <a:xfrm>
            <a:off x="3910154" y="8625777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" name="TextBox 680"/>
          <p:cNvSpPr txBox="1"/>
          <p:nvPr/>
        </p:nvSpPr>
        <p:spPr>
          <a:xfrm>
            <a:off x="5034300" y="8654316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82" name="Straight Arrow Connector 681"/>
          <p:cNvCxnSpPr>
            <a:endCxn id="596" idx="1"/>
          </p:cNvCxnSpPr>
          <p:nvPr/>
        </p:nvCxnSpPr>
        <p:spPr>
          <a:xfrm flipV="1">
            <a:off x="4441040" y="3328671"/>
            <a:ext cx="734254" cy="6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/>
          <p:cNvSpPr txBox="1"/>
          <p:nvPr/>
        </p:nvSpPr>
        <p:spPr>
          <a:xfrm>
            <a:off x="4352022" y="299806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WE_K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4" name="Straight Arrow Connector 683"/>
          <p:cNvCxnSpPr/>
          <p:nvPr/>
        </p:nvCxnSpPr>
        <p:spPr>
          <a:xfrm>
            <a:off x="4469205" y="4444759"/>
            <a:ext cx="726814" cy="7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TextBox 684"/>
          <p:cNvSpPr txBox="1"/>
          <p:nvPr/>
        </p:nvSpPr>
        <p:spPr>
          <a:xfrm>
            <a:off x="4418254" y="4069098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E_K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3017359" y="1013137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WE_B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3048534" y="11124136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RE_B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8" name="Straight Arrow Connector 687"/>
          <p:cNvCxnSpPr/>
          <p:nvPr/>
        </p:nvCxnSpPr>
        <p:spPr>
          <a:xfrm flipV="1">
            <a:off x="3022727" y="10441543"/>
            <a:ext cx="796834" cy="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/>
          <p:cNvCxnSpPr>
            <a:endCxn id="644" idx="1"/>
          </p:cNvCxnSpPr>
          <p:nvPr/>
        </p:nvCxnSpPr>
        <p:spPr>
          <a:xfrm flipV="1">
            <a:off x="3043919" y="11453971"/>
            <a:ext cx="779961" cy="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TextBox 690"/>
          <p:cNvSpPr txBox="1"/>
          <p:nvPr/>
        </p:nvSpPr>
        <p:spPr>
          <a:xfrm>
            <a:off x="4336696" y="1808984"/>
            <a:ext cx="7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2" name="Straight Arrow Connector 691"/>
          <p:cNvCxnSpPr/>
          <p:nvPr/>
        </p:nvCxnSpPr>
        <p:spPr>
          <a:xfrm>
            <a:off x="4335605" y="1837712"/>
            <a:ext cx="0" cy="43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TextBox 692"/>
          <p:cNvSpPr txBox="1"/>
          <p:nvPr/>
        </p:nvSpPr>
        <p:spPr>
          <a:xfrm>
            <a:off x="5323974" y="1802598"/>
            <a:ext cx="7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Rounded Rectangle 693"/>
          <p:cNvSpPr/>
          <p:nvPr/>
        </p:nvSpPr>
        <p:spPr>
          <a:xfrm>
            <a:off x="1532725" y="2804656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5" name="TextBox 694"/>
          <p:cNvSpPr txBox="1"/>
          <p:nvPr/>
        </p:nvSpPr>
        <p:spPr>
          <a:xfrm>
            <a:off x="1511999" y="3179818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6" name="TextBox 695"/>
          <p:cNvSpPr txBox="1"/>
          <p:nvPr/>
        </p:nvSpPr>
        <p:spPr>
          <a:xfrm>
            <a:off x="1506855" y="4184672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7" name="TextBox 696"/>
          <p:cNvSpPr txBox="1"/>
          <p:nvPr/>
        </p:nvSpPr>
        <p:spPr>
          <a:xfrm>
            <a:off x="2362071" y="3216147"/>
            <a:ext cx="83792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8" name="TextBox 697"/>
          <p:cNvSpPr txBox="1"/>
          <p:nvPr/>
        </p:nvSpPr>
        <p:spPr>
          <a:xfrm>
            <a:off x="2109882" y="3705190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9" name="TextBox 698"/>
          <p:cNvSpPr txBox="1"/>
          <p:nvPr/>
        </p:nvSpPr>
        <p:spPr>
          <a:xfrm>
            <a:off x="1986355" y="4557733"/>
            <a:ext cx="110368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0" name="TextBox 699"/>
          <p:cNvSpPr txBox="1"/>
          <p:nvPr/>
        </p:nvSpPr>
        <p:spPr>
          <a:xfrm>
            <a:off x="2097608" y="280173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1" name="Straight Arrow Connector 700"/>
          <p:cNvCxnSpPr/>
          <p:nvPr/>
        </p:nvCxnSpPr>
        <p:spPr>
          <a:xfrm flipH="1">
            <a:off x="3245704" y="3364954"/>
            <a:ext cx="8684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Arrow Connector 701"/>
          <p:cNvCxnSpPr>
            <a:endCxn id="695" idx="1"/>
          </p:cNvCxnSpPr>
          <p:nvPr/>
        </p:nvCxnSpPr>
        <p:spPr>
          <a:xfrm flipV="1">
            <a:off x="769425" y="3353263"/>
            <a:ext cx="742574" cy="1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/>
          <p:cNvSpPr txBox="1"/>
          <p:nvPr/>
        </p:nvSpPr>
        <p:spPr>
          <a:xfrm>
            <a:off x="710915" y="300409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WE_A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4" name="Straight Arrow Connector 703"/>
          <p:cNvCxnSpPr/>
          <p:nvPr/>
        </p:nvCxnSpPr>
        <p:spPr>
          <a:xfrm>
            <a:off x="784844" y="4464580"/>
            <a:ext cx="747881" cy="1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TextBox 704"/>
          <p:cNvSpPr txBox="1"/>
          <p:nvPr/>
        </p:nvSpPr>
        <p:spPr>
          <a:xfrm>
            <a:off x="759024" y="4101080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RE_A</a:t>
            </a:r>
            <a:endParaRPr lang="en-US" sz="1654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" name="TextBox 705"/>
          <p:cNvSpPr txBox="1"/>
          <p:nvPr/>
        </p:nvSpPr>
        <p:spPr>
          <a:xfrm>
            <a:off x="3257649" y="298616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_Addr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7" name="Straight Arrow Connector 706"/>
          <p:cNvCxnSpPr/>
          <p:nvPr/>
        </p:nvCxnSpPr>
        <p:spPr>
          <a:xfrm flipH="1" flipV="1">
            <a:off x="11345554" y="734994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/>
          <p:nvPr/>
        </p:nvCxnSpPr>
        <p:spPr>
          <a:xfrm flipH="1">
            <a:off x="5532539" y="10465243"/>
            <a:ext cx="897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/>
          <p:cNvSpPr txBox="1"/>
          <p:nvPr/>
        </p:nvSpPr>
        <p:spPr>
          <a:xfrm>
            <a:off x="5629200" y="10074295"/>
            <a:ext cx="86754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_Addr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513032" y="5383498"/>
            <a:ext cx="0" cy="64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95" idx="2"/>
          </p:cNvCxnSpPr>
          <p:nvPr/>
        </p:nvCxnSpPr>
        <p:spPr>
          <a:xfrm rot="5400000">
            <a:off x="5066239" y="4397226"/>
            <a:ext cx="433067" cy="15394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901009" y="5383498"/>
            <a:ext cx="0" cy="64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>
            <a:off x="2935497" y="4421538"/>
            <a:ext cx="419230" cy="15117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/>
          <p:cNvCxnSpPr/>
          <p:nvPr/>
        </p:nvCxnSpPr>
        <p:spPr>
          <a:xfrm>
            <a:off x="5279174" y="1859321"/>
            <a:ext cx="0" cy="43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5338" y="4380917"/>
            <a:ext cx="1764000" cy="345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96102" y="3925087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22628" y="8278848"/>
            <a:ext cx="1761952" cy="335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register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9336" y="4564741"/>
            <a:ext cx="847804" cy="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09336" y="4869692"/>
            <a:ext cx="847804" cy="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09336" y="5185851"/>
            <a:ext cx="847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09336" y="5716699"/>
            <a:ext cx="847804" cy="7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849517" y="4245250"/>
            <a:ext cx="67037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LD_br</a:t>
            </a:r>
            <a:endParaRPr lang="en-US" sz="1417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49517" y="4575696"/>
            <a:ext cx="689612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LD_bc</a:t>
            </a:r>
            <a:endParaRPr lang="en-US" sz="1417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10101" y="5397208"/>
            <a:ext cx="607859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D_sel</a:t>
            </a:r>
            <a:endParaRPr lang="en-US" sz="1417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56728" y="5148603"/>
            <a:ext cx="1333217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809336" y="6116059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10100" y="5818517"/>
            <a:ext cx="538930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Z_br</a:t>
            </a:r>
            <a:endParaRPr lang="en-US" sz="1417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809336" y="6445436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09526" y="6144607"/>
            <a:ext cx="55816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Z_bc</a:t>
            </a:r>
            <a:endParaRPr lang="en-US" sz="1417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07289" y="6802328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09526" y="6463264"/>
            <a:ext cx="538930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Z_kr</a:t>
            </a:r>
            <a:endParaRPr lang="en-US" sz="1417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07289" y="7146244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24071" y="6825865"/>
            <a:ext cx="55816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Z_kc</a:t>
            </a:r>
            <a:endParaRPr lang="en-US" sz="1417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5400000">
            <a:off x="6333802" y="7954381"/>
            <a:ext cx="845378" cy="516294"/>
          </a:xfrm>
          <a:prstGeom prst="bentConnector3">
            <a:avLst>
              <a:gd name="adj1" fmla="val 1398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07292" y="7789840"/>
            <a:ext cx="207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07290" y="7682855"/>
            <a:ext cx="299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06335" y="7682856"/>
            <a:ext cx="0" cy="1388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45845" y="9071596"/>
            <a:ext cx="96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144572" y="8614584"/>
            <a:ext cx="1273" cy="4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07204" y="7554796"/>
            <a:ext cx="393696" cy="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99555" y="7553428"/>
            <a:ext cx="1345" cy="160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711279" y="9155223"/>
            <a:ext cx="1482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711278" y="8614584"/>
            <a:ext cx="0" cy="540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807204" y="7427359"/>
            <a:ext cx="473549" cy="6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79957" y="7430814"/>
            <a:ext cx="797" cy="1808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336326" y="9238528"/>
            <a:ext cx="1944428" cy="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5336326" y="8614584"/>
            <a:ext cx="4579" cy="62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336325" y="7835238"/>
            <a:ext cx="0" cy="44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698926" y="7835238"/>
            <a:ext cx="7044" cy="44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6123392" y="7823759"/>
            <a:ext cx="2191" cy="45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6493034" y="7833119"/>
            <a:ext cx="5310" cy="442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52496" y="8688004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095318" y="8698433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65780" y="8693243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274583" y="8703624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412068" y="7954256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054310" y="7943232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624531" y="7928315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11185" y="3637294"/>
            <a:ext cx="650280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274583" y="7936779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63870" y="3654662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6849517" y="4884125"/>
            <a:ext cx="67037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LD_kr</a:t>
            </a:r>
            <a:endParaRPr lang="en-US" sz="1417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4428491" y="4783923"/>
            <a:ext cx="616847" cy="9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422514" y="4513482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4428491" y="5211274"/>
            <a:ext cx="616847" cy="8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387790" y="4948626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5844976" y="3937305"/>
            <a:ext cx="0" cy="44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412068" y="3937305"/>
            <a:ext cx="0" cy="44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70114" y="3659962"/>
            <a:ext cx="1124849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Pixel_Done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9759" y="5089272"/>
            <a:ext cx="2722545" cy="21445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69946" y="4627071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87616" y="4627071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91624" y="4633445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205626" y="4621195"/>
            <a:ext cx="1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767846" y="4621195"/>
            <a:ext cx="1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9759" y="431266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63206" y="4327645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03559" y="4331847"/>
            <a:ext cx="706714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018" y="4103669"/>
            <a:ext cx="734182" cy="52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Pixel_Done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61343" y="4321769"/>
            <a:ext cx="72542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149738" y="5583764"/>
            <a:ext cx="113002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1"/>
          </p:cNvCxnSpPr>
          <p:nvPr/>
        </p:nvCxnSpPr>
        <p:spPr>
          <a:xfrm flipH="1" flipV="1">
            <a:off x="5149738" y="6155441"/>
            <a:ext cx="1130021" cy="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49739" y="6750081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47373" y="529000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25086" y="5860541"/>
            <a:ext cx="706309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RAddr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86385" y="6422930"/>
            <a:ext cx="10176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995724" y="5581442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995723" y="6158504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003619" y="6745437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43405" y="527871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73930" y="5822051"/>
            <a:ext cx="770976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WAddr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95724" y="6397388"/>
            <a:ext cx="1288755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  <a:endParaRPr lang="en-US" sz="141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148</Words>
  <Application>Microsoft Office PowerPoint</Application>
  <PresentationFormat>Custom</PresentationFormat>
  <Paragraphs>141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Ngo</dc:creator>
  <cp:lastModifiedBy>Khanh Ngo</cp:lastModifiedBy>
  <cp:revision>80</cp:revision>
  <dcterms:created xsi:type="dcterms:W3CDTF">2022-06-08T06:23:32Z</dcterms:created>
  <dcterms:modified xsi:type="dcterms:W3CDTF">2022-06-10T14:51:04Z</dcterms:modified>
</cp:coreProperties>
</file>