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15119350" cy="15119350"/>
  <p:notesSz cx="6858000" cy="9144000"/>
  <p:defaultTextStyle>
    <a:defPPr>
      <a:defRPr lang="en-US"/>
    </a:defPPr>
    <a:lvl1pPr marL="0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1pPr>
    <a:lvl2pPr marL="725689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2pPr>
    <a:lvl3pPr marL="1451378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3pPr>
    <a:lvl4pPr marL="2177069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4pPr>
    <a:lvl5pPr marL="2902758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5pPr>
    <a:lvl6pPr marL="3628447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6pPr>
    <a:lvl7pPr marL="4354136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7pPr>
    <a:lvl8pPr marL="5079825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8pPr>
    <a:lvl9pPr marL="5805516" algn="l" defTabSz="1451378" rtl="0" eaLnBrk="1" latinLnBrk="0" hangingPunct="1">
      <a:defRPr sz="285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46" autoAdjust="0"/>
    <p:restoredTop sz="93162" autoAdjust="0"/>
  </p:normalViewPr>
  <p:slideViewPr>
    <p:cSldViewPr snapToGrid="0" showGuides="1">
      <p:cViewPr>
        <p:scale>
          <a:sx n="75" d="100"/>
          <a:sy n="75" d="100"/>
        </p:scale>
        <p:origin x="897" y="-92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AF388D-D73B-42C6-BF42-B09DCE100FFD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23715-74C6-49E5-8C27-DD72A7547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5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1pPr>
    <a:lvl2pPr marL="617083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2pPr>
    <a:lvl3pPr marL="1234166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3pPr>
    <a:lvl4pPr marL="1851249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4pPr>
    <a:lvl5pPr marL="2468331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5pPr>
    <a:lvl6pPr marL="3085414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6pPr>
    <a:lvl7pPr marL="3702497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7pPr>
    <a:lvl8pPr marL="4319580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8pPr>
    <a:lvl9pPr marL="4936663" algn="l" defTabSz="1234166" rtl="0" eaLnBrk="1" latinLnBrk="0" hangingPunct="1">
      <a:defRPr sz="16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23715-74C6-49E5-8C27-DD72A7547A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5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2474395"/>
            <a:ext cx="12851448" cy="5263774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7941160"/>
            <a:ext cx="11339513" cy="3650342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7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01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804966"/>
            <a:ext cx="3260110" cy="1281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804966"/>
            <a:ext cx="9591338" cy="128129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20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2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3769342"/>
            <a:ext cx="13040439" cy="6289229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0118069"/>
            <a:ext cx="13040439" cy="3307357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50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4024827"/>
            <a:ext cx="6425724" cy="95930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4024827"/>
            <a:ext cx="6425724" cy="95930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5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804969"/>
            <a:ext cx="13040439" cy="29223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3706342"/>
            <a:ext cx="6396193" cy="1816421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5522763"/>
            <a:ext cx="6396193" cy="8123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3706342"/>
            <a:ext cx="6427693" cy="1816421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5522763"/>
            <a:ext cx="6427693" cy="812315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7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22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007957"/>
            <a:ext cx="4876384" cy="3527848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2176910"/>
            <a:ext cx="7654171" cy="10744538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4535805"/>
            <a:ext cx="4876384" cy="8403140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7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007957"/>
            <a:ext cx="4876384" cy="3527848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2176910"/>
            <a:ext cx="7654171" cy="10744538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4535805"/>
            <a:ext cx="4876384" cy="8403140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D22C8-D32D-4706-8509-154E6C32093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8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804969"/>
            <a:ext cx="13040439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4024827"/>
            <a:ext cx="13040439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4013401"/>
            <a:ext cx="3401854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D22C8-D32D-4706-8509-154E6C320933}" type="datetimeFigureOut">
              <a:rPr lang="en-US" smtClean="0"/>
              <a:t>6/11/2022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4013401"/>
            <a:ext cx="5102781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4013401"/>
            <a:ext cx="3401854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D0531-95AE-4862-9E53-F9521EA25A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Rectangle 488"/>
          <p:cNvSpPr/>
          <p:nvPr/>
        </p:nvSpPr>
        <p:spPr>
          <a:xfrm>
            <a:off x="709594" y="2297114"/>
            <a:ext cx="14250807" cy="103617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395" tIns="56698" rIns="113395" bIns="5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4"/>
          </a:p>
        </p:txBody>
      </p:sp>
      <p:sp>
        <p:nvSpPr>
          <p:cNvPr id="490" name="Rounded Rectangle 489"/>
          <p:cNvSpPr/>
          <p:nvPr/>
        </p:nvSpPr>
        <p:spPr>
          <a:xfrm>
            <a:off x="11015501" y="3080061"/>
            <a:ext cx="960490" cy="131218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395" tIns="56698" rIns="113395" bIns="5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4"/>
          </a:p>
        </p:txBody>
      </p:sp>
      <p:sp>
        <p:nvSpPr>
          <p:cNvPr id="491" name="TextBox 490"/>
          <p:cNvSpPr txBox="1"/>
          <p:nvPr/>
        </p:nvSpPr>
        <p:spPr>
          <a:xfrm>
            <a:off x="11075417" y="3540231"/>
            <a:ext cx="841026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/>
              <a:t>Cnt_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497" name="Rectangle 496"/>
          <p:cNvSpPr/>
          <p:nvPr/>
        </p:nvSpPr>
        <p:spPr>
          <a:xfrm>
            <a:off x="10971004" y="2573350"/>
            <a:ext cx="409634" cy="253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sp>
        <p:nvSpPr>
          <p:cNvPr id="498" name="TextBox 497"/>
          <p:cNvSpPr txBox="1"/>
          <p:nvPr/>
        </p:nvSpPr>
        <p:spPr>
          <a:xfrm>
            <a:off x="11013540" y="2507865"/>
            <a:ext cx="253632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99" name="Isosceles Triangle 498"/>
          <p:cNvSpPr/>
          <p:nvPr/>
        </p:nvSpPr>
        <p:spPr>
          <a:xfrm rot="5400000">
            <a:off x="10977086" y="3258827"/>
            <a:ext cx="207443" cy="130614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cxnSp>
        <p:nvCxnSpPr>
          <p:cNvPr id="500" name="Straight Connector 499"/>
          <p:cNvCxnSpPr>
            <a:stCxn id="499" idx="3"/>
          </p:cNvCxnSpPr>
          <p:nvPr/>
        </p:nvCxnSpPr>
        <p:spPr>
          <a:xfrm flipH="1" flipV="1">
            <a:off x="10432574" y="3321921"/>
            <a:ext cx="582926" cy="2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/>
          <p:cNvCxnSpPr/>
          <p:nvPr/>
        </p:nvCxnSpPr>
        <p:spPr>
          <a:xfrm>
            <a:off x="10432575" y="3746671"/>
            <a:ext cx="580965" cy="6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/>
          <p:cNvCxnSpPr/>
          <p:nvPr/>
        </p:nvCxnSpPr>
        <p:spPr>
          <a:xfrm>
            <a:off x="10432575" y="4157269"/>
            <a:ext cx="580965" cy="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 flipH="1">
            <a:off x="11625563" y="2816201"/>
            <a:ext cx="1593" cy="263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>
            <a:endCxn id="497" idx="2"/>
          </p:cNvCxnSpPr>
          <p:nvPr/>
        </p:nvCxnSpPr>
        <p:spPr>
          <a:xfrm flipV="1">
            <a:off x="11175821" y="2826615"/>
            <a:ext cx="0" cy="25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TextBox 504"/>
          <p:cNvSpPr txBox="1"/>
          <p:nvPr/>
        </p:nvSpPr>
        <p:spPr>
          <a:xfrm>
            <a:off x="10296488" y="2983433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sp>
        <p:nvSpPr>
          <p:cNvPr id="506" name="TextBox 505"/>
          <p:cNvSpPr txBox="1"/>
          <p:nvPr/>
        </p:nvSpPr>
        <p:spPr>
          <a:xfrm>
            <a:off x="10305296" y="3412728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10194519" y="3810478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EN_bc</a:t>
            </a:r>
          </a:p>
        </p:txBody>
      </p:sp>
      <p:sp>
        <p:nvSpPr>
          <p:cNvPr id="508" name="TextBox 507"/>
          <p:cNvSpPr txBox="1"/>
          <p:nvPr/>
        </p:nvSpPr>
        <p:spPr>
          <a:xfrm>
            <a:off x="11495746" y="2507865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LD_bc</a:t>
            </a:r>
          </a:p>
        </p:txBody>
      </p:sp>
      <p:sp>
        <p:nvSpPr>
          <p:cNvPr id="523" name="Rounded Rectangle 522"/>
          <p:cNvSpPr/>
          <p:nvPr/>
        </p:nvSpPr>
        <p:spPr>
          <a:xfrm>
            <a:off x="13360677" y="3075430"/>
            <a:ext cx="960490" cy="131218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395" tIns="56698" rIns="113395" bIns="5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4"/>
          </a:p>
        </p:txBody>
      </p:sp>
      <p:sp>
        <p:nvSpPr>
          <p:cNvPr id="524" name="TextBox 523"/>
          <p:cNvSpPr txBox="1"/>
          <p:nvPr/>
        </p:nvSpPr>
        <p:spPr>
          <a:xfrm>
            <a:off x="13420594" y="3535600"/>
            <a:ext cx="841026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/>
              <a:t>Cnt_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</a:p>
        </p:txBody>
      </p:sp>
      <p:sp>
        <p:nvSpPr>
          <p:cNvPr id="525" name="Rectangle 524"/>
          <p:cNvSpPr/>
          <p:nvPr/>
        </p:nvSpPr>
        <p:spPr>
          <a:xfrm>
            <a:off x="13316181" y="2568719"/>
            <a:ext cx="409634" cy="253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sp>
        <p:nvSpPr>
          <p:cNvPr id="526" name="TextBox 525"/>
          <p:cNvSpPr txBox="1"/>
          <p:nvPr/>
        </p:nvSpPr>
        <p:spPr>
          <a:xfrm>
            <a:off x="13358716" y="2503234"/>
            <a:ext cx="253632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27" name="Isosceles Triangle 526"/>
          <p:cNvSpPr/>
          <p:nvPr/>
        </p:nvSpPr>
        <p:spPr>
          <a:xfrm rot="5400000">
            <a:off x="13322262" y="3254196"/>
            <a:ext cx="207443" cy="130614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cxnSp>
        <p:nvCxnSpPr>
          <p:cNvPr id="528" name="Straight Connector 527"/>
          <p:cNvCxnSpPr>
            <a:stCxn id="527" idx="3"/>
          </p:cNvCxnSpPr>
          <p:nvPr/>
        </p:nvCxnSpPr>
        <p:spPr>
          <a:xfrm flipH="1" flipV="1">
            <a:off x="12777751" y="3317290"/>
            <a:ext cx="582926" cy="2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Arrow Connector 528"/>
          <p:cNvCxnSpPr/>
          <p:nvPr/>
        </p:nvCxnSpPr>
        <p:spPr>
          <a:xfrm>
            <a:off x="12777751" y="3742040"/>
            <a:ext cx="580965" cy="6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Arrow Connector 529"/>
          <p:cNvCxnSpPr/>
          <p:nvPr/>
        </p:nvCxnSpPr>
        <p:spPr>
          <a:xfrm>
            <a:off x="12777751" y="4152638"/>
            <a:ext cx="580965" cy="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traight Arrow Connector 530"/>
          <p:cNvCxnSpPr/>
          <p:nvPr/>
        </p:nvCxnSpPr>
        <p:spPr>
          <a:xfrm flipH="1">
            <a:off x="13970739" y="2811570"/>
            <a:ext cx="1593" cy="263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Connector 531"/>
          <p:cNvCxnSpPr>
            <a:endCxn id="525" idx="2"/>
          </p:cNvCxnSpPr>
          <p:nvPr/>
        </p:nvCxnSpPr>
        <p:spPr>
          <a:xfrm flipV="1">
            <a:off x="13520998" y="2821984"/>
            <a:ext cx="0" cy="25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TextBox 532"/>
          <p:cNvSpPr txBox="1"/>
          <p:nvPr/>
        </p:nvSpPr>
        <p:spPr>
          <a:xfrm>
            <a:off x="12656625" y="3004094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sp>
        <p:nvSpPr>
          <p:cNvPr id="534" name="TextBox 533"/>
          <p:cNvSpPr txBox="1"/>
          <p:nvPr/>
        </p:nvSpPr>
        <p:spPr>
          <a:xfrm>
            <a:off x="12656625" y="3411324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</p:txBody>
      </p:sp>
      <p:sp>
        <p:nvSpPr>
          <p:cNvPr id="535" name="TextBox 534"/>
          <p:cNvSpPr txBox="1"/>
          <p:nvPr/>
        </p:nvSpPr>
        <p:spPr>
          <a:xfrm>
            <a:off x="12555132" y="3780099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EN_kr</a:t>
            </a:r>
          </a:p>
        </p:txBody>
      </p:sp>
      <p:sp>
        <p:nvSpPr>
          <p:cNvPr id="536" name="TextBox 535"/>
          <p:cNvSpPr txBox="1"/>
          <p:nvPr/>
        </p:nvSpPr>
        <p:spPr>
          <a:xfrm>
            <a:off x="13840922" y="2503234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LD_kr</a:t>
            </a:r>
          </a:p>
        </p:txBody>
      </p:sp>
      <p:sp>
        <p:nvSpPr>
          <p:cNvPr id="537" name="Rounded Rectangle 536"/>
          <p:cNvSpPr/>
          <p:nvPr/>
        </p:nvSpPr>
        <p:spPr>
          <a:xfrm>
            <a:off x="13169202" y="7856702"/>
            <a:ext cx="960490" cy="131218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395" tIns="56698" rIns="113395" bIns="5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4"/>
          </a:p>
        </p:txBody>
      </p:sp>
      <p:sp>
        <p:nvSpPr>
          <p:cNvPr id="538" name="TextBox 537"/>
          <p:cNvSpPr txBox="1"/>
          <p:nvPr/>
        </p:nvSpPr>
        <p:spPr>
          <a:xfrm>
            <a:off x="13229118" y="8316872"/>
            <a:ext cx="841026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/>
              <a:t>Cnt_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kc</a:t>
            </a:r>
          </a:p>
        </p:txBody>
      </p:sp>
      <p:sp>
        <p:nvSpPr>
          <p:cNvPr id="539" name="Rectangle 538"/>
          <p:cNvSpPr/>
          <p:nvPr/>
        </p:nvSpPr>
        <p:spPr>
          <a:xfrm>
            <a:off x="13124705" y="7349992"/>
            <a:ext cx="409634" cy="253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sp>
        <p:nvSpPr>
          <p:cNvPr id="540" name="TextBox 539"/>
          <p:cNvSpPr txBox="1"/>
          <p:nvPr/>
        </p:nvSpPr>
        <p:spPr>
          <a:xfrm>
            <a:off x="13167240" y="7284506"/>
            <a:ext cx="253632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41" name="Isosceles Triangle 540"/>
          <p:cNvSpPr/>
          <p:nvPr/>
        </p:nvSpPr>
        <p:spPr>
          <a:xfrm rot="5400000">
            <a:off x="13130786" y="8035469"/>
            <a:ext cx="207443" cy="130614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cxnSp>
        <p:nvCxnSpPr>
          <p:cNvPr id="542" name="Straight Connector 541"/>
          <p:cNvCxnSpPr>
            <a:stCxn id="541" idx="3"/>
          </p:cNvCxnSpPr>
          <p:nvPr/>
        </p:nvCxnSpPr>
        <p:spPr>
          <a:xfrm flipH="1" flipV="1">
            <a:off x="12586275" y="8098562"/>
            <a:ext cx="582926" cy="2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Straight Arrow Connector 542"/>
          <p:cNvCxnSpPr/>
          <p:nvPr/>
        </p:nvCxnSpPr>
        <p:spPr>
          <a:xfrm>
            <a:off x="12586275" y="8523312"/>
            <a:ext cx="580965" cy="6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/>
          <p:cNvCxnSpPr/>
          <p:nvPr/>
        </p:nvCxnSpPr>
        <p:spPr>
          <a:xfrm>
            <a:off x="12586275" y="8933910"/>
            <a:ext cx="580965" cy="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Straight Arrow Connector 544"/>
          <p:cNvCxnSpPr/>
          <p:nvPr/>
        </p:nvCxnSpPr>
        <p:spPr>
          <a:xfrm flipH="1">
            <a:off x="13779264" y="7592842"/>
            <a:ext cx="1593" cy="263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Straight Connector 545"/>
          <p:cNvCxnSpPr>
            <a:endCxn id="539" idx="2"/>
          </p:cNvCxnSpPr>
          <p:nvPr/>
        </p:nvCxnSpPr>
        <p:spPr>
          <a:xfrm flipV="1">
            <a:off x="13329522" y="7603256"/>
            <a:ext cx="0" cy="25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TextBox 546"/>
          <p:cNvSpPr txBox="1"/>
          <p:nvPr/>
        </p:nvSpPr>
        <p:spPr>
          <a:xfrm>
            <a:off x="12445180" y="7773453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sp>
        <p:nvSpPr>
          <p:cNvPr id="548" name="TextBox 547"/>
          <p:cNvSpPr txBox="1"/>
          <p:nvPr/>
        </p:nvSpPr>
        <p:spPr>
          <a:xfrm>
            <a:off x="12434065" y="8191867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</p:txBody>
      </p:sp>
      <p:sp>
        <p:nvSpPr>
          <p:cNvPr id="549" name="TextBox 548"/>
          <p:cNvSpPr txBox="1"/>
          <p:nvPr/>
        </p:nvSpPr>
        <p:spPr>
          <a:xfrm>
            <a:off x="12352493" y="8565354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EN_kc</a:t>
            </a:r>
          </a:p>
        </p:txBody>
      </p:sp>
      <p:sp>
        <p:nvSpPr>
          <p:cNvPr id="550" name="TextBox 549"/>
          <p:cNvSpPr txBox="1"/>
          <p:nvPr/>
        </p:nvSpPr>
        <p:spPr>
          <a:xfrm>
            <a:off x="13649447" y="7284507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LD_kc</a:t>
            </a:r>
          </a:p>
        </p:txBody>
      </p:sp>
      <p:sp>
        <p:nvSpPr>
          <p:cNvPr id="551" name="Rounded Rectangle 550"/>
          <p:cNvSpPr/>
          <p:nvPr/>
        </p:nvSpPr>
        <p:spPr>
          <a:xfrm>
            <a:off x="8663019" y="3069291"/>
            <a:ext cx="960490" cy="1312183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3395" tIns="56698" rIns="113395" bIns="5669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54"/>
          </a:p>
        </p:txBody>
      </p:sp>
      <p:sp>
        <p:nvSpPr>
          <p:cNvPr id="552" name="TextBox 551"/>
          <p:cNvSpPr txBox="1"/>
          <p:nvPr/>
        </p:nvSpPr>
        <p:spPr>
          <a:xfrm>
            <a:off x="8722935" y="3529461"/>
            <a:ext cx="841026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/>
              <a:t>Cnt_</a:t>
            </a:r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</a:p>
        </p:txBody>
      </p:sp>
      <p:sp>
        <p:nvSpPr>
          <p:cNvPr id="553" name="Rectangle 552"/>
          <p:cNvSpPr/>
          <p:nvPr/>
        </p:nvSpPr>
        <p:spPr>
          <a:xfrm>
            <a:off x="8618522" y="2562580"/>
            <a:ext cx="409634" cy="2532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sp>
        <p:nvSpPr>
          <p:cNvPr id="554" name="TextBox 553"/>
          <p:cNvSpPr txBox="1"/>
          <p:nvPr/>
        </p:nvSpPr>
        <p:spPr>
          <a:xfrm>
            <a:off x="8661057" y="2497095"/>
            <a:ext cx="253632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555" name="Isosceles Triangle 554"/>
          <p:cNvSpPr/>
          <p:nvPr/>
        </p:nvSpPr>
        <p:spPr>
          <a:xfrm rot="5400000">
            <a:off x="8624603" y="3248057"/>
            <a:ext cx="207443" cy="130614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cxnSp>
        <p:nvCxnSpPr>
          <p:cNvPr id="556" name="Straight Connector 555"/>
          <p:cNvCxnSpPr>
            <a:stCxn id="555" idx="3"/>
          </p:cNvCxnSpPr>
          <p:nvPr/>
        </p:nvCxnSpPr>
        <p:spPr>
          <a:xfrm flipH="1" flipV="1">
            <a:off x="8080092" y="3311151"/>
            <a:ext cx="582926" cy="2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traight Arrow Connector 556"/>
          <p:cNvCxnSpPr/>
          <p:nvPr/>
        </p:nvCxnSpPr>
        <p:spPr>
          <a:xfrm>
            <a:off x="8080092" y="3735901"/>
            <a:ext cx="580965" cy="65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traight Arrow Connector 557"/>
          <p:cNvCxnSpPr/>
          <p:nvPr/>
        </p:nvCxnSpPr>
        <p:spPr>
          <a:xfrm>
            <a:off x="8080092" y="4146499"/>
            <a:ext cx="580965" cy="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Straight Arrow Connector 558"/>
          <p:cNvCxnSpPr/>
          <p:nvPr/>
        </p:nvCxnSpPr>
        <p:spPr>
          <a:xfrm flipH="1">
            <a:off x="9273081" y="2805431"/>
            <a:ext cx="1593" cy="263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Straight Connector 559"/>
          <p:cNvCxnSpPr>
            <a:endCxn id="553" idx="2"/>
          </p:cNvCxnSpPr>
          <p:nvPr/>
        </p:nvCxnSpPr>
        <p:spPr>
          <a:xfrm flipV="1">
            <a:off x="8823339" y="2815845"/>
            <a:ext cx="0" cy="2534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TextBox 560"/>
          <p:cNvSpPr txBox="1"/>
          <p:nvPr/>
        </p:nvSpPr>
        <p:spPr>
          <a:xfrm>
            <a:off x="7958924" y="2991607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sp>
        <p:nvSpPr>
          <p:cNvPr id="562" name="TextBox 561"/>
          <p:cNvSpPr txBox="1"/>
          <p:nvPr/>
        </p:nvSpPr>
        <p:spPr>
          <a:xfrm>
            <a:off x="7941451" y="3415053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</p:txBody>
      </p:sp>
      <p:sp>
        <p:nvSpPr>
          <p:cNvPr id="563" name="TextBox 562"/>
          <p:cNvSpPr txBox="1"/>
          <p:nvPr/>
        </p:nvSpPr>
        <p:spPr>
          <a:xfrm>
            <a:off x="7893637" y="3810479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EN_br</a:t>
            </a:r>
          </a:p>
        </p:txBody>
      </p:sp>
      <p:sp>
        <p:nvSpPr>
          <p:cNvPr id="564" name="TextBox 563"/>
          <p:cNvSpPr txBox="1"/>
          <p:nvPr/>
        </p:nvSpPr>
        <p:spPr>
          <a:xfrm>
            <a:off x="9143264" y="2497095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LD_br</a:t>
            </a:r>
          </a:p>
        </p:txBody>
      </p:sp>
      <p:sp>
        <p:nvSpPr>
          <p:cNvPr id="565" name="Rounded Rectangle 564"/>
          <p:cNvSpPr/>
          <p:nvPr/>
        </p:nvSpPr>
        <p:spPr>
          <a:xfrm>
            <a:off x="9547618" y="4841642"/>
            <a:ext cx="648467" cy="2962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</a:p>
        </p:txBody>
      </p:sp>
      <p:cxnSp>
        <p:nvCxnSpPr>
          <p:cNvPr id="566" name="Straight Connector 565"/>
          <p:cNvCxnSpPr/>
          <p:nvPr/>
        </p:nvCxnSpPr>
        <p:spPr>
          <a:xfrm flipH="1" flipV="1">
            <a:off x="10008891" y="4685588"/>
            <a:ext cx="2" cy="15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7" name="TextBox 566"/>
          <p:cNvSpPr txBox="1"/>
          <p:nvPr/>
        </p:nvSpPr>
        <p:spPr>
          <a:xfrm>
            <a:off x="9818764" y="4352490"/>
            <a:ext cx="39626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rB</a:t>
            </a:r>
          </a:p>
        </p:txBody>
      </p:sp>
      <p:cxnSp>
        <p:nvCxnSpPr>
          <p:cNvPr id="568" name="Elbow Connector 567"/>
          <p:cNvCxnSpPr>
            <a:stCxn id="565" idx="2"/>
          </p:cNvCxnSpPr>
          <p:nvPr/>
        </p:nvCxnSpPr>
        <p:spPr>
          <a:xfrm rot="5400000">
            <a:off x="9599000" y="5102871"/>
            <a:ext cx="237813" cy="3078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TextBox 568"/>
          <p:cNvSpPr txBox="1"/>
          <p:nvPr/>
        </p:nvSpPr>
        <p:spPr>
          <a:xfrm>
            <a:off x="9463627" y="5375726"/>
            <a:ext cx="815968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Z_br</a:t>
            </a:r>
          </a:p>
        </p:txBody>
      </p:sp>
      <p:sp>
        <p:nvSpPr>
          <p:cNvPr id="570" name="Rounded Rectangle 569"/>
          <p:cNvSpPr/>
          <p:nvPr/>
        </p:nvSpPr>
        <p:spPr>
          <a:xfrm>
            <a:off x="11878288" y="4816584"/>
            <a:ext cx="648467" cy="2962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</a:p>
        </p:txBody>
      </p:sp>
      <p:cxnSp>
        <p:nvCxnSpPr>
          <p:cNvPr id="571" name="Straight Connector 570"/>
          <p:cNvCxnSpPr/>
          <p:nvPr/>
        </p:nvCxnSpPr>
        <p:spPr>
          <a:xfrm flipH="1" flipV="1">
            <a:off x="12339560" y="4660529"/>
            <a:ext cx="2" cy="15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TextBox 571"/>
          <p:cNvSpPr txBox="1"/>
          <p:nvPr/>
        </p:nvSpPr>
        <p:spPr>
          <a:xfrm>
            <a:off x="12144599" y="4342237"/>
            <a:ext cx="420308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</a:p>
        </p:txBody>
      </p:sp>
      <p:cxnSp>
        <p:nvCxnSpPr>
          <p:cNvPr id="573" name="Elbow Connector 572"/>
          <p:cNvCxnSpPr>
            <a:stCxn id="570" idx="2"/>
          </p:cNvCxnSpPr>
          <p:nvPr/>
        </p:nvCxnSpPr>
        <p:spPr>
          <a:xfrm rot="5400000">
            <a:off x="11929670" y="5077813"/>
            <a:ext cx="237813" cy="3078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TextBox 573"/>
          <p:cNvSpPr txBox="1"/>
          <p:nvPr/>
        </p:nvSpPr>
        <p:spPr>
          <a:xfrm>
            <a:off x="11815672" y="5383497"/>
            <a:ext cx="84901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Z_bc</a:t>
            </a:r>
          </a:p>
        </p:txBody>
      </p:sp>
      <p:sp>
        <p:nvSpPr>
          <p:cNvPr id="575" name="Rounded Rectangle 574"/>
          <p:cNvSpPr/>
          <p:nvPr/>
        </p:nvSpPr>
        <p:spPr>
          <a:xfrm>
            <a:off x="14241518" y="4825908"/>
            <a:ext cx="648467" cy="2962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</a:p>
        </p:txBody>
      </p:sp>
      <p:cxnSp>
        <p:nvCxnSpPr>
          <p:cNvPr id="576" name="Straight Connector 575"/>
          <p:cNvCxnSpPr/>
          <p:nvPr/>
        </p:nvCxnSpPr>
        <p:spPr>
          <a:xfrm flipH="1" flipV="1">
            <a:off x="14702790" y="4669854"/>
            <a:ext cx="2" cy="15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/>
          <p:cNvSpPr txBox="1"/>
          <p:nvPr/>
        </p:nvSpPr>
        <p:spPr>
          <a:xfrm>
            <a:off x="14520222" y="4365139"/>
            <a:ext cx="40908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rK</a:t>
            </a:r>
          </a:p>
        </p:txBody>
      </p:sp>
      <p:cxnSp>
        <p:nvCxnSpPr>
          <p:cNvPr id="578" name="Elbow Connector 577"/>
          <p:cNvCxnSpPr>
            <a:stCxn id="575" idx="2"/>
          </p:cNvCxnSpPr>
          <p:nvPr/>
        </p:nvCxnSpPr>
        <p:spPr>
          <a:xfrm rot="5400000">
            <a:off x="14292899" y="5087137"/>
            <a:ext cx="237813" cy="3078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TextBox 578"/>
          <p:cNvSpPr txBox="1"/>
          <p:nvPr/>
        </p:nvSpPr>
        <p:spPr>
          <a:xfrm>
            <a:off x="14157527" y="5359991"/>
            <a:ext cx="7324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Z_kr</a:t>
            </a:r>
          </a:p>
        </p:txBody>
      </p:sp>
      <p:sp>
        <p:nvSpPr>
          <p:cNvPr id="580" name="Rounded Rectangle 579"/>
          <p:cNvSpPr/>
          <p:nvPr/>
        </p:nvSpPr>
        <p:spPr>
          <a:xfrm>
            <a:off x="14083360" y="9605356"/>
            <a:ext cx="648467" cy="2962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</a:t>
            </a:r>
          </a:p>
        </p:txBody>
      </p:sp>
      <p:cxnSp>
        <p:nvCxnSpPr>
          <p:cNvPr id="581" name="Straight Connector 580"/>
          <p:cNvCxnSpPr/>
          <p:nvPr/>
        </p:nvCxnSpPr>
        <p:spPr>
          <a:xfrm flipH="1" flipV="1">
            <a:off x="14544632" y="9449301"/>
            <a:ext cx="2" cy="15605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TextBox 581"/>
          <p:cNvSpPr txBox="1"/>
          <p:nvPr/>
        </p:nvSpPr>
        <p:spPr>
          <a:xfrm>
            <a:off x="14355106" y="9180764"/>
            <a:ext cx="43313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cK</a:t>
            </a:r>
          </a:p>
        </p:txBody>
      </p:sp>
      <p:cxnSp>
        <p:nvCxnSpPr>
          <p:cNvPr id="583" name="Elbow Connector 582"/>
          <p:cNvCxnSpPr>
            <a:stCxn id="580" idx="2"/>
          </p:cNvCxnSpPr>
          <p:nvPr/>
        </p:nvCxnSpPr>
        <p:spPr>
          <a:xfrm rot="5400000">
            <a:off x="14134741" y="9866585"/>
            <a:ext cx="237813" cy="30789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TextBox 583"/>
          <p:cNvSpPr txBox="1"/>
          <p:nvPr/>
        </p:nvSpPr>
        <p:spPr>
          <a:xfrm>
            <a:off x="13999368" y="10139440"/>
            <a:ext cx="890616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Z_kc</a:t>
            </a:r>
          </a:p>
        </p:txBody>
      </p:sp>
      <p:cxnSp>
        <p:nvCxnSpPr>
          <p:cNvPr id="585" name="Elbow Connector 584"/>
          <p:cNvCxnSpPr>
            <a:stCxn id="551" idx="2"/>
          </p:cNvCxnSpPr>
          <p:nvPr/>
        </p:nvCxnSpPr>
        <p:spPr>
          <a:xfrm rot="16200000" flipH="1">
            <a:off x="9280546" y="4244190"/>
            <a:ext cx="268744" cy="5433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traight Connector 585"/>
          <p:cNvCxnSpPr/>
          <p:nvPr/>
        </p:nvCxnSpPr>
        <p:spPr>
          <a:xfrm flipV="1">
            <a:off x="9686573" y="4650217"/>
            <a:ext cx="0" cy="1914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Elbow Connector 586"/>
          <p:cNvCxnSpPr/>
          <p:nvPr/>
        </p:nvCxnSpPr>
        <p:spPr>
          <a:xfrm rot="16200000" flipH="1">
            <a:off x="11646114" y="4239495"/>
            <a:ext cx="268744" cy="5433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Straight Connector 587"/>
          <p:cNvCxnSpPr/>
          <p:nvPr/>
        </p:nvCxnSpPr>
        <p:spPr>
          <a:xfrm flipV="1">
            <a:off x="12048575" y="4640698"/>
            <a:ext cx="0" cy="17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Elbow Connector 588"/>
          <p:cNvCxnSpPr/>
          <p:nvPr/>
        </p:nvCxnSpPr>
        <p:spPr>
          <a:xfrm>
            <a:off x="13847437" y="4379123"/>
            <a:ext cx="533961" cy="266715"/>
          </a:xfrm>
          <a:prstGeom prst="bentConnector3">
            <a:avLst>
              <a:gd name="adj1" fmla="val 4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Connector 589"/>
          <p:cNvCxnSpPr/>
          <p:nvPr/>
        </p:nvCxnSpPr>
        <p:spPr>
          <a:xfrm flipV="1">
            <a:off x="14381397" y="4640923"/>
            <a:ext cx="0" cy="17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Elbow Connector 590"/>
          <p:cNvCxnSpPr/>
          <p:nvPr/>
        </p:nvCxnSpPr>
        <p:spPr>
          <a:xfrm rot="16200000" flipH="1">
            <a:off x="13787778" y="9029777"/>
            <a:ext cx="268744" cy="54331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Connector 591"/>
          <p:cNvCxnSpPr/>
          <p:nvPr/>
        </p:nvCxnSpPr>
        <p:spPr>
          <a:xfrm flipV="1">
            <a:off x="14192350" y="9435598"/>
            <a:ext cx="0" cy="175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Rectangle 592"/>
          <p:cNvSpPr/>
          <p:nvPr/>
        </p:nvSpPr>
        <p:spPr>
          <a:xfrm>
            <a:off x="10589203" y="7235007"/>
            <a:ext cx="752344" cy="5755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</a:p>
        </p:txBody>
      </p:sp>
      <p:sp>
        <p:nvSpPr>
          <p:cNvPr id="595" name="Rounded Rectangle 594"/>
          <p:cNvSpPr/>
          <p:nvPr/>
        </p:nvSpPr>
        <p:spPr>
          <a:xfrm>
            <a:off x="5196020" y="2780064"/>
            <a:ext cx="1712977" cy="21703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6" name="TextBox 595"/>
          <p:cNvSpPr txBox="1"/>
          <p:nvPr/>
        </p:nvSpPr>
        <p:spPr>
          <a:xfrm>
            <a:off x="5175294" y="3155226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</a:p>
        </p:txBody>
      </p:sp>
      <p:sp>
        <p:nvSpPr>
          <p:cNvPr id="597" name="TextBox 596"/>
          <p:cNvSpPr txBox="1"/>
          <p:nvPr/>
        </p:nvSpPr>
        <p:spPr>
          <a:xfrm>
            <a:off x="5170150" y="4160080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</a:p>
        </p:txBody>
      </p:sp>
      <p:sp>
        <p:nvSpPr>
          <p:cNvPr id="598" name="TextBox 597"/>
          <p:cNvSpPr txBox="1"/>
          <p:nvPr/>
        </p:nvSpPr>
        <p:spPr>
          <a:xfrm>
            <a:off x="5931182" y="3247219"/>
            <a:ext cx="932111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</a:p>
        </p:txBody>
      </p:sp>
      <p:sp>
        <p:nvSpPr>
          <p:cNvPr id="599" name="TextBox 598"/>
          <p:cNvSpPr txBox="1"/>
          <p:nvPr/>
        </p:nvSpPr>
        <p:spPr>
          <a:xfrm>
            <a:off x="5773176" y="3680598"/>
            <a:ext cx="103236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5649650" y="4533141"/>
            <a:ext cx="972715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</a:p>
        </p:txBody>
      </p:sp>
      <p:cxnSp>
        <p:nvCxnSpPr>
          <p:cNvPr id="601" name="Straight Arrow Connector 600"/>
          <p:cNvCxnSpPr/>
          <p:nvPr/>
        </p:nvCxnSpPr>
        <p:spPr>
          <a:xfrm>
            <a:off x="9140699" y="4650217"/>
            <a:ext cx="3008" cy="139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/>
          <p:nvPr/>
        </p:nvCxnSpPr>
        <p:spPr>
          <a:xfrm>
            <a:off x="11508974" y="4635517"/>
            <a:ext cx="3008" cy="139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/>
          <p:nvPr/>
        </p:nvCxnSpPr>
        <p:spPr>
          <a:xfrm>
            <a:off x="13855923" y="4645837"/>
            <a:ext cx="3008" cy="139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/>
          <p:nvPr/>
        </p:nvCxnSpPr>
        <p:spPr>
          <a:xfrm>
            <a:off x="13648332" y="9425284"/>
            <a:ext cx="3008" cy="1391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TextBox 604"/>
          <p:cNvSpPr txBox="1"/>
          <p:nvPr/>
        </p:nvSpPr>
        <p:spPr>
          <a:xfrm>
            <a:off x="8771140" y="5652224"/>
            <a:ext cx="36099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</a:p>
        </p:txBody>
      </p:sp>
      <p:sp>
        <p:nvSpPr>
          <p:cNvPr id="606" name="TextBox 605"/>
          <p:cNvSpPr txBox="1"/>
          <p:nvPr/>
        </p:nvSpPr>
        <p:spPr>
          <a:xfrm>
            <a:off x="11097579" y="5622469"/>
            <a:ext cx="38504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607" name="TextBox 606"/>
          <p:cNvSpPr txBox="1"/>
          <p:nvPr/>
        </p:nvSpPr>
        <p:spPr>
          <a:xfrm>
            <a:off x="13462347" y="5637234"/>
            <a:ext cx="36099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</a:p>
        </p:txBody>
      </p:sp>
      <p:sp>
        <p:nvSpPr>
          <p:cNvPr id="608" name="TextBox 607"/>
          <p:cNvSpPr txBox="1"/>
          <p:nvPr/>
        </p:nvSpPr>
        <p:spPr>
          <a:xfrm>
            <a:off x="13229118" y="10416682"/>
            <a:ext cx="38504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kc</a:t>
            </a:r>
          </a:p>
        </p:txBody>
      </p:sp>
      <p:cxnSp>
        <p:nvCxnSpPr>
          <p:cNvPr id="610" name="Straight Arrow Connector 609"/>
          <p:cNvCxnSpPr/>
          <p:nvPr/>
        </p:nvCxnSpPr>
        <p:spPr>
          <a:xfrm flipH="1" flipV="1">
            <a:off x="11345556" y="7725147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1" name="TextBox 610"/>
          <p:cNvSpPr txBox="1"/>
          <p:nvPr/>
        </p:nvSpPr>
        <p:spPr>
          <a:xfrm>
            <a:off x="11451882" y="7061563"/>
            <a:ext cx="36099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</a:p>
        </p:txBody>
      </p:sp>
      <p:sp>
        <p:nvSpPr>
          <p:cNvPr id="612" name="TextBox 611"/>
          <p:cNvSpPr txBox="1"/>
          <p:nvPr/>
        </p:nvSpPr>
        <p:spPr>
          <a:xfrm>
            <a:off x="11451882" y="7446046"/>
            <a:ext cx="36099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</a:p>
        </p:txBody>
      </p:sp>
      <p:sp>
        <p:nvSpPr>
          <p:cNvPr id="613" name="Rectangle 612"/>
          <p:cNvSpPr/>
          <p:nvPr/>
        </p:nvSpPr>
        <p:spPr>
          <a:xfrm>
            <a:off x="8700845" y="7235006"/>
            <a:ext cx="1080846" cy="15240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Addr_</a:t>
            </a:r>
          </a:p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</p:txBody>
      </p:sp>
      <p:sp>
        <p:nvSpPr>
          <p:cNvPr id="614" name="TextBox 613"/>
          <p:cNvSpPr txBox="1"/>
          <p:nvPr/>
        </p:nvSpPr>
        <p:spPr>
          <a:xfrm>
            <a:off x="5760903" y="2777144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</a:p>
        </p:txBody>
      </p:sp>
      <p:sp>
        <p:nvSpPr>
          <p:cNvPr id="615" name="Rectangle 614"/>
          <p:cNvSpPr/>
          <p:nvPr/>
        </p:nvSpPr>
        <p:spPr>
          <a:xfrm>
            <a:off x="10624128" y="8183561"/>
            <a:ext cx="752344" cy="5755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</a:p>
        </p:txBody>
      </p:sp>
      <p:cxnSp>
        <p:nvCxnSpPr>
          <p:cNvPr id="616" name="Straight Arrow Connector 615"/>
          <p:cNvCxnSpPr/>
          <p:nvPr/>
        </p:nvCxnSpPr>
        <p:spPr>
          <a:xfrm flipH="1" flipV="1">
            <a:off x="11376471" y="8298460"/>
            <a:ext cx="558985" cy="51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Straight Arrow Connector 616"/>
          <p:cNvCxnSpPr/>
          <p:nvPr/>
        </p:nvCxnSpPr>
        <p:spPr>
          <a:xfrm flipH="1" flipV="1">
            <a:off x="11380481" y="8673701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TextBox 617"/>
          <p:cNvSpPr txBox="1"/>
          <p:nvPr/>
        </p:nvSpPr>
        <p:spPr>
          <a:xfrm>
            <a:off x="11486807" y="8010117"/>
            <a:ext cx="38504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619" name="TextBox 618"/>
          <p:cNvSpPr txBox="1"/>
          <p:nvPr/>
        </p:nvSpPr>
        <p:spPr>
          <a:xfrm>
            <a:off x="11486807" y="8394600"/>
            <a:ext cx="38504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kc</a:t>
            </a:r>
          </a:p>
        </p:txBody>
      </p:sp>
      <p:cxnSp>
        <p:nvCxnSpPr>
          <p:cNvPr id="620" name="Straight Arrow Connector 619"/>
          <p:cNvCxnSpPr>
            <a:stCxn id="593" idx="1"/>
          </p:cNvCxnSpPr>
          <p:nvPr/>
        </p:nvCxnSpPr>
        <p:spPr>
          <a:xfrm flipH="1" flipV="1">
            <a:off x="9781691" y="7522776"/>
            <a:ext cx="8075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Straight Arrow Connector 620"/>
          <p:cNvCxnSpPr>
            <a:stCxn id="615" idx="1"/>
          </p:cNvCxnSpPr>
          <p:nvPr/>
        </p:nvCxnSpPr>
        <p:spPr>
          <a:xfrm flipH="1" flipV="1">
            <a:off x="9781690" y="8471330"/>
            <a:ext cx="84243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TextBox 621"/>
          <p:cNvSpPr txBox="1"/>
          <p:nvPr/>
        </p:nvSpPr>
        <p:spPr>
          <a:xfrm>
            <a:off x="7758336" y="7584793"/>
            <a:ext cx="880369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A_Addr</a:t>
            </a:r>
          </a:p>
        </p:txBody>
      </p:sp>
      <p:sp>
        <p:nvSpPr>
          <p:cNvPr id="623" name="TextBox 622"/>
          <p:cNvSpPr txBox="1"/>
          <p:nvPr/>
        </p:nvSpPr>
        <p:spPr>
          <a:xfrm>
            <a:off x="9867504" y="8124490"/>
            <a:ext cx="704039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A_col</a:t>
            </a:r>
          </a:p>
        </p:txBody>
      </p:sp>
      <p:sp>
        <p:nvSpPr>
          <p:cNvPr id="624" name="TextBox 623"/>
          <p:cNvSpPr txBox="1"/>
          <p:nvPr/>
        </p:nvSpPr>
        <p:spPr>
          <a:xfrm>
            <a:off x="9863496" y="7175936"/>
            <a:ext cx="774571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A_row</a:t>
            </a:r>
          </a:p>
        </p:txBody>
      </p:sp>
      <p:cxnSp>
        <p:nvCxnSpPr>
          <p:cNvPr id="625" name="Straight Arrow Connector 624"/>
          <p:cNvCxnSpPr>
            <a:stCxn id="613" idx="1"/>
          </p:cNvCxnSpPr>
          <p:nvPr/>
        </p:nvCxnSpPr>
        <p:spPr>
          <a:xfrm flipH="1" flipV="1">
            <a:off x="7758335" y="7997053"/>
            <a:ext cx="94251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Rectangle 625"/>
          <p:cNvSpPr/>
          <p:nvPr/>
        </p:nvSpPr>
        <p:spPr>
          <a:xfrm>
            <a:off x="8690530" y="9127045"/>
            <a:ext cx="1091162" cy="13173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Addr_</a:t>
            </a:r>
          </a:p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</p:txBody>
      </p:sp>
      <p:cxnSp>
        <p:nvCxnSpPr>
          <p:cNvPr id="627" name="Straight Arrow Connector 626"/>
          <p:cNvCxnSpPr>
            <a:stCxn id="626" idx="1"/>
          </p:cNvCxnSpPr>
          <p:nvPr/>
        </p:nvCxnSpPr>
        <p:spPr>
          <a:xfrm flipH="1" flipV="1">
            <a:off x="7758335" y="9785714"/>
            <a:ext cx="9321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TextBox 627"/>
          <p:cNvSpPr txBox="1"/>
          <p:nvPr/>
        </p:nvSpPr>
        <p:spPr>
          <a:xfrm>
            <a:off x="7758335" y="9373707"/>
            <a:ext cx="880369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K_Addr</a:t>
            </a:r>
          </a:p>
        </p:txBody>
      </p:sp>
      <p:cxnSp>
        <p:nvCxnSpPr>
          <p:cNvPr id="629" name="Straight Arrow Connector 628"/>
          <p:cNvCxnSpPr/>
          <p:nvPr/>
        </p:nvCxnSpPr>
        <p:spPr>
          <a:xfrm flipH="1" flipV="1">
            <a:off x="9777374" y="9454196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Arrow Connector 629"/>
          <p:cNvCxnSpPr/>
          <p:nvPr/>
        </p:nvCxnSpPr>
        <p:spPr>
          <a:xfrm flipH="1" flipV="1">
            <a:off x="9785617" y="9997241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TextBox 630"/>
          <p:cNvSpPr txBox="1"/>
          <p:nvPr/>
        </p:nvSpPr>
        <p:spPr>
          <a:xfrm>
            <a:off x="9911124" y="9127046"/>
            <a:ext cx="36099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kr</a:t>
            </a:r>
          </a:p>
        </p:txBody>
      </p:sp>
      <p:sp>
        <p:nvSpPr>
          <p:cNvPr id="632" name="TextBox 631"/>
          <p:cNvSpPr txBox="1"/>
          <p:nvPr/>
        </p:nvSpPr>
        <p:spPr>
          <a:xfrm>
            <a:off x="9927424" y="9694546"/>
            <a:ext cx="38504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kc</a:t>
            </a:r>
          </a:p>
        </p:txBody>
      </p:sp>
      <p:sp>
        <p:nvSpPr>
          <p:cNvPr id="633" name="Rectangle 632"/>
          <p:cNvSpPr/>
          <p:nvPr/>
        </p:nvSpPr>
        <p:spPr>
          <a:xfrm>
            <a:off x="8655895" y="10740977"/>
            <a:ext cx="1100096" cy="10639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Addr_</a:t>
            </a:r>
          </a:p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Converter</a:t>
            </a:r>
          </a:p>
        </p:txBody>
      </p:sp>
      <p:cxnSp>
        <p:nvCxnSpPr>
          <p:cNvPr id="634" name="Straight Arrow Connector 633"/>
          <p:cNvCxnSpPr>
            <a:stCxn id="633" idx="1"/>
          </p:cNvCxnSpPr>
          <p:nvPr/>
        </p:nvCxnSpPr>
        <p:spPr>
          <a:xfrm flipH="1">
            <a:off x="7758335" y="11272942"/>
            <a:ext cx="897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TextBox 634"/>
          <p:cNvSpPr txBox="1"/>
          <p:nvPr/>
        </p:nvSpPr>
        <p:spPr>
          <a:xfrm>
            <a:off x="7773654" y="10842293"/>
            <a:ext cx="867545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B_Addr</a:t>
            </a:r>
          </a:p>
        </p:txBody>
      </p:sp>
      <p:cxnSp>
        <p:nvCxnSpPr>
          <p:cNvPr id="636" name="Straight Arrow Connector 635"/>
          <p:cNvCxnSpPr/>
          <p:nvPr/>
        </p:nvCxnSpPr>
        <p:spPr>
          <a:xfrm flipH="1" flipV="1">
            <a:off x="9751675" y="10981326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traight Arrow Connector 636"/>
          <p:cNvCxnSpPr/>
          <p:nvPr/>
        </p:nvCxnSpPr>
        <p:spPr>
          <a:xfrm flipH="1" flipV="1">
            <a:off x="9759917" y="11524371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TextBox 637"/>
          <p:cNvSpPr txBox="1"/>
          <p:nvPr/>
        </p:nvSpPr>
        <p:spPr>
          <a:xfrm>
            <a:off x="9885425" y="10654176"/>
            <a:ext cx="360996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</a:p>
        </p:txBody>
      </p:sp>
      <p:sp>
        <p:nvSpPr>
          <p:cNvPr id="639" name="TextBox 638"/>
          <p:cNvSpPr txBox="1"/>
          <p:nvPr/>
        </p:nvSpPr>
        <p:spPr>
          <a:xfrm>
            <a:off x="9901725" y="11221676"/>
            <a:ext cx="385042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cxnSp>
        <p:nvCxnSpPr>
          <p:cNvPr id="640" name="Straight Arrow Connector 639"/>
          <p:cNvCxnSpPr/>
          <p:nvPr/>
        </p:nvCxnSpPr>
        <p:spPr>
          <a:xfrm flipH="1">
            <a:off x="6909000" y="3335504"/>
            <a:ext cx="686170" cy="48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" name="TextBox 640"/>
          <p:cNvSpPr txBox="1"/>
          <p:nvPr/>
        </p:nvSpPr>
        <p:spPr>
          <a:xfrm>
            <a:off x="6932737" y="2983433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K_Addr</a:t>
            </a:r>
          </a:p>
        </p:txBody>
      </p:sp>
      <p:sp>
        <p:nvSpPr>
          <p:cNvPr id="642" name="Rounded Rectangle 641"/>
          <p:cNvSpPr/>
          <p:nvPr/>
        </p:nvSpPr>
        <p:spPr>
          <a:xfrm>
            <a:off x="3819562" y="9858594"/>
            <a:ext cx="1712977" cy="21703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3" name="TextBox 642"/>
          <p:cNvSpPr txBox="1"/>
          <p:nvPr/>
        </p:nvSpPr>
        <p:spPr>
          <a:xfrm>
            <a:off x="3779569" y="10256046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</a:p>
        </p:txBody>
      </p:sp>
      <p:sp>
        <p:nvSpPr>
          <p:cNvPr id="644" name="TextBox 643"/>
          <p:cNvSpPr txBox="1"/>
          <p:nvPr/>
        </p:nvSpPr>
        <p:spPr>
          <a:xfrm>
            <a:off x="3823880" y="11280526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</a:p>
        </p:txBody>
      </p:sp>
      <p:sp>
        <p:nvSpPr>
          <p:cNvPr id="645" name="TextBox 644"/>
          <p:cNvSpPr txBox="1"/>
          <p:nvPr/>
        </p:nvSpPr>
        <p:spPr>
          <a:xfrm>
            <a:off x="4703861" y="10306646"/>
            <a:ext cx="989386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</a:p>
        </p:txBody>
      </p:sp>
      <p:sp>
        <p:nvSpPr>
          <p:cNvPr id="646" name="TextBox 645"/>
          <p:cNvSpPr txBox="1"/>
          <p:nvPr/>
        </p:nvSpPr>
        <p:spPr>
          <a:xfrm>
            <a:off x="4369721" y="10770305"/>
            <a:ext cx="103236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</a:p>
        </p:txBody>
      </p:sp>
      <p:sp>
        <p:nvSpPr>
          <p:cNvPr id="647" name="TextBox 646"/>
          <p:cNvSpPr txBox="1"/>
          <p:nvPr/>
        </p:nvSpPr>
        <p:spPr>
          <a:xfrm>
            <a:off x="4273191" y="11611671"/>
            <a:ext cx="986379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</a:p>
        </p:txBody>
      </p:sp>
      <p:sp>
        <p:nvSpPr>
          <p:cNvPr id="648" name="TextBox 647"/>
          <p:cNvSpPr txBox="1"/>
          <p:nvPr/>
        </p:nvSpPr>
        <p:spPr>
          <a:xfrm>
            <a:off x="4425281" y="9842986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</a:p>
        </p:txBody>
      </p:sp>
      <p:sp>
        <p:nvSpPr>
          <p:cNvPr id="649" name="Rectangle 648"/>
          <p:cNvSpPr/>
          <p:nvPr/>
        </p:nvSpPr>
        <p:spPr>
          <a:xfrm>
            <a:off x="3700267" y="6023509"/>
            <a:ext cx="1026029" cy="5755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</a:t>
            </a:r>
          </a:p>
        </p:txBody>
      </p:sp>
      <p:sp>
        <p:nvSpPr>
          <p:cNvPr id="650" name="Rectangle 649"/>
          <p:cNvSpPr/>
          <p:nvPr/>
        </p:nvSpPr>
        <p:spPr>
          <a:xfrm>
            <a:off x="3643268" y="7481603"/>
            <a:ext cx="927721" cy="56197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</a:t>
            </a:r>
          </a:p>
        </p:txBody>
      </p:sp>
      <p:sp>
        <p:nvSpPr>
          <p:cNvPr id="651" name="Flowchart: Manual Operation 650"/>
          <p:cNvSpPr/>
          <p:nvPr/>
        </p:nvSpPr>
        <p:spPr>
          <a:xfrm>
            <a:off x="3700268" y="8690810"/>
            <a:ext cx="1951568" cy="451589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/>
          </a:p>
        </p:txBody>
      </p:sp>
      <p:cxnSp>
        <p:nvCxnSpPr>
          <p:cNvPr id="653" name="Straight Arrow Connector 652"/>
          <p:cNvCxnSpPr/>
          <p:nvPr/>
        </p:nvCxnSpPr>
        <p:spPr>
          <a:xfrm>
            <a:off x="4350124" y="6599047"/>
            <a:ext cx="0" cy="87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traight Arrow Connector 653"/>
          <p:cNvCxnSpPr>
            <a:stCxn id="650" idx="2"/>
          </p:cNvCxnSpPr>
          <p:nvPr/>
        </p:nvCxnSpPr>
        <p:spPr>
          <a:xfrm>
            <a:off x="4107129" y="8043576"/>
            <a:ext cx="0" cy="651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Straight Arrow Connector 654"/>
          <p:cNvCxnSpPr/>
          <p:nvPr/>
        </p:nvCxnSpPr>
        <p:spPr>
          <a:xfrm>
            <a:off x="5171189" y="8043577"/>
            <a:ext cx="0" cy="6472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6" name="TextBox 655"/>
          <p:cNvSpPr txBox="1"/>
          <p:nvPr/>
        </p:nvSpPr>
        <p:spPr>
          <a:xfrm>
            <a:off x="5036129" y="7764987"/>
            <a:ext cx="340205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657" name="Straight Arrow Connector 656"/>
          <p:cNvCxnSpPr>
            <a:endCxn id="651" idx="3"/>
          </p:cNvCxnSpPr>
          <p:nvPr/>
        </p:nvCxnSpPr>
        <p:spPr>
          <a:xfrm flipH="1">
            <a:off x="5456678" y="8910680"/>
            <a:ext cx="1015367" cy="5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TextBox 657"/>
          <p:cNvSpPr txBox="1"/>
          <p:nvPr/>
        </p:nvSpPr>
        <p:spPr>
          <a:xfrm>
            <a:off x="5799188" y="8530426"/>
            <a:ext cx="835504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D_sel</a:t>
            </a:r>
          </a:p>
        </p:txBody>
      </p:sp>
      <p:cxnSp>
        <p:nvCxnSpPr>
          <p:cNvPr id="659" name="Straight Arrow Connector 658"/>
          <p:cNvCxnSpPr>
            <a:stCxn id="651" idx="2"/>
            <a:endCxn id="642" idx="0"/>
          </p:cNvCxnSpPr>
          <p:nvPr/>
        </p:nvCxnSpPr>
        <p:spPr>
          <a:xfrm flipH="1">
            <a:off x="4676051" y="9142400"/>
            <a:ext cx="1" cy="716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TextBox 659"/>
          <p:cNvSpPr txBox="1"/>
          <p:nvPr/>
        </p:nvSpPr>
        <p:spPr>
          <a:xfrm>
            <a:off x="5237469" y="5410276"/>
            <a:ext cx="904415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MK_out</a:t>
            </a:r>
          </a:p>
        </p:txBody>
      </p:sp>
      <p:sp>
        <p:nvSpPr>
          <p:cNvPr id="661" name="TextBox 660"/>
          <p:cNvSpPr txBox="1"/>
          <p:nvPr/>
        </p:nvSpPr>
        <p:spPr>
          <a:xfrm>
            <a:off x="4469205" y="6853275"/>
            <a:ext cx="1071127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MUL_AK</a:t>
            </a:r>
          </a:p>
        </p:txBody>
      </p:sp>
      <p:cxnSp>
        <p:nvCxnSpPr>
          <p:cNvPr id="662" name="Elbow Connector 661"/>
          <p:cNvCxnSpPr/>
          <p:nvPr/>
        </p:nvCxnSpPr>
        <p:spPr>
          <a:xfrm rot="5400000" flipH="1">
            <a:off x="1936046" y="9470820"/>
            <a:ext cx="4547357" cy="568922"/>
          </a:xfrm>
          <a:prstGeom prst="bentConnector5">
            <a:avLst>
              <a:gd name="adj1" fmla="val -7408"/>
              <a:gd name="adj2" fmla="val 307942"/>
              <a:gd name="adj3" fmla="val 1059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3" name="TextBox 662"/>
          <p:cNvSpPr txBox="1"/>
          <p:nvPr/>
        </p:nvSpPr>
        <p:spPr>
          <a:xfrm>
            <a:off x="2704915" y="6815345"/>
            <a:ext cx="880369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MT_out</a:t>
            </a:r>
          </a:p>
        </p:txBody>
      </p:sp>
      <p:sp>
        <p:nvSpPr>
          <p:cNvPr id="664" name="TextBox 663"/>
          <p:cNvSpPr txBox="1"/>
          <p:nvPr/>
        </p:nvSpPr>
        <p:spPr>
          <a:xfrm>
            <a:off x="3144143" y="8157832"/>
            <a:ext cx="950901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MB_tmp</a:t>
            </a:r>
          </a:p>
        </p:txBody>
      </p:sp>
      <p:sp>
        <p:nvSpPr>
          <p:cNvPr id="665" name="TextBox 664"/>
          <p:cNvSpPr txBox="1"/>
          <p:nvPr/>
        </p:nvSpPr>
        <p:spPr>
          <a:xfrm>
            <a:off x="3838093" y="9275278"/>
            <a:ext cx="785793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MB_in</a:t>
            </a:r>
          </a:p>
        </p:txBody>
      </p:sp>
      <p:sp>
        <p:nvSpPr>
          <p:cNvPr id="666" name="TextBox 665"/>
          <p:cNvSpPr txBox="1"/>
          <p:nvPr/>
        </p:nvSpPr>
        <p:spPr>
          <a:xfrm>
            <a:off x="2298898" y="5375725"/>
            <a:ext cx="904415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MA_out</a:t>
            </a:r>
          </a:p>
        </p:txBody>
      </p:sp>
      <p:cxnSp>
        <p:nvCxnSpPr>
          <p:cNvPr id="667" name="Straight Arrow Connector 666"/>
          <p:cNvCxnSpPr/>
          <p:nvPr/>
        </p:nvCxnSpPr>
        <p:spPr>
          <a:xfrm>
            <a:off x="2362071" y="1899884"/>
            <a:ext cx="0" cy="8929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TextBox 667"/>
          <p:cNvSpPr txBox="1"/>
          <p:nvPr/>
        </p:nvSpPr>
        <p:spPr>
          <a:xfrm>
            <a:off x="2330067" y="1834925"/>
            <a:ext cx="1140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DATA_IN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9" name="Straight Arrow Connector 668"/>
          <p:cNvCxnSpPr/>
          <p:nvPr/>
        </p:nvCxnSpPr>
        <p:spPr>
          <a:xfrm flipH="1">
            <a:off x="4494185" y="12207772"/>
            <a:ext cx="1" cy="902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TextBox 669"/>
          <p:cNvSpPr txBox="1"/>
          <p:nvPr/>
        </p:nvSpPr>
        <p:spPr>
          <a:xfrm>
            <a:off x="4509281" y="12839722"/>
            <a:ext cx="1279068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DATA_OUT</a:t>
            </a:r>
            <a:endParaRPr lang="en-US" sz="1654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9" name="TextBox 678"/>
          <p:cNvSpPr txBox="1"/>
          <p:nvPr/>
        </p:nvSpPr>
        <p:spPr>
          <a:xfrm>
            <a:off x="4133419" y="8747104"/>
            <a:ext cx="236302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54"/>
          </a:p>
        </p:txBody>
      </p:sp>
      <p:sp>
        <p:nvSpPr>
          <p:cNvPr id="680" name="TextBox 679"/>
          <p:cNvSpPr txBox="1"/>
          <p:nvPr/>
        </p:nvSpPr>
        <p:spPr>
          <a:xfrm>
            <a:off x="3910154" y="8625777"/>
            <a:ext cx="340205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81" name="TextBox 680"/>
          <p:cNvSpPr txBox="1"/>
          <p:nvPr/>
        </p:nvSpPr>
        <p:spPr>
          <a:xfrm>
            <a:off x="5034300" y="8654316"/>
            <a:ext cx="340205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82" name="Straight Arrow Connector 681"/>
          <p:cNvCxnSpPr>
            <a:endCxn id="596" idx="1"/>
          </p:cNvCxnSpPr>
          <p:nvPr/>
        </p:nvCxnSpPr>
        <p:spPr>
          <a:xfrm flipV="1">
            <a:off x="4441040" y="3328671"/>
            <a:ext cx="734254" cy="6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TextBox 682"/>
          <p:cNvSpPr txBox="1"/>
          <p:nvPr/>
        </p:nvSpPr>
        <p:spPr>
          <a:xfrm>
            <a:off x="4352022" y="2998067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WE_K</a:t>
            </a:r>
          </a:p>
        </p:txBody>
      </p:sp>
      <p:cxnSp>
        <p:nvCxnSpPr>
          <p:cNvPr id="684" name="Straight Arrow Connector 683"/>
          <p:cNvCxnSpPr/>
          <p:nvPr/>
        </p:nvCxnSpPr>
        <p:spPr>
          <a:xfrm>
            <a:off x="4469205" y="4444759"/>
            <a:ext cx="726814" cy="7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TextBox 684"/>
          <p:cNvSpPr txBox="1"/>
          <p:nvPr/>
        </p:nvSpPr>
        <p:spPr>
          <a:xfrm>
            <a:off x="4418254" y="4069098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RE_K</a:t>
            </a:r>
          </a:p>
        </p:txBody>
      </p:sp>
      <p:sp>
        <p:nvSpPr>
          <p:cNvPr id="686" name="TextBox 685"/>
          <p:cNvSpPr txBox="1"/>
          <p:nvPr/>
        </p:nvSpPr>
        <p:spPr>
          <a:xfrm>
            <a:off x="3017359" y="10131377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WE_B</a:t>
            </a:r>
          </a:p>
        </p:txBody>
      </p:sp>
      <p:sp>
        <p:nvSpPr>
          <p:cNvPr id="687" name="TextBox 686"/>
          <p:cNvSpPr txBox="1"/>
          <p:nvPr/>
        </p:nvSpPr>
        <p:spPr>
          <a:xfrm>
            <a:off x="3048534" y="11124136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RE_B</a:t>
            </a:r>
          </a:p>
        </p:txBody>
      </p:sp>
      <p:cxnSp>
        <p:nvCxnSpPr>
          <p:cNvPr id="688" name="Straight Arrow Connector 687"/>
          <p:cNvCxnSpPr/>
          <p:nvPr/>
        </p:nvCxnSpPr>
        <p:spPr>
          <a:xfrm flipV="1">
            <a:off x="3022727" y="10441543"/>
            <a:ext cx="796834" cy="2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Arrow Connector 688"/>
          <p:cNvCxnSpPr>
            <a:endCxn id="644" idx="1"/>
          </p:cNvCxnSpPr>
          <p:nvPr/>
        </p:nvCxnSpPr>
        <p:spPr>
          <a:xfrm flipV="1">
            <a:off x="3043919" y="11453971"/>
            <a:ext cx="779961" cy="8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TextBox 690"/>
          <p:cNvSpPr txBox="1"/>
          <p:nvPr/>
        </p:nvSpPr>
        <p:spPr>
          <a:xfrm>
            <a:off x="4336696" y="1808984"/>
            <a:ext cx="7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cxnSp>
        <p:nvCxnSpPr>
          <p:cNvPr id="692" name="Straight Arrow Connector 691"/>
          <p:cNvCxnSpPr/>
          <p:nvPr/>
        </p:nvCxnSpPr>
        <p:spPr>
          <a:xfrm>
            <a:off x="4335605" y="1837712"/>
            <a:ext cx="0" cy="43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TextBox 692"/>
          <p:cNvSpPr txBox="1"/>
          <p:nvPr/>
        </p:nvSpPr>
        <p:spPr>
          <a:xfrm>
            <a:off x="5323974" y="1802598"/>
            <a:ext cx="78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</p:txBody>
      </p:sp>
      <p:sp>
        <p:nvSpPr>
          <p:cNvPr id="694" name="Rounded Rectangle 693"/>
          <p:cNvSpPr/>
          <p:nvPr/>
        </p:nvSpPr>
        <p:spPr>
          <a:xfrm>
            <a:off x="1532725" y="2804656"/>
            <a:ext cx="1712977" cy="217036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54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5" name="TextBox 694"/>
          <p:cNvSpPr txBox="1"/>
          <p:nvPr/>
        </p:nvSpPr>
        <p:spPr>
          <a:xfrm>
            <a:off x="1511999" y="3179818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</a:p>
        </p:txBody>
      </p:sp>
      <p:sp>
        <p:nvSpPr>
          <p:cNvPr id="696" name="TextBox 695"/>
          <p:cNvSpPr txBox="1"/>
          <p:nvPr/>
        </p:nvSpPr>
        <p:spPr>
          <a:xfrm>
            <a:off x="1506855" y="4184672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</a:p>
        </p:txBody>
      </p:sp>
      <p:sp>
        <p:nvSpPr>
          <p:cNvPr id="697" name="TextBox 696"/>
          <p:cNvSpPr txBox="1"/>
          <p:nvPr/>
        </p:nvSpPr>
        <p:spPr>
          <a:xfrm>
            <a:off x="2362071" y="3216147"/>
            <a:ext cx="83792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ADDR</a:t>
            </a:r>
          </a:p>
        </p:txBody>
      </p:sp>
      <p:sp>
        <p:nvSpPr>
          <p:cNvPr id="698" name="TextBox 697"/>
          <p:cNvSpPr txBox="1"/>
          <p:nvPr/>
        </p:nvSpPr>
        <p:spPr>
          <a:xfrm>
            <a:off x="2109882" y="3705190"/>
            <a:ext cx="103236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</a:p>
        </p:txBody>
      </p:sp>
      <p:sp>
        <p:nvSpPr>
          <p:cNvPr id="699" name="TextBox 698"/>
          <p:cNvSpPr txBox="1"/>
          <p:nvPr/>
        </p:nvSpPr>
        <p:spPr>
          <a:xfrm>
            <a:off x="1986355" y="4557733"/>
            <a:ext cx="1103682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DOUT</a:t>
            </a:r>
          </a:p>
        </p:txBody>
      </p:sp>
      <p:sp>
        <p:nvSpPr>
          <p:cNvPr id="700" name="TextBox 699"/>
          <p:cNvSpPr txBox="1"/>
          <p:nvPr/>
        </p:nvSpPr>
        <p:spPr>
          <a:xfrm>
            <a:off x="2097608" y="2801736"/>
            <a:ext cx="785157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DIN</a:t>
            </a:r>
          </a:p>
        </p:txBody>
      </p:sp>
      <p:cxnSp>
        <p:nvCxnSpPr>
          <p:cNvPr id="701" name="Straight Arrow Connector 700"/>
          <p:cNvCxnSpPr/>
          <p:nvPr/>
        </p:nvCxnSpPr>
        <p:spPr>
          <a:xfrm flipH="1">
            <a:off x="3245704" y="3364954"/>
            <a:ext cx="8684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2" name="Straight Arrow Connector 701"/>
          <p:cNvCxnSpPr>
            <a:endCxn id="695" idx="1"/>
          </p:cNvCxnSpPr>
          <p:nvPr/>
        </p:nvCxnSpPr>
        <p:spPr>
          <a:xfrm flipV="1">
            <a:off x="769425" y="3353263"/>
            <a:ext cx="742574" cy="116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TextBox 702"/>
          <p:cNvSpPr txBox="1"/>
          <p:nvPr/>
        </p:nvSpPr>
        <p:spPr>
          <a:xfrm>
            <a:off x="710915" y="3004094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WE_A</a:t>
            </a:r>
          </a:p>
        </p:txBody>
      </p:sp>
      <p:cxnSp>
        <p:nvCxnSpPr>
          <p:cNvPr id="704" name="Straight Arrow Connector 703"/>
          <p:cNvCxnSpPr/>
          <p:nvPr/>
        </p:nvCxnSpPr>
        <p:spPr>
          <a:xfrm>
            <a:off x="784844" y="4464580"/>
            <a:ext cx="747881" cy="12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5" name="TextBox 704"/>
          <p:cNvSpPr txBox="1"/>
          <p:nvPr/>
        </p:nvSpPr>
        <p:spPr>
          <a:xfrm>
            <a:off x="759024" y="4101080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RE_A</a:t>
            </a:r>
          </a:p>
        </p:txBody>
      </p:sp>
      <p:sp>
        <p:nvSpPr>
          <p:cNvPr id="706" name="TextBox 705"/>
          <p:cNvSpPr txBox="1"/>
          <p:nvPr/>
        </p:nvSpPr>
        <p:spPr>
          <a:xfrm>
            <a:off x="3257649" y="2986163"/>
            <a:ext cx="924650" cy="346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A_Addr</a:t>
            </a:r>
          </a:p>
        </p:txBody>
      </p:sp>
      <p:cxnSp>
        <p:nvCxnSpPr>
          <p:cNvPr id="707" name="Straight Arrow Connector 706"/>
          <p:cNvCxnSpPr/>
          <p:nvPr/>
        </p:nvCxnSpPr>
        <p:spPr>
          <a:xfrm flipH="1" flipV="1">
            <a:off x="11345554" y="7349946"/>
            <a:ext cx="558986" cy="6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traight Arrow Connector 707"/>
          <p:cNvCxnSpPr/>
          <p:nvPr/>
        </p:nvCxnSpPr>
        <p:spPr>
          <a:xfrm flipH="1">
            <a:off x="5532539" y="10465243"/>
            <a:ext cx="8975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TextBox 708"/>
          <p:cNvSpPr txBox="1"/>
          <p:nvPr/>
        </p:nvSpPr>
        <p:spPr>
          <a:xfrm>
            <a:off x="5629200" y="10074295"/>
            <a:ext cx="867545" cy="346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4">
                <a:latin typeface="Times New Roman" panose="02020603050405020304" pitchFamily="18" charset="0"/>
                <a:cs typeface="Times New Roman" panose="02020603050405020304" pitchFamily="18" charset="0"/>
              </a:rPr>
              <a:t>B_Addr</a:t>
            </a:r>
          </a:p>
        </p:txBody>
      </p:sp>
      <p:cxnSp>
        <p:nvCxnSpPr>
          <p:cNvPr id="120" name="Straight Arrow Connector 119"/>
          <p:cNvCxnSpPr/>
          <p:nvPr/>
        </p:nvCxnSpPr>
        <p:spPr>
          <a:xfrm>
            <a:off x="4513032" y="5383498"/>
            <a:ext cx="0" cy="64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595" idx="2"/>
          </p:cNvCxnSpPr>
          <p:nvPr/>
        </p:nvCxnSpPr>
        <p:spPr>
          <a:xfrm rot="5400000">
            <a:off x="5066239" y="4397226"/>
            <a:ext cx="433067" cy="153947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3901009" y="5383498"/>
            <a:ext cx="0" cy="6400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/>
          <p:cNvCxnSpPr/>
          <p:nvPr/>
        </p:nvCxnSpPr>
        <p:spPr>
          <a:xfrm rot="16200000" flipH="1">
            <a:off x="2935497" y="4421538"/>
            <a:ext cx="419230" cy="151179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traight Arrow Connector 709"/>
          <p:cNvCxnSpPr/>
          <p:nvPr/>
        </p:nvCxnSpPr>
        <p:spPr>
          <a:xfrm>
            <a:off x="5279174" y="1859321"/>
            <a:ext cx="0" cy="4377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97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5338" y="4380917"/>
            <a:ext cx="1764000" cy="3454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Combinational Logic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5296102" y="3925087"/>
            <a:ext cx="1542" cy="45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022628" y="8278848"/>
            <a:ext cx="1761952" cy="3357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register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09336" y="4564741"/>
            <a:ext cx="847804" cy="7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809336" y="4869692"/>
            <a:ext cx="847804" cy="7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809336" y="5185851"/>
            <a:ext cx="8478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809336" y="5716699"/>
            <a:ext cx="847804" cy="76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849517" y="4245250"/>
            <a:ext cx="670376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LD_br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49517" y="4575696"/>
            <a:ext cx="689612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LD_bc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10101" y="5397208"/>
            <a:ext cx="607859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D_sel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956728" y="5148603"/>
            <a:ext cx="1333217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. . .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809336" y="6116059"/>
            <a:ext cx="847804" cy="1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910100" y="5818517"/>
            <a:ext cx="538930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Z_br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6809336" y="6445436"/>
            <a:ext cx="847804" cy="1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6909526" y="6144607"/>
            <a:ext cx="558166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Z_bc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6807289" y="6802328"/>
            <a:ext cx="847804" cy="1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6909526" y="6463264"/>
            <a:ext cx="538930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Z_kr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>
            <a:off x="6807289" y="7146244"/>
            <a:ext cx="847804" cy="1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924071" y="6825865"/>
            <a:ext cx="558166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Z_kc</a:t>
            </a:r>
          </a:p>
        </p:txBody>
      </p:sp>
      <p:cxnSp>
        <p:nvCxnSpPr>
          <p:cNvPr id="46" name="Elbow Connector 45"/>
          <p:cNvCxnSpPr/>
          <p:nvPr/>
        </p:nvCxnSpPr>
        <p:spPr>
          <a:xfrm rot="5400000">
            <a:off x="6333802" y="7954381"/>
            <a:ext cx="845378" cy="516294"/>
          </a:xfrm>
          <a:prstGeom prst="bentConnector3">
            <a:avLst>
              <a:gd name="adj1" fmla="val 1398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6807292" y="7789840"/>
            <a:ext cx="2073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807290" y="7682855"/>
            <a:ext cx="2990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06335" y="7682856"/>
            <a:ext cx="0" cy="13887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6145845" y="9071596"/>
            <a:ext cx="960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144572" y="8614584"/>
            <a:ext cx="1273" cy="457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6807204" y="7554796"/>
            <a:ext cx="393696" cy="2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7199555" y="7553428"/>
            <a:ext cx="1345" cy="1601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5711279" y="9155223"/>
            <a:ext cx="14824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5711278" y="8614584"/>
            <a:ext cx="0" cy="540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807204" y="7427359"/>
            <a:ext cx="473549" cy="69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7279957" y="7430814"/>
            <a:ext cx="797" cy="18080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 flipV="1">
            <a:off x="5336326" y="9238528"/>
            <a:ext cx="1944428" cy="3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 flipV="1">
            <a:off x="5336326" y="8614584"/>
            <a:ext cx="4579" cy="624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V="1">
            <a:off x="5336325" y="7835238"/>
            <a:ext cx="0" cy="443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 flipH="1" flipV="1">
            <a:off x="5698926" y="7835238"/>
            <a:ext cx="7044" cy="443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 flipV="1">
            <a:off x="6123392" y="7823759"/>
            <a:ext cx="2191" cy="452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H="1" flipV="1">
            <a:off x="6493034" y="7833119"/>
            <a:ext cx="5310" cy="4427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6452496" y="8688004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I0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095318" y="8698433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I1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665780" y="8693243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I2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5274583" y="8703624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I3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6412068" y="7954256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Q0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6054310" y="7943232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624531" y="7928315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5011185" y="3637294"/>
            <a:ext cx="650280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5274583" y="7936779"/>
            <a:ext cx="4978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Q3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563870" y="3654662"/>
            <a:ext cx="78037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6849517" y="4884125"/>
            <a:ext cx="670376" cy="3104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17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LD_kr</a:t>
            </a:r>
          </a:p>
        </p:txBody>
      </p:sp>
      <p:cxnSp>
        <p:nvCxnSpPr>
          <p:cNvPr id="149" name="Straight Arrow Connector 148"/>
          <p:cNvCxnSpPr/>
          <p:nvPr/>
        </p:nvCxnSpPr>
        <p:spPr>
          <a:xfrm>
            <a:off x="4428491" y="4783923"/>
            <a:ext cx="616847" cy="93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4422514" y="4513482"/>
            <a:ext cx="78037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4428491" y="5211274"/>
            <a:ext cx="616847" cy="8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4387790" y="4948626"/>
            <a:ext cx="78037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</p:txBody>
      </p:sp>
      <p:cxnSp>
        <p:nvCxnSpPr>
          <p:cNvPr id="174" name="Straight Arrow Connector 173"/>
          <p:cNvCxnSpPr/>
          <p:nvPr/>
        </p:nvCxnSpPr>
        <p:spPr>
          <a:xfrm flipV="1">
            <a:off x="5844976" y="3937305"/>
            <a:ext cx="0" cy="443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/>
          <p:nvPr/>
        </p:nvCxnSpPr>
        <p:spPr>
          <a:xfrm flipV="1">
            <a:off x="6412068" y="3937305"/>
            <a:ext cx="0" cy="443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6170114" y="3659962"/>
            <a:ext cx="1124849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Pixel_Done</a:t>
            </a:r>
          </a:p>
        </p:txBody>
      </p:sp>
    </p:spTree>
    <p:extLst>
      <p:ext uri="{BB962C8B-B14F-4D97-AF65-F5344CB8AC3E}">
        <p14:creationId xmlns:p14="http://schemas.microsoft.com/office/powerpoint/2010/main" val="336970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79759" y="5089272"/>
            <a:ext cx="2722545" cy="2144589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54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669946" y="4627071"/>
            <a:ext cx="1542" cy="45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087616" y="4627071"/>
            <a:ext cx="1542" cy="45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591624" y="4633445"/>
            <a:ext cx="1542" cy="45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205626" y="4621195"/>
            <a:ext cx="1" cy="45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8767846" y="4621195"/>
            <a:ext cx="1" cy="4558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79759" y="4312669"/>
            <a:ext cx="58954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63206" y="4327645"/>
            <a:ext cx="58954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Clk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03559" y="4331847"/>
            <a:ext cx="706714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24018" y="4103669"/>
            <a:ext cx="734182" cy="52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Pixel_Done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61343" y="4321769"/>
            <a:ext cx="72542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149738" y="5583764"/>
            <a:ext cx="1130021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2" idx="1"/>
          </p:cNvCxnSpPr>
          <p:nvPr/>
        </p:nvCxnSpPr>
        <p:spPr>
          <a:xfrm flipH="1" flipV="1">
            <a:off x="5149738" y="6155441"/>
            <a:ext cx="1130021" cy="61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149739" y="6750081"/>
            <a:ext cx="1127391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447373" y="5290009"/>
            <a:ext cx="58954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REn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25086" y="5860541"/>
            <a:ext cx="706309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RAddr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86385" y="6422930"/>
            <a:ext cx="1017651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DATA_IN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8995724" y="5581442"/>
            <a:ext cx="1127391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8995723" y="6158504"/>
            <a:ext cx="1127391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9003619" y="6745437"/>
            <a:ext cx="1127391" cy="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243405" y="5278719"/>
            <a:ext cx="589543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WEn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173930" y="5822051"/>
            <a:ext cx="770976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WAddr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8995724" y="6397388"/>
            <a:ext cx="1288755" cy="310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17">
                <a:latin typeface="Times New Roman" panose="02020603050405020304" pitchFamily="18" charset="0"/>
                <a:cs typeface="Times New Roman" panose="02020603050405020304" pitchFamily="18" charset="0"/>
              </a:rPr>
              <a:t>DATA_OUT</a:t>
            </a:r>
          </a:p>
        </p:txBody>
      </p:sp>
    </p:spTree>
    <p:extLst>
      <p:ext uri="{BB962C8B-B14F-4D97-AF65-F5344CB8AC3E}">
        <p14:creationId xmlns:p14="http://schemas.microsoft.com/office/powerpoint/2010/main" val="61219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</TotalTime>
  <Words>148</Words>
  <Application>Microsoft Office PowerPoint</Application>
  <PresentationFormat>Custom</PresentationFormat>
  <Paragraphs>141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Khanh Ngo</dc:creator>
  <cp:lastModifiedBy>Khanh Ngo</cp:lastModifiedBy>
  <cp:revision>81</cp:revision>
  <dcterms:created xsi:type="dcterms:W3CDTF">2022-06-08T06:23:32Z</dcterms:created>
  <dcterms:modified xsi:type="dcterms:W3CDTF">2022-06-11T14:03:35Z</dcterms:modified>
</cp:coreProperties>
</file>