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Divider - Red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ody Level One…"/>
          <p:cNvSpPr txBox="1"/>
          <p:nvPr>
            <p:ph type="body" sz="half" idx="1"/>
          </p:nvPr>
        </p:nvSpPr>
        <p:spPr>
          <a:xfrm>
            <a:off x="1597068" y="6500107"/>
            <a:ext cx="15282706" cy="7889473"/>
          </a:xfrm>
          <a:prstGeom prst="rect">
            <a:avLst/>
          </a:prstGeom>
        </p:spPr>
        <p:txBody>
          <a:bodyPr lIns="91436" tIns="91436" rIns="91436" bIns="91436" numCol="1" spcCol="38100"/>
          <a:lstStyle>
            <a:lvl1pPr marL="0" indent="0" defTabSz="1828800">
              <a:lnSpc>
                <a:spcPct val="70000"/>
              </a:lnSpc>
              <a:spcBef>
                <a:spcPts val="2000"/>
              </a:spcBef>
              <a:buSzTx/>
              <a:buNone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1pPr>
            <a:lvl2pPr marL="2171700" indent="-1714500" defTabSz="1828800">
              <a:lnSpc>
                <a:spcPct val="70000"/>
              </a:lnSpc>
              <a:spcBef>
                <a:spcPts val="2000"/>
              </a:spcBef>
              <a:buSzPct val="100000"/>
              <a:buChar char="▪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2pPr>
            <a:lvl3pPr marL="2628900" indent="-1714500" defTabSz="1828800">
              <a:lnSpc>
                <a:spcPct val="70000"/>
              </a:lnSpc>
              <a:spcBef>
                <a:spcPts val="2000"/>
              </a:spcBef>
              <a:buSzPct val="80000"/>
              <a:buChar char="▪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3pPr>
            <a:lvl4pPr marL="0" indent="0" defTabSz="1828800">
              <a:lnSpc>
                <a:spcPct val="70000"/>
              </a:lnSpc>
              <a:spcBef>
                <a:spcPts val="2000"/>
              </a:spcBef>
              <a:buSzTx/>
              <a:buNone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4pPr>
            <a:lvl5pPr marL="0" indent="0" defTabSz="1828800">
              <a:lnSpc>
                <a:spcPct val="70000"/>
              </a:lnSpc>
              <a:spcBef>
                <a:spcPts val="2000"/>
              </a:spcBef>
              <a:buSzTx/>
              <a:buNone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Freeform 5"/>
          <p:cNvSpPr/>
          <p:nvPr/>
        </p:nvSpPr>
        <p:spPr>
          <a:xfrm rot="611512">
            <a:off x="-1137793" y="2426657"/>
            <a:ext cx="26110452" cy="7261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46" fill="norm" stroke="1" extrusionOk="0">
                <a:moveTo>
                  <a:pt x="0" y="2645"/>
                </a:moveTo>
                <a:cubicBezTo>
                  <a:pt x="5108" y="-2464"/>
                  <a:pt x="6579" y="6653"/>
                  <a:pt x="8946" y="6212"/>
                </a:cubicBezTo>
                <a:cubicBezTo>
                  <a:pt x="11314" y="5771"/>
                  <a:pt x="11649" y="73"/>
                  <a:pt x="14207" y="0"/>
                </a:cubicBezTo>
                <a:cubicBezTo>
                  <a:pt x="16765" y="-74"/>
                  <a:pt x="18723" y="8949"/>
                  <a:pt x="18508" y="13612"/>
                </a:cubicBezTo>
                <a:cubicBezTo>
                  <a:pt x="18294" y="18276"/>
                  <a:pt x="15887" y="19136"/>
                  <a:pt x="15724" y="13659"/>
                </a:cubicBezTo>
                <a:cubicBezTo>
                  <a:pt x="15561" y="8181"/>
                  <a:pt x="18898" y="4097"/>
                  <a:pt x="21600" y="9358"/>
                </a:cubicBezTo>
              </a:path>
            </a:pathLst>
          </a:custGeom>
          <a:ln w="50800">
            <a:solidFill>
              <a:srgbClr val="FFFFFF"/>
            </a:solidFill>
            <a:miter/>
          </a:ln>
        </p:spPr>
        <p:txBody>
          <a:bodyPr lIns="50800" tIns="50800" rIns="50800" bIns="50800" anchor="ctr"/>
          <a:lstStyle/>
          <a:p>
            <a:pPr defTabSz="1828800"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22274145" y="12638127"/>
            <a:ext cx="591110" cy="614675"/>
          </a:xfrm>
          <a:prstGeom prst="rect">
            <a:avLst/>
          </a:prstGeom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lumn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/>
          <p:nvPr>
            <p:ph type="title"/>
          </p:nvPr>
        </p:nvSpPr>
        <p:spPr>
          <a:xfrm>
            <a:off x="1249680" y="1158238"/>
            <a:ext cx="19816490" cy="2401574"/>
          </a:xfrm>
          <a:prstGeom prst="rect">
            <a:avLst/>
          </a:prstGeom>
        </p:spPr>
        <p:txBody>
          <a:bodyPr lIns="91436" tIns="91436" rIns="91436" bIns="91436" anchor="ctr"/>
          <a:lstStyle>
            <a:lvl1pPr defTabSz="1828800">
              <a:lnSpc>
                <a:spcPct val="70000"/>
              </a:lnSpc>
              <a:defRPr spc="0" sz="12000">
                <a:solidFill>
                  <a:srgbClr val="F01E0A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sz="half" idx="1"/>
          </p:nvPr>
        </p:nvSpPr>
        <p:spPr>
          <a:xfrm>
            <a:off x="1787612" y="4603775"/>
            <a:ext cx="9852456" cy="7801587"/>
          </a:xfrm>
          <a:prstGeom prst="rect">
            <a:avLst/>
          </a:prstGeom>
        </p:spPr>
        <p:txBody>
          <a:bodyPr lIns="91436" tIns="91436" rIns="91436" bIns="91436" numCol="1" spcCol="38100"/>
          <a:lstStyle>
            <a:lvl1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1pPr>
            <a:lvl2pPr marL="685800" indent="-457200" defTabSz="1828800">
              <a:spcBef>
                <a:spcPts val="2000"/>
              </a:spcBef>
              <a:buSzPct val="100000"/>
              <a:buChar char="▪"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2pPr>
            <a:lvl3pPr marL="1371600" indent="-457200" defTabSz="1828800">
              <a:spcBef>
                <a:spcPts val="2000"/>
              </a:spcBef>
              <a:buSzPct val="80000"/>
              <a:buChar char="▪"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3pPr>
            <a:lvl4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4pPr>
            <a:lvl5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21375251" y="12638127"/>
            <a:ext cx="591110" cy="614675"/>
          </a:xfrm>
          <a:prstGeom prst="rect">
            <a:avLst/>
          </a:prstGeom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ingle Colum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 lIns="91436" tIns="91436" rIns="91436" bIns="91436" anchor="ctr"/>
          <a:lstStyle>
            <a:lvl1pPr defTabSz="1828800">
              <a:lnSpc>
                <a:spcPct val="70000"/>
              </a:lnSpc>
              <a:defRPr spc="0" sz="12000">
                <a:solidFill>
                  <a:srgbClr val="F01E0A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8" name="Body Level One…"/>
          <p:cNvSpPr txBox="1"/>
          <p:nvPr>
            <p:ph type="body" idx="1"/>
          </p:nvPr>
        </p:nvSpPr>
        <p:spPr>
          <a:xfrm>
            <a:off x="1787616" y="4591096"/>
            <a:ext cx="20808772" cy="7061560"/>
          </a:xfrm>
          <a:prstGeom prst="rect">
            <a:avLst/>
          </a:prstGeom>
        </p:spPr>
        <p:txBody>
          <a:bodyPr lIns="91436" tIns="91436" rIns="91436" bIns="91436" numCol="1" spcCol="38100"/>
          <a:lstStyle>
            <a:lvl1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1pPr>
            <a:lvl2pPr marL="685800" indent="-457200" defTabSz="1828800">
              <a:spcBef>
                <a:spcPts val="2000"/>
              </a:spcBef>
              <a:buSzPct val="100000"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2pPr>
            <a:lvl3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3pPr>
            <a:lvl4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4pPr>
            <a:lvl5pPr marL="0" indent="0" defTabSz="1828800">
              <a:spcBef>
                <a:spcPts val="2000"/>
              </a:spcBef>
              <a:buSzTx/>
              <a:buNone/>
              <a:defRPr>
                <a:latin typeface="Calibre Regular"/>
                <a:ea typeface="Calibre Regular"/>
                <a:cs typeface="Calibre Regular"/>
                <a:sym typeface="Calibre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/>
          <p:nvPr>
            <p:ph type="sldNum" sz="quarter" idx="2"/>
          </p:nvPr>
        </p:nvSpPr>
        <p:spPr>
          <a:xfrm>
            <a:off x="21375251" y="12638127"/>
            <a:ext cx="591110" cy="614675"/>
          </a:xfrm>
          <a:prstGeom prst="rect">
            <a:avLst/>
          </a:prstGeom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Divider - Red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Body Level One…"/>
          <p:cNvSpPr txBox="1"/>
          <p:nvPr>
            <p:ph type="body" sz="half" idx="1"/>
          </p:nvPr>
        </p:nvSpPr>
        <p:spPr>
          <a:xfrm>
            <a:off x="1597068" y="6500107"/>
            <a:ext cx="15282706" cy="7889473"/>
          </a:xfrm>
          <a:prstGeom prst="rect">
            <a:avLst/>
          </a:prstGeom>
        </p:spPr>
        <p:txBody>
          <a:bodyPr lIns="91436" tIns="91436" rIns="91436" bIns="91436" numCol="1" spcCol="38100"/>
          <a:lstStyle>
            <a:lvl1pPr marL="0" indent="0" defTabSz="1828800">
              <a:lnSpc>
                <a:spcPct val="70000"/>
              </a:lnSpc>
              <a:spcBef>
                <a:spcPts val="2000"/>
              </a:spcBef>
              <a:buSzTx/>
              <a:buNone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1pPr>
            <a:lvl2pPr marL="2171700" indent="-1714500" defTabSz="1828800">
              <a:lnSpc>
                <a:spcPct val="70000"/>
              </a:lnSpc>
              <a:spcBef>
                <a:spcPts val="2000"/>
              </a:spcBef>
              <a:buSzPct val="100000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2pPr>
            <a:lvl3pPr marL="2971800" indent="-2057400" defTabSz="1828800">
              <a:lnSpc>
                <a:spcPct val="70000"/>
              </a:lnSpc>
              <a:spcBef>
                <a:spcPts val="2000"/>
              </a:spcBef>
              <a:buSzPct val="100000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3pPr>
            <a:lvl4pPr marL="3657600" indent="-2286000" defTabSz="1828800">
              <a:lnSpc>
                <a:spcPct val="70000"/>
              </a:lnSpc>
              <a:spcBef>
                <a:spcPts val="2000"/>
              </a:spcBef>
              <a:buSzPct val="100000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4pPr>
            <a:lvl5pPr marL="4114800" indent="-2286000" defTabSz="1828800">
              <a:lnSpc>
                <a:spcPct val="70000"/>
              </a:lnSpc>
              <a:spcBef>
                <a:spcPts val="2000"/>
              </a:spcBef>
              <a:buSzPct val="100000"/>
              <a:defRPr b="1" sz="18000">
                <a:solidFill>
                  <a:srgbClr val="FFFFFF"/>
                </a:solidFill>
                <a:latin typeface="Calibre Semibold"/>
                <a:ea typeface="Calibre Semibold"/>
                <a:cs typeface="Calibre Semibold"/>
                <a:sym typeface="Calibre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Freeform 5"/>
          <p:cNvSpPr/>
          <p:nvPr/>
        </p:nvSpPr>
        <p:spPr>
          <a:xfrm rot="611512">
            <a:off x="-1137793" y="2426657"/>
            <a:ext cx="26110452" cy="7261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46" fill="norm" stroke="1" extrusionOk="0">
                <a:moveTo>
                  <a:pt x="0" y="2645"/>
                </a:moveTo>
                <a:cubicBezTo>
                  <a:pt x="5108" y="-2464"/>
                  <a:pt x="6579" y="6653"/>
                  <a:pt x="8946" y="6212"/>
                </a:cubicBezTo>
                <a:cubicBezTo>
                  <a:pt x="11314" y="5771"/>
                  <a:pt x="11649" y="73"/>
                  <a:pt x="14207" y="0"/>
                </a:cubicBezTo>
                <a:cubicBezTo>
                  <a:pt x="16765" y="-74"/>
                  <a:pt x="18723" y="8949"/>
                  <a:pt x="18508" y="13612"/>
                </a:cubicBezTo>
                <a:cubicBezTo>
                  <a:pt x="18294" y="18276"/>
                  <a:pt x="15887" y="19136"/>
                  <a:pt x="15724" y="13659"/>
                </a:cubicBezTo>
                <a:cubicBezTo>
                  <a:pt x="15561" y="8181"/>
                  <a:pt x="18898" y="4097"/>
                  <a:pt x="21600" y="9358"/>
                </a:cubicBezTo>
              </a:path>
            </a:pathLst>
          </a:custGeom>
          <a:ln w="50800">
            <a:solidFill>
              <a:srgbClr val="FFFFFF"/>
            </a:solidFill>
            <a:miter/>
          </a:ln>
        </p:spPr>
        <p:txBody>
          <a:bodyPr lIns="50800" tIns="50800" rIns="50800" bIns="50800" anchor="ctr"/>
          <a:lstStyle/>
          <a:p>
            <a:pPr defTabSz="1828800"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78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39994" y="12288880"/>
            <a:ext cx="771160" cy="876318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lide Number"/>
          <p:cNvSpPr txBox="1"/>
          <p:nvPr>
            <p:ph type="sldNum" sz="quarter" idx="2"/>
          </p:nvPr>
        </p:nvSpPr>
        <p:spPr>
          <a:xfrm>
            <a:off x="21375251" y="12638127"/>
            <a:ext cx="591110" cy="614675"/>
          </a:xfrm>
          <a:prstGeom prst="rect">
            <a:avLst/>
          </a:prstGeom>
        </p:spPr>
        <p:txBody>
          <a:bodyPr lIns="91436" tIns="91436" rIns="91436" bIns="91436" anchor="ctr"/>
          <a:lstStyle>
            <a:lvl1pPr algn="r" defTabSz="1828800">
              <a:defRPr sz="2800">
                <a:solidFill>
                  <a:srgbClr val="FFFFFF"/>
                </a:solidFill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www.strava.com/athletes/40266572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 Placeholder 2"/>
          <p:cNvSpPr txBox="1"/>
          <p:nvPr>
            <p:ph type="body" sz="half" idx="1"/>
          </p:nvPr>
        </p:nvSpPr>
        <p:spPr>
          <a:xfrm>
            <a:off x="1597064" y="6500107"/>
            <a:ext cx="15282709" cy="7889473"/>
          </a:xfrm>
          <a:prstGeom prst="rect">
            <a:avLst/>
          </a:prstGeom>
        </p:spPr>
        <p:txBody>
          <a:bodyPr/>
          <a:lstStyle/>
          <a:p>
            <a:pPr/>
            <a:r>
              <a:t>Running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roject Structure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/>
          <a:p>
            <a:pPr/>
            <a:r>
              <a:t>Planning</a:t>
            </a:r>
          </a:p>
        </p:txBody>
      </p:sp>
      <p:sp>
        <p:nvSpPr>
          <p:cNvPr id="224" name="- Module…"/>
          <p:cNvSpPr txBox="1"/>
          <p:nvPr>
            <p:ph type="body" idx="1"/>
          </p:nvPr>
        </p:nvSpPr>
        <p:spPr>
          <a:xfrm>
            <a:off x="1787614" y="4251823"/>
            <a:ext cx="20808772" cy="7061560"/>
          </a:xfrm>
          <a:prstGeom prst="rect">
            <a:avLst/>
          </a:prstGeom>
        </p:spPr>
        <p:txBody>
          <a:bodyPr/>
          <a:lstStyle/>
          <a:p>
            <a:pPr/>
            <a:r>
              <a:t>Sp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ooter Placeholder 3"/>
          <p:cNvSpPr txBox="1"/>
          <p:nvPr>
            <p:ph type="sldNum" sz="quarter" idx="4294967295"/>
          </p:nvPr>
        </p:nvSpPr>
        <p:spPr>
          <a:xfrm>
            <a:off x="21401469" y="12638127"/>
            <a:ext cx="564892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7" name="Title 2"/>
          <p:cNvSpPr txBox="1"/>
          <p:nvPr>
            <p:ph type="title"/>
          </p:nvPr>
        </p:nvSpPr>
        <p:spPr>
          <a:xfrm>
            <a:off x="1249678" y="1158238"/>
            <a:ext cx="19816490" cy="2401575"/>
          </a:xfrm>
          <a:prstGeom prst="rect">
            <a:avLst/>
          </a:prstGeom>
        </p:spPr>
        <p:txBody>
          <a:bodyPr/>
          <a:lstStyle>
            <a:lvl1pPr defTabSz="1408174">
              <a:defRPr sz="9200"/>
            </a:lvl1pPr>
          </a:lstStyle>
          <a:p>
            <a:pPr/>
            <a:r>
              <a:t>Gear</a:t>
            </a:r>
          </a:p>
        </p:txBody>
      </p:sp>
      <p:sp>
        <p:nvSpPr>
          <p:cNvPr id="228" name="Content Placeholder 3"/>
          <p:cNvSpPr txBox="1"/>
          <p:nvPr>
            <p:ph type="body" sz="half" idx="1"/>
          </p:nvPr>
        </p:nvSpPr>
        <p:spPr>
          <a:xfrm>
            <a:off x="1762211" y="3816375"/>
            <a:ext cx="12683533" cy="8624704"/>
          </a:xfrm>
          <a:prstGeom prst="rect">
            <a:avLst/>
          </a:prstGeom>
        </p:spPr>
        <p:txBody>
          <a:bodyPr/>
          <a:lstStyle/>
          <a:p>
            <a:pPr marL="758951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Watch</a:t>
            </a:r>
          </a:p>
          <a:p>
            <a:pPr lvl="1" marL="948689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AutoNum type="arabicPeriod" startAt="1"/>
              <a:defRPr sz="3652"/>
            </a:pPr>
            <a:r>
              <a:t>Strava</a:t>
            </a:r>
          </a:p>
          <a:p>
            <a:pPr lvl="1" marL="948689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AutoNum type="arabicPeriod" startAt="1"/>
              <a:defRPr sz="3652"/>
            </a:pPr>
            <a:r>
              <a:t>Cheap</a:t>
            </a:r>
          </a:p>
          <a:p>
            <a:pPr lvl="2" marL="1517903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For Runner 56</a:t>
            </a:r>
          </a:p>
          <a:p>
            <a:pPr lvl="1" marL="948689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AutoNum type="arabicPeriod" startAt="1"/>
              <a:defRPr sz="3652"/>
            </a:pPr>
            <a:r>
              <a:t>Typical</a:t>
            </a:r>
          </a:p>
          <a:p>
            <a:pPr lvl="2" marL="1517903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For Runner 256</a:t>
            </a:r>
          </a:p>
          <a:p>
            <a:pPr lvl="2" marL="1517903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Coros pace 2</a:t>
            </a:r>
          </a:p>
          <a:p>
            <a:pPr lvl="1" marL="948689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AutoNum type="arabicPeriod" startAt="1"/>
              <a:defRPr sz="3652"/>
            </a:pPr>
            <a:r>
              <a:t>Rich kid: </a:t>
            </a:r>
          </a:p>
          <a:p>
            <a:pPr lvl="2" marL="1517903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For Runner 956</a:t>
            </a:r>
          </a:p>
          <a:p>
            <a:pPr lvl="2" marL="1517903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Fenix 7</a:t>
            </a:r>
          </a:p>
          <a:p>
            <a:pPr marL="758951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SzPct val="100000"/>
              <a:buAutoNum type="arabicPeriod" startAt="1"/>
              <a:defRPr sz="3652"/>
            </a:pPr>
            <a:r>
              <a:t>Shoe</a:t>
            </a:r>
          </a:p>
          <a:p>
            <a:pPr lvl="1" marL="948689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AutoNum type="arabicPeriod" startAt="1"/>
              <a:defRPr sz="3652"/>
            </a:pPr>
            <a:r>
              <a:t>Nike pegasus </a:t>
            </a:r>
          </a:p>
          <a:p>
            <a:pPr lvl="1" marL="948689" indent="-758951" defTabSz="1517903">
              <a:lnSpc>
                <a:spcPct val="81000"/>
              </a:lnSpc>
              <a:spcBef>
                <a:spcPts val="1600"/>
              </a:spcBef>
              <a:buClr>
                <a:srgbClr val="D92C27"/>
              </a:buClr>
              <a:buAutoNum type="arabicPeriod" startAt="1"/>
              <a:defRPr sz="3652"/>
            </a:pPr>
            <a:r>
              <a:t>Saucony Speed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ooter Placeholder 3"/>
          <p:cNvSpPr txBox="1"/>
          <p:nvPr>
            <p:ph type="sldNum" sz="quarter" idx="4294967295"/>
          </p:nvPr>
        </p:nvSpPr>
        <p:spPr>
          <a:xfrm>
            <a:off x="21375250" y="12638127"/>
            <a:ext cx="591110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1" name="Title 2"/>
          <p:cNvSpPr txBox="1"/>
          <p:nvPr>
            <p:ph type="title"/>
          </p:nvPr>
        </p:nvSpPr>
        <p:spPr>
          <a:xfrm>
            <a:off x="1249678" y="1158238"/>
            <a:ext cx="19816490" cy="2401574"/>
          </a:xfrm>
          <a:prstGeom prst="rect">
            <a:avLst/>
          </a:prstGeom>
        </p:spPr>
        <p:txBody>
          <a:bodyPr/>
          <a:lstStyle>
            <a:lvl1pPr defTabSz="1408174">
              <a:defRPr sz="9200"/>
            </a:lvl1pPr>
          </a:lstStyle>
          <a:p>
            <a:pPr/>
            <a:r>
              <a:t>Gear</a:t>
            </a:r>
          </a:p>
        </p:txBody>
      </p:sp>
      <p:sp>
        <p:nvSpPr>
          <p:cNvPr id="232" name="Content Placeholder 3"/>
          <p:cNvSpPr txBox="1"/>
          <p:nvPr>
            <p:ph type="body" sz="half" idx="1"/>
          </p:nvPr>
        </p:nvSpPr>
        <p:spPr>
          <a:xfrm>
            <a:off x="1762211" y="3816375"/>
            <a:ext cx="12683533" cy="8624704"/>
          </a:xfrm>
          <a:prstGeom prst="rect">
            <a:avLst/>
          </a:prstGeom>
        </p:spPr>
        <p:txBody>
          <a:bodyPr/>
          <a:lstStyle/>
          <a:p>
            <a:pPr marL="914400" indent="-914400">
              <a:lnSpc>
                <a:spcPct val="81000"/>
              </a:lnSpc>
              <a:buClr>
                <a:srgbClr val="D92C27"/>
              </a:buClr>
              <a:buSzPct val="100000"/>
              <a:buAutoNum type="arabicPeriod" startAt="1"/>
              <a:defRPr sz="4400"/>
            </a:pPr>
            <a:r>
              <a:t>Cloth</a:t>
            </a:r>
          </a:p>
          <a:p>
            <a:pPr marL="914400" indent="-914400">
              <a:lnSpc>
                <a:spcPct val="81000"/>
              </a:lnSpc>
              <a:buClr>
                <a:srgbClr val="D92C27"/>
              </a:buClr>
              <a:buSzPct val="100000"/>
              <a:buAutoNum type="arabicPeriod" startAt="1"/>
              <a:defRPr sz="4400"/>
            </a:pPr>
            <a:r>
              <a:t>Nutrion</a:t>
            </a:r>
          </a:p>
          <a:p>
            <a:pPr lvl="1" marL="1143000" indent="-914400">
              <a:lnSpc>
                <a:spcPct val="81000"/>
              </a:lnSpc>
              <a:buClr>
                <a:srgbClr val="D92C27"/>
              </a:buClr>
              <a:buAutoNum type="arabicPeriod" startAt="1"/>
              <a:defRPr sz="4400"/>
            </a:pPr>
            <a:r>
              <a:t>Gel</a:t>
            </a:r>
          </a:p>
          <a:p>
            <a:pPr lvl="1" marL="1143000" indent="-914400">
              <a:lnSpc>
                <a:spcPct val="81000"/>
              </a:lnSpc>
              <a:buClr>
                <a:srgbClr val="D92C27"/>
              </a:buClr>
              <a:buAutoNum type="arabicPeriod" startAt="1"/>
              <a:defRPr sz="4400"/>
            </a:pPr>
            <a:r>
              <a:t>Muối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ACT"/>
          <p:cNvSpPr txBox="1"/>
          <p:nvPr>
            <p:ph type="title"/>
          </p:nvPr>
        </p:nvSpPr>
        <p:spPr>
          <a:xfrm>
            <a:off x="1249680" y="1158238"/>
            <a:ext cx="19816490" cy="2401575"/>
          </a:xfrm>
          <a:prstGeom prst="rect">
            <a:avLst/>
          </a:prstGeom>
        </p:spPr>
        <p:txBody>
          <a:bodyPr/>
          <a:lstStyle/>
          <a:p>
            <a:pPr/>
            <a:r>
              <a:t>Open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ooter Placeholder 3"/>
          <p:cNvSpPr txBox="1"/>
          <p:nvPr>
            <p:ph type="sldNum" sz="quarter" idx="4294967295"/>
          </p:nvPr>
        </p:nvSpPr>
        <p:spPr>
          <a:xfrm>
            <a:off x="22274142" y="12638126"/>
            <a:ext cx="591111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7" name="Text Placeholder 3"/>
          <p:cNvSpPr txBox="1"/>
          <p:nvPr>
            <p:ph type="body" sz="half" idx="1"/>
          </p:nvPr>
        </p:nvSpPr>
        <p:spPr>
          <a:xfrm>
            <a:off x="1597064" y="6500107"/>
            <a:ext cx="15282709" cy="7889473"/>
          </a:xfrm>
          <a:prstGeom prst="rect">
            <a:avLst/>
          </a:prstGeom>
        </p:spPr>
        <p:txBody>
          <a:bodyPr/>
          <a:lstStyle/>
          <a:p>
            <a:pPr/>
            <a:r>
              <a:t>Q&amp;A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ooter Placeholder 3"/>
          <p:cNvSpPr txBox="1"/>
          <p:nvPr>
            <p:ph type="sldNum" sz="quarter" idx="4294967295"/>
          </p:nvPr>
        </p:nvSpPr>
        <p:spPr>
          <a:xfrm>
            <a:off x="21573016" y="12638126"/>
            <a:ext cx="393343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1" name="Title 4"/>
          <p:cNvSpPr txBox="1"/>
          <p:nvPr>
            <p:ph type="title"/>
          </p:nvPr>
        </p:nvSpPr>
        <p:spPr>
          <a:xfrm>
            <a:off x="1280160" y="1158238"/>
            <a:ext cx="19825184" cy="2401575"/>
          </a:xfrm>
          <a:prstGeom prst="rect">
            <a:avLst/>
          </a:prstGeom>
        </p:spPr>
        <p:txBody>
          <a:bodyPr/>
          <a:lstStyle/>
          <a:p>
            <a:pPr/>
            <a:r>
              <a:t>CONTENT</a:t>
            </a:r>
          </a:p>
        </p:txBody>
      </p:sp>
      <p:sp>
        <p:nvSpPr>
          <p:cNvPr id="192" name="Content Placeholder 5"/>
          <p:cNvSpPr txBox="1"/>
          <p:nvPr>
            <p:ph type="body" idx="1"/>
          </p:nvPr>
        </p:nvSpPr>
        <p:spPr>
          <a:xfrm>
            <a:off x="1787610" y="3865502"/>
            <a:ext cx="20808779" cy="7787154"/>
          </a:xfrm>
          <a:prstGeom prst="rect">
            <a:avLst/>
          </a:prstGeom>
        </p:spPr>
        <p:txBody>
          <a:bodyPr/>
          <a:lstStyle/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Introduction</a:t>
            </a:r>
          </a:p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Benefits</a:t>
            </a:r>
          </a:p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Some terminologies</a:t>
            </a:r>
          </a:p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How to run </a:t>
            </a:r>
          </a:p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Planning </a:t>
            </a:r>
          </a:p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Gear</a:t>
            </a:r>
          </a:p>
          <a:p>
            <a:pPr lvl="2" marL="630935" indent="-630935" defTabSz="1682495">
              <a:spcBef>
                <a:spcPts val="1800"/>
              </a:spcBef>
              <a:buClr>
                <a:srgbClr val="D92C27"/>
              </a:buClr>
              <a:buSzPct val="100000"/>
              <a:buFont typeface="Arial"/>
              <a:buChar char="•"/>
              <a:defRPr sz="6256"/>
            </a:pPr>
            <a:r>
              <a:t>Mistakes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ooter Placeholder 3"/>
          <p:cNvSpPr txBox="1"/>
          <p:nvPr>
            <p:ph type="sldNum" sz="quarter" idx="4294967295"/>
          </p:nvPr>
        </p:nvSpPr>
        <p:spPr>
          <a:xfrm>
            <a:off x="21573016" y="12638126"/>
            <a:ext cx="393343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5" name="Title 4"/>
          <p:cNvSpPr txBox="1"/>
          <p:nvPr>
            <p:ph type="title"/>
          </p:nvPr>
        </p:nvSpPr>
        <p:spPr>
          <a:xfrm>
            <a:off x="1280160" y="1158238"/>
            <a:ext cx="19825184" cy="2401575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96" name="Nguyen Duy Khanh…"/>
          <p:cNvSpPr txBox="1"/>
          <p:nvPr>
            <p:ph type="body" sz="quarter" idx="1"/>
          </p:nvPr>
        </p:nvSpPr>
        <p:spPr>
          <a:xfrm>
            <a:off x="1787614" y="4204430"/>
            <a:ext cx="9052805" cy="2554532"/>
          </a:xfrm>
          <a:prstGeom prst="rect">
            <a:avLst/>
          </a:prstGeom>
        </p:spPr>
        <p:txBody>
          <a:bodyPr/>
          <a:lstStyle/>
          <a:p>
            <a:pPr defTabSz="731520">
              <a:spcBef>
                <a:spcPts val="800"/>
              </a:spcBef>
              <a:defRPr sz="1920"/>
            </a:pPr>
            <a:r>
              <a:t>Nguyen Duy Khanh</a:t>
            </a:r>
          </a:p>
          <a:p>
            <a:pPr defTabSz="731520">
              <a:spcBef>
                <a:spcPts val="800"/>
              </a:spcBef>
              <a:defRPr sz="1920"/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https://www.strava.com/athletes/40266572</a:t>
            </a: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  <a:p>
            <a:pPr defTabSz="731520">
              <a:spcBef>
                <a:spcPts val="800"/>
              </a:spcBef>
              <a:defRPr sz="1920"/>
            </a:pP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87614" y="4204430"/>
            <a:ext cx="3680004" cy="2369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88561" y="9357954"/>
            <a:ext cx="18408382" cy="25313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42822" y="5001782"/>
            <a:ext cx="5029201" cy="323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16310" y="5116750"/>
            <a:ext cx="3956860" cy="3482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0" t="0" r="0" b="0"/>
          <a:stretch>
            <a:fillRect/>
          </a:stretch>
        </p:blipFill>
        <p:spPr>
          <a:xfrm>
            <a:off x="2009965" y="5370159"/>
            <a:ext cx="5223749" cy="348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ooter Placeholder 3"/>
          <p:cNvSpPr txBox="1"/>
          <p:nvPr>
            <p:ph type="sldNum" sz="quarter" idx="4294967295"/>
          </p:nvPr>
        </p:nvSpPr>
        <p:spPr>
          <a:xfrm>
            <a:off x="21573016" y="12638126"/>
            <a:ext cx="393343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4" name="Title 4"/>
          <p:cNvSpPr txBox="1"/>
          <p:nvPr>
            <p:ph type="title"/>
          </p:nvPr>
        </p:nvSpPr>
        <p:spPr>
          <a:xfrm>
            <a:off x="1280160" y="1158238"/>
            <a:ext cx="19825184" cy="2401575"/>
          </a:xfrm>
          <a:prstGeom prst="rect">
            <a:avLst/>
          </a:prstGeom>
        </p:spPr>
        <p:txBody>
          <a:bodyPr/>
          <a:lstStyle>
            <a:lvl1pPr defTabSz="1591055">
              <a:defRPr sz="10400"/>
            </a:lvl1pPr>
          </a:lstStyle>
          <a:p>
            <a:pPr/>
            <a:r>
              <a:t>Some terminologies</a:t>
            </a:r>
          </a:p>
        </p:txBody>
      </p:sp>
      <p:sp>
        <p:nvSpPr>
          <p:cNvPr id="205" name="Content Placeholder 5"/>
          <p:cNvSpPr txBox="1"/>
          <p:nvPr>
            <p:ph type="body" idx="1"/>
          </p:nvPr>
        </p:nvSpPr>
        <p:spPr>
          <a:xfrm>
            <a:off x="1787610" y="3865502"/>
            <a:ext cx="20808779" cy="7787154"/>
          </a:xfrm>
          <a:prstGeom prst="rect">
            <a:avLst/>
          </a:prstGeom>
        </p:spPr>
        <p:txBody>
          <a:bodyPr/>
          <a:lstStyle/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Pace</a:t>
            </a: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Cadence</a:t>
            </a: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Time</a:t>
            </a:r>
          </a:p>
          <a:p>
            <a:pPr lvl="1" marL="914400" indent="-685800">
              <a:buClr>
                <a:srgbClr val="D92C27"/>
              </a:buClr>
              <a:buFont typeface="Arial"/>
              <a:defRPr sz="4400"/>
            </a:pPr>
            <a:r>
              <a:t>Moving</a:t>
            </a:r>
          </a:p>
          <a:p>
            <a:pPr lvl="1" marL="914400" indent="-685800">
              <a:buClr>
                <a:srgbClr val="D92C27"/>
              </a:buClr>
              <a:buFont typeface="Arial"/>
              <a:defRPr sz="4400"/>
            </a:pPr>
            <a:r>
              <a:t>Elapsed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Footer Placeholder 3"/>
          <p:cNvSpPr txBox="1"/>
          <p:nvPr>
            <p:ph type="sldNum" sz="quarter" idx="4294967295"/>
          </p:nvPr>
        </p:nvSpPr>
        <p:spPr>
          <a:xfrm>
            <a:off x="21573015" y="12638126"/>
            <a:ext cx="393343" cy="6146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36" tIns="91436" rIns="91436" bIns="91436" anchor="ctr"/>
          <a:lstStyle>
            <a:lvl1pPr algn="r" defTabSz="1828800">
              <a:defRPr sz="2800">
                <a:latin typeface="Calibre Regular"/>
                <a:ea typeface="Calibre Regular"/>
                <a:cs typeface="Calibre Regular"/>
                <a:sym typeface="Calibre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8" name="Title 4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>
            <a:lvl1pPr defTabSz="1591055">
              <a:defRPr sz="10400"/>
            </a:lvl1pPr>
          </a:lstStyle>
          <a:p>
            <a:pPr/>
            <a:r>
              <a:t>Some terminologies</a:t>
            </a:r>
          </a:p>
        </p:txBody>
      </p:sp>
      <p:sp>
        <p:nvSpPr>
          <p:cNvPr id="209" name="Content Placeholder 5"/>
          <p:cNvSpPr txBox="1"/>
          <p:nvPr>
            <p:ph type="body" idx="1"/>
          </p:nvPr>
        </p:nvSpPr>
        <p:spPr>
          <a:xfrm>
            <a:off x="1787610" y="3865502"/>
            <a:ext cx="20808778" cy="7787155"/>
          </a:xfrm>
          <a:prstGeom prst="rect">
            <a:avLst/>
          </a:prstGeom>
        </p:spPr>
        <p:txBody>
          <a:bodyPr/>
          <a:lstStyle/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Stride</a:t>
            </a: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Oscillation</a:t>
            </a: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</a:p>
          <a:p>
            <a:pPr marL="685800" indent="-685800">
              <a:buClr>
                <a:srgbClr val="D92C27"/>
              </a:buClr>
              <a:buSzPct val="100000"/>
              <a:buFont typeface="Arial"/>
              <a:buChar char="•"/>
              <a:defRPr sz="4400"/>
            </a:pPr>
            <a:r>
              <a:t>Route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OOL API PROJECT"/>
          <p:cNvSpPr txBox="1"/>
          <p:nvPr>
            <p:ph type="title"/>
          </p:nvPr>
        </p:nvSpPr>
        <p:spPr>
          <a:xfrm>
            <a:off x="1280160" y="1158238"/>
            <a:ext cx="19825184" cy="2401575"/>
          </a:xfrm>
          <a:prstGeom prst="rect">
            <a:avLst/>
          </a:prstGeom>
        </p:spPr>
        <p:txBody>
          <a:bodyPr/>
          <a:lstStyle/>
          <a:p>
            <a:pPr/>
            <a:r>
              <a:t>How to run</a:t>
            </a:r>
          </a:p>
        </p:txBody>
      </p:sp>
      <p:sp>
        <p:nvSpPr>
          <p:cNvPr id="212" name="- Modules:…"/>
          <p:cNvSpPr txBox="1"/>
          <p:nvPr>
            <p:ph type="body" idx="1"/>
          </p:nvPr>
        </p:nvSpPr>
        <p:spPr>
          <a:xfrm>
            <a:off x="1787610" y="3865502"/>
            <a:ext cx="20808778" cy="7787155"/>
          </a:xfrm>
          <a:prstGeom prst="rect">
            <a:avLst/>
          </a:prstGeom>
        </p:spPr>
        <p:txBody>
          <a:bodyPr/>
          <a:lstStyle/>
          <a:p>
            <a:pPr marL="473201" indent="-473201" defTabSz="1261872">
              <a:spcBef>
                <a:spcPts val="1300"/>
              </a:spcBef>
              <a:buClr>
                <a:srgbClr val="D92C27"/>
              </a:buClr>
              <a:buSzPct val="100000"/>
              <a:buFont typeface="Arial"/>
              <a:buChar char="•"/>
              <a:defRPr sz="3036"/>
            </a:pPr>
          </a:p>
          <a:p>
            <a:pPr marL="473201" indent="-473201" defTabSz="1261872">
              <a:spcBef>
                <a:spcPts val="1300"/>
              </a:spcBef>
              <a:buClr>
                <a:srgbClr val="D92C27"/>
              </a:buClr>
              <a:buSzPct val="100000"/>
              <a:buFont typeface="Arial"/>
              <a:buChar char="•"/>
              <a:defRPr sz="3036"/>
            </a:pPr>
            <a:r>
              <a:t>Head</a:t>
            </a:r>
          </a:p>
          <a:p>
            <a:pPr marL="473201" indent="-473201" defTabSz="1261872">
              <a:spcBef>
                <a:spcPts val="1300"/>
              </a:spcBef>
              <a:buClr>
                <a:srgbClr val="D92C27"/>
              </a:buClr>
              <a:buSzPct val="100000"/>
              <a:buFont typeface="Arial"/>
              <a:buChar char="•"/>
              <a:defRPr sz="3036"/>
            </a:pPr>
          </a:p>
          <a:p>
            <a:pPr marL="473201" indent="-473201" defTabSz="1261872">
              <a:spcBef>
                <a:spcPts val="1300"/>
              </a:spcBef>
              <a:buClr>
                <a:srgbClr val="D92C27"/>
              </a:buClr>
              <a:buSzPct val="100000"/>
              <a:buFont typeface="Arial"/>
              <a:buChar char="•"/>
              <a:defRPr sz="3036"/>
            </a:pPr>
            <a:r>
              <a:t>Landing Foot</a:t>
            </a:r>
          </a:p>
          <a:p>
            <a:pPr marL="473201" indent="-473201" defTabSz="1261872">
              <a:spcBef>
                <a:spcPts val="1300"/>
              </a:spcBef>
              <a:buClr>
                <a:srgbClr val="D92C27"/>
              </a:buClr>
              <a:buSzPct val="100000"/>
              <a:buFont typeface="Arial"/>
              <a:buChar char="•"/>
              <a:defRPr sz="3036"/>
            </a:pPr>
          </a:p>
          <a:p>
            <a:pPr marL="473201" indent="-473201" defTabSz="1261872">
              <a:spcBef>
                <a:spcPts val="1300"/>
              </a:spcBef>
              <a:buClr>
                <a:srgbClr val="D92C27"/>
              </a:buClr>
              <a:buSzPct val="100000"/>
              <a:buFont typeface="Arial"/>
              <a:buChar char="•"/>
              <a:defRPr sz="3036"/>
            </a:pPr>
            <a:r>
              <a:t>Hand</a:t>
            </a:r>
          </a:p>
          <a:p>
            <a:pPr marL="473201" indent="-473201" defTabSz="1261872">
              <a:spcBef>
                <a:spcPts val="1300"/>
              </a:spcBef>
              <a:buClr>
                <a:srgbClr val="D92C27"/>
              </a:buClr>
              <a:buSzPct val="100000"/>
              <a:buFont typeface="Arial"/>
              <a:buChar char="•"/>
              <a:defRPr sz="3036"/>
            </a:pPr>
          </a:p>
          <a:p>
            <a:pPr marL="473201" indent="-473201" defTabSz="1261872">
              <a:spcBef>
                <a:spcPts val="1300"/>
              </a:spcBef>
              <a:buClr>
                <a:srgbClr val="D92C27"/>
              </a:buClr>
              <a:buSzPct val="100000"/>
              <a:buFont typeface="Arial"/>
              <a:buChar char="•"/>
              <a:defRPr sz="3036"/>
            </a:pPr>
            <a:r>
              <a:t>Rhythm</a:t>
            </a:r>
          </a:p>
          <a:p>
            <a:pPr marL="473201" indent="-473201" defTabSz="1261872">
              <a:spcBef>
                <a:spcPts val="1300"/>
              </a:spcBef>
              <a:buClr>
                <a:srgbClr val="D92C27"/>
              </a:buClr>
              <a:buSzPct val="100000"/>
              <a:buFont typeface="Arial"/>
              <a:buChar char="•"/>
              <a:defRPr sz="3036"/>
            </a:pPr>
          </a:p>
          <a:p>
            <a:pPr marL="473201" indent="-473201" defTabSz="1261872">
              <a:spcBef>
                <a:spcPts val="1300"/>
              </a:spcBef>
              <a:buClr>
                <a:srgbClr val="D92C27"/>
              </a:buClr>
              <a:buSzPct val="100000"/>
              <a:buFont typeface="Arial"/>
              <a:buChar char="•"/>
              <a:defRPr sz="3036"/>
            </a:pPr>
            <a:r>
              <a:t>Đều</a:t>
            </a:r>
          </a:p>
          <a:p>
            <a:pPr lvl="1" marL="630936" indent="-473201" defTabSz="1261872">
              <a:spcBef>
                <a:spcPts val="1300"/>
              </a:spcBef>
              <a:buClr>
                <a:srgbClr val="D92C27"/>
              </a:buClr>
              <a:buFont typeface="Arial"/>
              <a:defRPr sz="3036"/>
            </a:pPr>
            <a:r>
              <a:t>Pace: Focus on </a:t>
            </a:r>
          </a:p>
          <a:p>
            <a:pPr lvl="1" marL="630936" indent="-473201" defTabSz="1261872">
              <a:spcBef>
                <a:spcPts val="1300"/>
              </a:spcBef>
              <a:buClr>
                <a:srgbClr val="D92C27"/>
              </a:buClr>
              <a:buFont typeface="Arial"/>
              <a:defRPr sz="3036"/>
            </a:pPr>
            <a:r>
              <a:t>Cadene: 180</a:t>
            </a:r>
          </a:p>
          <a:p>
            <a:pPr lvl="1" marL="630936" indent="-473201" defTabSz="1261872">
              <a:spcBef>
                <a:spcPts val="1300"/>
              </a:spcBef>
              <a:buClr>
                <a:srgbClr val="D92C27"/>
              </a:buClr>
              <a:buFont typeface="Arial"/>
              <a:defRPr sz="3036"/>
            </a:pPr>
            <a:r>
              <a:t>Breath: 2/2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roject Structure"/>
          <p:cNvSpPr txBox="1"/>
          <p:nvPr>
            <p:ph type="title"/>
          </p:nvPr>
        </p:nvSpPr>
        <p:spPr>
          <a:xfrm>
            <a:off x="1280160" y="1158238"/>
            <a:ext cx="19825184" cy="2401575"/>
          </a:xfrm>
          <a:prstGeom prst="rect">
            <a:avLst/>
          </a:prstGeom>
        </p:spPr>
        <p:txBody>
          <a:bodyPr/>
          <a:lstStyle/>
          <a:p>
            <a:pPr/>
            <a:r>
              <a:t>Planning</a:t>
            </a:r>
          </a:p>
        </p:txBody>
      </p:sp>
      <p:sp>
        <p:nvSpPr>
          <p:cNvPr id="215" name="- Module…"/>
          <p:cNvSpPr txBox="1"/>
          <p:nvPr>
            <p:ph type="body" idx="1"/>
          </p:nvPr>
        </p:nvSpPr>
        <p:spPr>
          <a:xfrm>
            <a:off x="1787614" y="4251823"/>
            <a:ext cx="20808772" cy="7061560"/>
          </a:xfrm>
          <a:prstGeom prst="rect">
            <a:avLst/>
          </a:prstGeom>
        </p:spPr>
        <p:txBody>
          <a:bodyPr/>
          <a:lstStyle/>
          <a:p>
            <a:pPr defTabSz="1755647">
              <a:spcBef>
                <a:spcPts val="1900"/>
              </a:spcBef>
              <a:defRPr sz="4608"/>
            </a:pPr>
            <a:r>
              <a:t>- Focus on volume of the week not pace</a:t>
            </a:r>
          </a:p>
          <a:p>
            <a:pPr defTabSz="1755647">
              <a:spcBef>
                <a:spcPts val="1900"/>
              </a:spcBef>
              <a:defRPr sz="4608"/>
            </a:pPr>
            <a:r>
              <a:t>- Running plan Base on? </a:t>
            </a:r>
          </a:p>
          <a:p>
            <a:pPr defTabSz="1755647">
              <a:spcBef>
                <a:spcPts val="1900"/>
              </a:spcBef>
              <a:defRPr sz="4608"/>
            </a:pPr>
            <a:r>
              <a:t>   + Heart Rate</a:t>
            </a:r>
          </a:p>
          <a:p>
            <a:pPr defTabSz="1755647">
              <a:spcBef>
                <a:spcPts val="1900"/>
              </a:spcBef>
              <a:defRPr sz="4608"/>
            </a:pPr>
            <a:r>
              <a:t>    + Power(W)</a:t>
            </a:r>
          </a:p>
          <a:p>
            <a:pPr defTabSz="1755647">
              <a:spcBef>
                <a:spcPts val="1900"/>
              </a:spcBef>
              <a:defRPr sz="4608"/>
            </a:pPr>
            <a:r>
              <a:t>- How many type of running</a:t>
            </a:r>
          </a:p>
          <a:p>
            <a:pPr lvl="1" marL="0" indent="658368" defTabSz="1755647">
              <a:spcBef>
                <a:spcPts val="1900"/>
              </a:spcBef>
              <a:buSzTx/>
              <a:buNone/>
              <a:defRPr sz="4608"/>
            </a:pPr>
            <a:r>
              <a:t>+ Easy(60%)</a:t>
            </a:r>
          </a:p>
          <a:p>
            <a:pPr lvl="1" marL="0" indent="658368" defTabSz="1755647">
              <a:spcBef>
                <a:spcPts val="1900"/>
              </a:spcBef>
              <a:buSzTx/>
              <a:buNone/>
              <a:defRPr sz="4608"/>
            </a:pPr>
            <a:r>
              <a:t>+ Tempo(80%)</a:t>
            </a:r>
          </a:p>
          <a:p>
            <a:pPr lvl="1" marL="0" indent="658368" defTabSz="1755647">
              <a:spcBef>
                <a:spcPts val="1900"/>
              </a:spcBef>
              <a:buSzTx/>
              <a:buNone/>
              <a:defRPr sz="4608"/>
            </a:pPr>
            <a:r>
              <a:t>+ Interval(105% Heart rate)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roject Structure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/>
          <a:p>
            <a:pPr/>
            <a:r>
              <a:t>Planning</a:t>
            </a:r>
          </a:p>
        </p:txBody>
      </p:sp>
      <p:sp>
        <p:nvSpPr>
          <p:cNvPr id="218" name="- Module…"/>
          <p:cNvSpPr txBox="1"/>
          <p:nvPr>
            <p:ph type="body" idx="1"/>
          </p:nvPr>
        </p:nvSpPr>
        <p:spPr>
          <a:xfrm>
            <a:off x="1787614" y="4251823"/>
            <a:ext cx="20808772" cy="7061560"/>
          </a:xfrm>
          <a:prstGeom prst="rect">
            <a:avLst/>
          </a:prstGeom>
        </p:spPr>
        <p:txBody>
          <a:bodyPr/>
          <a:lstStyle/>
          <a:p>
            <a:pPr defTabSz="1755647">
              <a:spcBef>
                <a:spcPts val="1900"/>
              </a:spcBef>
              <a:defRPr sz="4608"/>
            </a:pPr>
            <a:r>
              <a:t>Volume:</a:t>
            </a:r>
          </a:p>
          <a:p>
            <a:pPr defTabSz="1755647">
              <a:spcBef>
                <a:spcPts val="1900"/>
              </a:spcBef>
              <a:defRPr sz="4608"/>
            </a:pPr>
            <a:r>
              <a:t>- Survice</a:t>
            </a:r>
          </a:p>
          <a:p>
            <a:pPr lvl="2" defTabSz="1755647">
              <a:spcBef>
                <a:spcPts val="1900"/>
              </a:spcBef>
              <a:defRPr sz="4608"/>
            </a:pPr>
            <a:r>
              <a:t>      + 21km -&gt; 25km per week</a:t>
            </a:r>
          </a:p>
          <a:p>
            <a:pPr lvl="2" defTabSz="1755647">
              <a:spcBef>
                <a:spcPts val="1900"/>
              </a:spcBef>
              <a:defRPr sz="4608"/>
            </a:pPr>
            <a:r>
              <a:t>      + 10km long run</a:t>
            </a:r>
          </a:p>
          <a:p>
            <a:pPr lvl="2" defTabSz="1755647">
              <a:spcBef>
                <a:spcPts val="1900"/>
              </a:spcBef>
              <a:defRPr sz="4608"/>
            </a:pPr>
            <a:r>
              <a:t>- Smoothly</a:t>
            </a:r>
          </a:p>
          <a:p>
            <a:pPr lvl="2" defTabSz="1755647">
              <a:spcBef>
                <a:spcPts val="1900"/>
              </a:spcBef>
              <a:defRPr sz="4608"/>
            </a:pPr>
            <a:r>
              <a:t>+ 21km</a:t>
            </a:r>
          </a:p>
          <a:p>
            <a:pPr lvl="3" defTabSz="1755647">
              <a:spcBef>
                <a:spcPts val="1900"/>
              </a:spcBef>
              <a:defRPr sz="4608"/>
            </a:pPr>
            <a:r>
              <a:t>    + 15km long run continuesly</a:t>
            </a:r>
          </a:p>
          <a:p>
            <a:pPr lvl="3" defTabSz="1755647">
              <a:spcBef>
                <a:spcPts val="1900"/>
              </a:spcBef>
              <a:defRPr sz="4608"/>
            </a:pPr>
            <a:r>
              <a:t>    + 30km per week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roject Structure"/>
          <p:cNvSpPr txBox="1"/>
          <p:nvPr>
            <p:ph type="title"/>
          </p:nvPr>
        </p:nvSpPr>
        <p:spPr>
          <a:xfrm>
            <a:off x="1280160" y="1158238"/>
            <a:ext cx="19825184" cy="2401574"/>
          </a:xfrm>
          <a:prstGeom prst="rect">
            <a:avLst/>
          </a:prstGeom>
        </p:spPr>
        <p:txBody>
          <a:bodyPr/>
          <a:lstStyle/>
          <a:p>
            <a:pPr/>
            <a:r>
              <a:t>Planning</a:t>
            </a:r>
          </a:p>
        </p:txBody>
      </p:sp>
      <p:sp>
        <p:nvSpPr>
          <p:cNvPr id="221" name="- Module…"/>
          <p:cNvSpPr txBox="1"/>
          <p:nvPr>
            <p:ph type="body" idx="1"/>
          </p:nvPr>
        </p:nvSpPr>
        <p:spPr>
          <a:xfrm>
            <a:off x="1787614" y="4251823"/>
            <a:ext cx="20808772" cy="7061560"/>
          </a:xfrm>
          <a:prstGeom prst="rect">
            <a:avLst/>
          </a:prstGeom>
        </p:spPr>
        <p:txBody>
          <a:bodyPr/>
          <a:lstStyle/>
          <a:p>
            <a:pPr defTabSz="1152144">
              <a:spcBef>
                <a:spcPts val="1200"/>
              </a:spcBef>
              <a:defRPr sz="3024"/>
            </a:pPr>
            <a:r>
              <a:t>Volume:</a:t>
            </a:r>
          </a:p>
          <a:p>
            <a:pPr defTabSz="1152144">
              <a:spcBef>
                <a:spcPts val="1200"/>
              </a:spcBef>
              <a:defRPr sz="3024"/>
            </a:pPr>
            <a:r>
              <a:t>- Pace calculater:</a:t>
            </a:r>
          </a:p>
          <a:p>
            <a:pPr lvl="1" marL="0" indent="432054" defTabSz="1152144">
              <a:spcBef>
                <a:spcPts val="1200"/>
              </a:spcBef>
              <a:buSzTx/>
              <a:buNone/>
              <a:defRPr sz="3024"/>
            </a:pPr>
            <a:r>
              <a:t>+ Run 2,3 km</a:t>
            </a:r>
          </a:p>
          <a:p>
            <a:pPr lvl="1" marL="0" indent="432054" defTabSz="1152144">
              <a:spcBef>
                <a:spcPts val="1200"/>
              </a:spcBef>
              <a:buSzTx/>
              <a:buNone/>
              <a:defRPr sz="3024"/>
            </a:pPr>
            <a:r>
              <a:t>+ Go to cal culatẻ</a:t>
            </a:r>
          </a:p>
          <a:p>
            <a:pPr defTabSz="1152144">
              <a:spcBef>
                <a:spcPts val="1200"/>
              </a:spcBef>
              <a:defRPr sz="3024"/>
            </a:pPr>
            <a:r>
              <a:t>- For beginner : 0 -&gt; 20km per week</a:t>
            </a:r>
          </a:p>
          <a:p>
            <a:pPr lvl="1" marL="0" indent="432054" defTabSz="1152144">
              <a:spcBef>
                <a:spcPts val="1200"/>
              </a:spcBef>
              <a:buSzTx/>
              <a:buNone/>
              <a:defRPr sz="3024"/>
            </a:pPr>
            <a:r>
              <a:t>+ T3: 3km - 3 minute run + 1 minute Walk</a:t>
            </a:r>
          </a:p>
          <a:p>
            <a:pPr lvl="1" marL="0" indent="432054" defTabSz="1152144">
              <a:spcBef>
                <a:spcPts val="1200"/>
              </a:spcBef>
              <a:buSzTx/>
              <a:buNone/>
              <a:defRPr sz="3024"/>
            </a:pPr>
            <a:r>
              <a:t>+ T4: Walk 2km</a:t>
            </a:r>
          </a:p>
          <a:p>
            <a:pPr lvl="1" marL="0" indent="432054" defTabSz="1152144">
              <a:spcBef>
                <a:spcPts val="1200"/>
              </a:spcBef>
              <a:buSzTx/>
              <a:buNone/>
              <a:defRPr sz="3024"/>
            </a:pPr>
            <a:r>
              <a:t>+ T5: 3km - 3 minute run + 1 minute Walk</a:t>
            </a:r>
          </a:p>
          <a:p>
            <a:pPr lvl="1" marL="0" indent="432054" defTabSz="1152144">
              <a:spcBef>
                <a:spcPts val="1200"/>
              </a:spcBef>
              <a:buSzTx/>
              <a:buNone/>
              <a:defRPr sz="3024"/>
            </a:pPr>
            <a:r>
              <a:t>+ T6: Interval 400m x 5 + 3 minut rest</a:t>
            </a:r>
          </a:p>
          <a:p>
            <a:pPr lvl="1" marL="0" indent="432054" defTabSz="1152144">
              <a:spcBef>
                <a:spcPts val="1200"/>
              </a:spcBef>
              <a:buSzTx/>
              <a:buNone/>
              <a:defRPr sz="3024"/>
            </a:pPr>
            <a:r>
              <a:t>+ CN: 5km- 3 minute run + 1 minute rest</a:t>
            </a:r>
          </a:p>
          <a:p>
            <a:pPr lvl="1" marL="0" indent="432054" defTabSz="1152144">
              <a:spcBef>
                <a:spcPts val="1200"/>
              </a:spcBef>
              <a:buSzTx/>
              <a:buNone/>
              <a:defRPr sz="3024"/>
            </a:pPr>
            <a:r>
              <a:t>Total: 13km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