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300" r:id="rId6"/>
    <p:sldId id="301" r:id="rId7"/>
    <p:sldId id="302" r:id="rId8"/>
    <p:sldId id="303" r:id="rId9"/>
    <p:sldId id="306" r:id="rId10"/>
    <p:sldId id="304" r:id="rId11"/>
    <p:sldId id="307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318" r:id="rId23"/>
    <p:sldId id="319" r:id="rId24"/>
    <p:sldId id="26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77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43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13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2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1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1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2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00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7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4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66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7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37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8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3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(Cascading Style Sheets)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2693627"/>
            <a:ext cx="2337822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text-align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(left, right, center, justify)</a:t>
            </a:r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Thuộc Tính Cho Text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0" y="1971706"/>
            <a:ext cx="1145193" cy="440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971706"/>
            <a:ext cx="1650063" cy="440965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2743200" y="2678560"/>
            <a:ext cx="2337822" cy="111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overline</a:t>
            </a:r>
            <a:r>
              <a:rPr lang="en-US" dirty="0" smtClean="0"/>
              <a:t>, underline, line-through, none)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475" y="1911725"/>
            <a:ext cx="1162451" cy="500946"/>
          </a:xfrm>
          <a:prstGeom prst="rect">
            <a:avLst/>
          </a:prstGeom>
        </p:spPr>
      </p:pic>
      <p:sp>
        <p:nvSpPr>
          <p:cNvPr id="11" name="Google Shape;149;p18"/>
          <p:cNvSpPr txBox="1">
            <a:spLocks/>
          </p:cNvSpPr>
          <p:nvPr/>
        </p:nvSpPr>
        <p:spPr>
          <a:xfrm>
            <a:off x="5262282" y="2633646"/>
            <a:ext cx="1956270" cy="116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991" y="1911725"/>
            <a:ext cx="1575078" cy="464777"/>
          </a:xfrm>
          <a:prstGeom prst="rect">
            <a:avLst/>
          </a:prstGeom>
        </p:spPr>
      </p:pic>
      <p:sp>
        <p:nvSpPr>
          <p:cNvPr id="14" name="Google Shape;149;p18"/>
          <p:cNvSpPr txBox="1">
            <a:spLocks/>
          </p:cNvSpPr>
          <p:nvPr/>
        </p:nvSpPr>
        <p:spPr>
          <a:xfrm>
            <a:off x="7187730" y="2663493"/>
            <a:ext cx="1956270" cy="135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text-transform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 hay in </a:t>
            </a:r>
            <a:r>
              <a:rPr lang="en-US" dirty="0" err="1" smtClean="0"/>
              <a:t>thường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10" y="3668330"/>
            <a:ext cx="1673525" cy="353179"/>
          </a:xfrm>
          <a:prstGeom prst="rect">
            <a:avLst/>
          </a:prstGeom>
        </p:spPr>
      </p:pic>
      <p:sp>
        <p:nvSpPr>
          <p:cNvPr id="17" name="Google Shape;149;p18"/>
          <p:cNvSpPr txBox="1">
            <a:spLocks/>
          </p:cNvSpPr>
          <p:nvPr/>
        </p:nvSpPr>
        <p:spPr>
          <a:xfrm>
            <a:off x="405378" y="4219328"/>
            <a:ext cx="2337822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text-shadow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(color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x,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dộ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0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2693627"/>
            <a:ext cx="1854743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font-family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995422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Trang Trí Font Chữ Cho Văn Bản</a:t>
            </a:r>
            <a:endParaRPr sz="2800" dirty="0"/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2592290" y="2670050"/>
            <a:ext cx="2337822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font-style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 </a:t>
            </a:r>
            <a:r>
              <a:rPr lang="en-US" dirty="0" err="1" smtClean="0"/>
              <a:t>nghiêng</a:t>
            </a:r>
            <a:r>
              <a:rPr lang="en-US" dirty="0" smtClean="0"/>
              <a:t> hay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</p:txBody>
      </p:sp>
      <p:sp>
        <p:nvSpPr>
          <p:cNvPr id="11" name="Google Shape;149;p18"/>
          <p:cNvSpPr txBox="1">
            <a:spLocks/>
          </p:cNvSpPr>
          <p:nvPr/>
        </p:nvSpPr>
        <p:spPr>
          <a:xfrm>
            <a:off x="5080786" y="2652994"/>
            <a:ext cx="195627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font-weight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đậm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100 </a:t>
            </a:r>
            <a:r>
              <a:rPr lang="en-US" dirty="0" err="1" smtClean="0"/>
              <a:t>đến</a:t>
            </a:r>
            <a:r>
              <a:rPr lang="en-US" dirty="0" smtClean="0"/>
              <a:t> 900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to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đâm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bold</a:t>
            </a:r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7187730" y="2663493"/>
            <a:ext cx="195627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smtClean="0"/>
              <a:t>Color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1" y="2000523"/>
            <a:ext cx="1365399" cy="375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09" y="1992567"/>
            <a:ext cx="1250959" cy="399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16" y="1930082"/>
            <a:ext cx="1222384" cy="483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153" y="1930082"/>
            <a:ext cx="1065221" cy="478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61" y="3765826"/>
            <a:ext cx="1146415" cy="392195"/>
          </a:xfrm>
          <a:prstGeom prst="rect">
            <a:avLst/>
          </a:prstGeom>
        </p:spPr>
      </p:pic>
      <p:sp>
        <p:nvSpPr>
          <p:cNvPr id="18" name="Google Shape;149;p18"/>
          <p:cNvSpPr txBox="1">
            <a:spLocks/>
          </p:cNvSpPr>
          <p:nvPr/>
        </p:nvSpPr>
        <p:spPr>
          <a:xfrm>
            <a:off x="405377" y="4196780"/>
            <a:ext cx="1854743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font-size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7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995422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Block và Inline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05377" y="1690750"/>
            <a:ext cx="8497083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CSS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CSS Layout.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</p:txBody>
      </p:sp>
      <p:sp>
        <p:nvSpPr>
          <p:cNvPr id="20" name="Google Shape;149;p18"/>
          <p:cNvSpPr txBox="1">
            <a:spLocks/>
          </p:cNvSpPr>
          <p:nvPr/>
        </p:nvSpPr>
        <p:spPr>
          <a:xfrm>
            <a:off x="405377" y="2498757"/>
            <a:ext cx="295892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Block: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ở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biêt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).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, p, </a:t>
            </a:r>
            <a:r>
              <a:rPr lang="en-US" dirty="0" err="1" smtClean="0"/>
              <a:t>ol</a:t>
            </a:r>
            <a:r>
              <a:rPr lang="en-US" dirty="0" smtClean="0"/>
              <a:t> ,h1, div, …</a:t>
            </a:r>
          </a:p>
        </p:txBody>
      </p:sp>
      <p:sp>
        <p:nvSpPr>
          <p:cNvPr id="21" name="Google Shape;149;p18"/>
          <p:cNvSpPr txBox="1">
            <a:spLocks/>
          </p:cNvSpPr>
          <p:nvPr/>
        </p:nvSpPr>
        <p:spPr>
          <a:xfrm>
            <a:off x="3295226" y="2498757"/>
            <a:ext cx="295892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Inline: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&lt;b&gt; &lt;</a:t>
            </a:r>
            <a:r>
              <a:rPr lang="en-US" dirty="0" err="1" smtClean="0"/>
              <a:t>i</a:t>
            </a:r>
            <a:r>
              <a:rPr lang="en-US" dirty="0" smtClean="0"/>
              <a:t>&gt; &lt;u&gt; &lt;span&gt;</a:t>
            </a:r>
          </a:p>
        </p:txBody>
      </p:sp>
      <p:sp>
        <p:nvSpPr>
          <p:cNvPr id="22" name="Google Shape;149;p18"/>
          <p:cNvSpPr txBox="1">
            <a:spLocks/>
          </p:cNvSpPr>
          <p:nvPr/>
        </p:nvSpPr>
        <p:spPr>
          <a:xfrm>
            <a:off x="6185075" y="2478601"/>
            <a:ext cx="295892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block </a:t>
            </a:r>
            <a:r>
              <a:rPr lang="en-US" dirty="0" err="1" smtClean="0"/>
              <a:t>và</a:t>
            </a:r>
            <a:r>
              <a:rPr lang="en-US" dirty="0" smtClean="0"/>
              <a:t> inline element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4297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995422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Tạo Bố Cục Cho Website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1861960"/>
            <a:ext cx="3236988" cy="2305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276" y="1861960"/>
            <a:ext cx="1560053" cy="1994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421" y="1861960"/>
            <a:ext cx="3203191" cy="17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995422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Box Model 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97083" cy="48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Box Model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, hay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website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7" y="2303252"/>
            <a:ext cx="2010019" cy="462073"/>
          </a:xfrm>
          <a:prstGeom prst="rect">
            <a:avLst/>
          </a:prstGeom>
        </p:spPr>
      </p:pic>
      <p:sp>
        <p:nvSpPr>
          <p:cNvPr id="8" name="Google Shape;149;p18"/>
          <p:cNvSpPr txBox="1">
            <a:spLocks/>
          </p:cNvSpPr>
          <p:nvPr/>
        </p:nvSpPr>
        <p:spPr>
          <a:xfrm>
            <a:off x="405377" y="2894720"/>
            <a:ext cx="1854743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padding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content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top right bottom left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9" y="2296977"/>
            <a:ext cx="1686734" cy="474622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3235080" y="2894720"/>
            <a:ext cx="1854743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Border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  <a:p>
            <a:pPr marL="171450" indent="-171450" algn="just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size, type </a:t>
            </a:r>
            <a:r>
              <a:rPr lang="en-US" dirty="0" err="1" smtClean="0"/>
              <a:t>và</a:t>
            </a:r>
            <a:r>
              <a:rPr lang="en-US" dirty="0" smtClean="0"/>
              <a:t> color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361" y="2296977"/>
            <a:ext cx="1968320" cy="492080"/>
          </a:xfrm>
          <a:prstGeom prst="rect">
            <a:avLst/>
          </a:prstGeom>
        </p:spPr>
      </p:pic>
      <p:sp>
        <p:nvSpPr>
          <p:cNvPr id="12" name="Google Shape;149;p18"/>
          <p:cNvSpPr txBox="1">
            <a:spLocks/>
          </p:cNvSpPr>
          <p:nvPr/>
        </p:nvSpPr>
        <p:spPr>
          <a:xfrm>
            <a:off x="5816361" y="2912177"/>
            <a:ext cx="1854743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margin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border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6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Thuộc Tính Tùy Chỉnh Kích Thước</a:t>
            </a:r>
            <a:endParaRPr sz="2800" dirty="0"/>
          </a:p>
        </p:txBody>
      </p:sp>
      <p:sp>
        <p:nvSpPr>
          <p:cNvPr id="8" name="Google Shape;149;p18"/>
          <p:cNvSpPr txBox="1">
            <a:spLocks/>
          </p:cNvSpPr>
          <p:nvPr/>
        </p:nvSpPr>
        <p:spPr>
          <a:xfrm>
            <a:off x="405377" y="1884631"/>
            <a:ext cx="4183876" cy="9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height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max-height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max-width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min-height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min-width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width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80" y="1884631"/>
            <a:ext cx="1819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Box Sizing</a:t>
            </a:r>
            <a:endParaRPr sz="2800" dirty="0"/>
          </a:p>
        </p:txBody>
      </p:sp>
      <p:sp>
        <p:nvSpPr>
          <p:cNvPr id="8" name="Google Shape;149;p18"/>
          <p:cNvSpPr txBox="1">
            <a:spLocks/>
          </p:cNvSpPr>
          <p:nvPr/>
        </p:nvSpPr>
        <p:spPr>
          <a:xfrm>
            <a:off x="405377" y="1884631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Box Model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padding </a:t>
            </a:r>
            <a:r>
              <a:rPr lang="en-US" dirty="0" err="1" smtClean="0"/>
              <a:t>và</a:t>
            </a:r>
            <a:r>
              <a:rPr lang="en-US" dirty="0" smtClean="0"/>
              <a:t> border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width </a:t>
            </a:r>
            <a:r>
              <a:rPr lang="en-US" dirty="0" err="1" smtClean="0"/>
              <a:t>và</a:t>
            </a:r>
            <a:r>
              <a:rPr lang="en-US" dirty="0" smtClean="0"/>
              <a:t> height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width </a:t>
            </a:r>
            <a:r>
              <a:rPr lang="en-US" dirty="0" err="1" smtClean="0"/>
              <a:t>và</a:t>
            </a:r>
            <a:r>
              <a:rPr lang="en-US" dirty="0" smtClean="0"/>
              <a:t> height </a:t>
            </a:r>
            <a:r>
              <a:rPr lang="en-US" dirty="0" err="1" smtClean="0"/>
              <a:t>là</a:t>
            </a:r>
            <a:r>
              <a:rPr lang="en-US" dirty="0" smtClean="0"/>
              <a:t> 500px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padding </a:t>
            </a:r>
            <a:r>
              <a:rPr lang="en-US" dirty="0" err="1" smtClean="0"/>
              <a:t>là</a:t>
            </a:r>
            <a:r>
              <a:rPr lang="en-US" dirty="0" smtClean="0"/>
              <a:t> 15px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530 x 530px</a:t>
            </a:r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2778903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Content-box: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width, height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padding, border, margin</a:t>
            </a:r>
          </a:p>
          <a:p>
            <a:pPr marL="171450" indent="-171450" algn="just"/>
            <a:r>
              <a:rPr lang="en-US" dirty="0" smtClean="0"/>
              <a:t>Border-box: Width </a:t>
            </a:r>
            <a:r>
              <a:rPr lang="en-US" dirty="0" err="1" smtClean="0"/>
              <a:t>và</a:t>
            </a:r>
            <a:r>
              <a:rPr lang="en-US" dirty="0" smtClean="0"/>
              <a:t> height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padding </a:t>
            </a:r>
            <a:r>
              <a:rPr lang="en-US" dirty="0" err="1" smtClean="0"/>
              <a:t>và</a:t>
            </a:r>
            <a:r>
              <a:rPr lang="en-US" dirty="0" smtClean="0"/>
              <a:t> border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margin.</a:t>
            </a:r>
          </a:p>
          <a:p>
            <a:pPr marL="171450" indent="-171450" algn="just"/>
            <a:r>
              <a:rPr lang="en-US" dirty="0" err="1" smtClean="0"/>
              <a:t>Padđing</a:t>
            </a:r>
            <a:r>
              <a:rPr lang="en-US" dirty="0" smtClean="0"/>
              <a:t>-box: Width </a:t>
            </a:r>
            <a:r>
              <a:rPr lang="en-US" dirty="0" err="1" smtClean="0"/>
              <a:t>và</a:t>
            </a:r>
            <a:r>
              <a:rPr lang="en-US" dirty="0" smtClean="0"/>
              <a:t> height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</a:t>
            </a:r>
            <a:r>
              <a:rPr lang="en-US" dirty="0" smtClean="0"/>
              <a:t> padding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border </a:t>
            </a:r>
            <a:r>
              <a:rPr lang="en-US" dirty="0" err="1" smtClean="0"/>
              <a:t>và</a:t>
            </a:r>
            <a:r>
              <a:rPr lang="en-US" dirty="0" smtClean="0"/>
              <a:t> margin.</a:t>
            </a:r>
          </a:p>
        </p:txBody>
      </p:sp>
    </p:spTree>
    <p:extLst>
      <p:ext uri="{BB962C8B-B14F-4D97-AF65-F5344CB8AC3E}">
        <p14:creationId xmlns:p14="http://schemas.microsoft.com/office/powerpoint/2010/main" val="36434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Background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background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7" y="2187010"/>
            <a:ext cx="1655822" cy="381047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7" y="2642854"/>
            <a:ext cx="295892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background-color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HEX/RGB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07" y="2060343"/>
            <a:ext cx="3031915" cy="507714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4198124" y="2642854"/>
            <a:ext cx="295892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background-image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. </a:t>
            </a:r>
          </a:p>
          <a:p>
            <a:pPr marL="171450" indent="-171450" algn="just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4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Float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chia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CSS. </a:t>
            </a:r>
            <a:r>
              <a:rPr lang="en-US" dirty="0" err="1" smtClean="0"/>
              <a:t>Việc</a:t>
            </a:r>
            <a:r>
              <a:rPr lang="en-US" dirty="0" smtClean="0"/>
              <a:t> chia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hang.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chia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332303"/>
            <a:ext cx="573663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box-sizing: border-box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float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sang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Bươc</a:t>
            </a:r>
            <a:r>
              <a:rPr lang="en-US" dirty="0" smtClean="0"/>
              <a:t> 6: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clear: float</a:t>
            </a:r>
          </a:p>
        </p:txBody>
      </p:sp>
    </p:spTree>
    <p:extLst>
      <p:ext uri="{BB962C8B-B14F-4D97-AF65-F5344CB8AC3E}">
        <p14:creationId xmlns:p14="http://schemas.microsoft.com/office/powerpoint/2010/main" val="18654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Float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float 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ocntianer</a:t>
            </a:r>
            <a:r>
              <a:rPr lang="en-US" dirty="0" smtClean="0"/>
              <a:t> float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container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float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clear float</a:t>
            </a:r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522084"/>
            <a:ext cx="5736631" cy="6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div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clear: both;</a:t>
            </a:r>
          </a:p>
          <a:p>
            <a:pPr marL="171450" indent="-171450" algn="just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overflow: auto; </a:t>
            </a:r>
            <a:r>
              <a:rPr lang="en-US" dirty="0" err="1" smtClean="0"/>
              <a:t>trong</a:t>
            </a:r>
            <a:r>
              <a:rPr lang="en-US" dirty="0" smtClean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23880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411424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Các Thuộc Tính CSS Phổ Biến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Giới Thiệu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Cấu Trúc Của CSS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Tổng Kết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14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Reset CSS 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width, height, padding, margin, ….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reset </a:t>
            </a:r>
            <a:r>
              <a:rPr lang="en-US" dirty="0" err="1" smtClean="0"/>
              <a:t>css</a:t>
            </a:r>
            <a:endParaRPr lang="en-US" dirty="0" smtClean="0"/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332303"/>
            <a:ext cx="573663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7" y="2397526"/>
            <a:ext cx="1971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CSS Cho Danh Sách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unordered list, ordered list, description list. HTML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332303"/>
            <a:ext cx="573663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283" y="2332303"/>
            <a:ext cx="2457450" cy="695325"/>
          </a:xfrm>
          <a:prstGeom prst="rect">
            <a:avLst/>
          </a:prstGeom>
        </p:spPr>
      </p:pic>
      <p:sp>
        <p:nvSpPr>
          <p:cNvPr id="11" name="Google Shape;149;p18"/>
          <p:cNvSpPr txBox="1">
            <a:spLocks/>
          </p:cNvSpPr>
          <p:nvPr/>
        </p:nvSpPr>
        <p:spPr>
          <a:xfrm>
            <a:off x="565955" y="2332303"/>
            <a:ext cx="418675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list-style-type: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list-style-position: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list-style-image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7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Display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690750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block element sang inline element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display.</a:t>
            </a:r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332303"/>
            <a:ext cx="573663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endParaRPr lang="en-US" dirty="0" smtClean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405377" y="2332303"/>
            <a:ext cx="7168615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inline: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inline-block: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block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background, …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block: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vè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block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list-item: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list-style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none: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7" y="-363350"/>
            <a:ext cx="7047845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Position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05377" y="1763396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margin </a:t>
            </a:r>
            <a:r>
              <a:rPr lang="en-US" dirty="0" err="1" smtClean="0"/>
              <a:t>và</a:t>
            </a:r>
            <a:r>
              <a:rPr lang="en-US" dirty="0" smtClean="0"/>
              <a:t> model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. 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position.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position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</p:txBody>
      </p:sp>
      <p:sp>
        <p:nvSpPr>
          <p:cNvPr id="9" name="Google Shape;149;p18"/>
          <p:cNvSpPr txBox="1">
            <a:spLocks/>
          </p:cNvSpPr>
          <p:nvPr/>
        </p:nvSpPr>
        <p:spPr>
          <a:xfrm>
            <a:off x="405377" y="2332303"/>
            <a:ext cx="5736631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endParaRPr lang="en-US" dirty="0" smtClean="0"/>
          </a:p>
        </p:txBody>
      </p:sp>
      <p:sp>
        <p:nvSpPr>
          <p:cNvPr id="8" name="Google Shape;149;p18"/>
          <p:cNvSpPr txBox="1">
            <a:spLocks/>
          </p:cNvSpPr>
          <p:nvPr/>
        </p:nvSpPr>
        <p:spPr>
          <a:xfrm>
            <a:off x="405377" y="2625679"/>
            <a:ext cx="8462578" cy="110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relative: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position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absolute: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relative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fixed: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static: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vè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</p:txBody>
      </p:sp>
      <p:sp>
        <p:nvSpPr>
          <p:cNvPr id="10" name="Google Shape;149;p18"/>
          <p:cNvSpPr txBox="1">
            <a:spLocks/>
          </p:cNvSpPr>
          <p:nvPr/>
        </p:nvSpPr>
        <p:spPr>
          <a:xfrm>
            <a:off x="405377" y="3953025"/>
            <a:ext cx="8462578" cy="4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position,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thính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top, bottom, left, right.</a:t>
            </a:r>
          </a:p>
        </p:txBody>
      </p:sp>
    </p:spTree>
    <p:extLst>
      <p:ext uri="{BB962C8B-B14F-4D97-AF65-F5344CB8AC3E}">
        <p14:creationId xmlns:p14="http://schemas.microsoft.com/office/powerpoint/2010/main" val="7514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r>
              <a:rPr lang="es" dirty="0" smtClean="0"/>
              <a:t>là gì 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Cascading Style Sheets, CSS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Inline Style</a:t>
            </a:r>
          </a:p>
          <a:p>
            <a:pPr marL="171450" indent="-171450" algn="just"/>
            <a:r>
              <a:rPr lang="en-US" dirty="0" smtClean="0"/>
              <a:t>Internal Style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Exertal</a:t>
            </a:r>
            <a:r>
              <a:rPr lang="en-US" dirty="0" smtClean="0"/>
              <a:t> Style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-677682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Cách Sử Dụng CSS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nhọn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CSS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Cấu Trúc CSS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9" y="1678074"/>
            <a:ext cx="2019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71825" y="2279558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inline style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developer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source code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Nhúng CSS Vào HTML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8" y="1919533"/>
            <a:ext cx="2976177" cy="179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17" y="1661447"/>
            <a:ext cx="899484" cy="480061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3921457" y="2279558"/>
            <a:ext cx="2471087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Internal Style.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&lt;style&gt;&lt;/style&gt;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&lt;head&gt;&lt;/head&gt;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&lt;style&gt;&lt;/style&gt;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04" y="1918884"/>
            <a:ext cx="2309184" cy="159493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6540758" y="2279558"/>
            <a:ext cx="2471087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exeternal</a:t>
            </a:r>
            <a:r>
              <a:rPr lang="en-US" dirty="0" smtClean="0"/>
              <a:t> style.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file </a:t>
            </a:r>
            <a:r>
              <a:rPr lang="en-US" dirty="0" err="1" smtClean="0"/>
              <a:t>là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Chèn</a:t>
            </a:r>
            <a:r>
              <a:rPr lang="en-US" dirty="0" smtClean="0"/>
              <a:t> file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 /&gt;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head.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rel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66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71825" y="2279558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loại vùng chọn cơ bản</a:t>
            </a:r>
            <a:endParaRPr sz="2800" dirty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4839356" y="2279558"/>
            <a:ext cx="2471087" cy="17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</a:t>
            </a:r>
            <a:r>
              <a:rPr lang="en-US" dirty="0" smtClean="0"/>
              <a:t>HTML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“post-title”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CSS.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6" y="1771886"/>
            <a:ext cx="1036808" cy="426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56" y="1790014"/>
            <a:ext cx="995940" cy="4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71825" y="2279558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HTML. </a:t>
            </a:r>
            <a:r>
              <a:rPr lang="en-US" dirty="0" err="1" smtClean="0"/>
              <a:t>Còn</a:t>
            </a:r>
            <a:r>
              <a:rPr lang="en-US" dirty="0" smtClean="0"/>
              <a:t> id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class=“post-content”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CSS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loại vùng chọn cơ bản</a:t>
            </a:r>
            <a:endParaRPr sz="2800" dirty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4839356" y="2279558"/>
            <a:ext cx="2471087" cy="17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p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“main-content”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CSS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9" y="1790014"/>
            <a:ext cx="1100322" cy="447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45" y="1758375"/>
            <a:ext cx="1235554" cy="4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882743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Px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smtClean="0"/>
              <a:t>Pt: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point 1 inch = 72 </a:t>
            </a:r>
            <a:r>
              <a:rPr lang="en-US" dirty="0" err="1" smtClean="0"/>
              <a:t>pt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Đơn Vị Trong CSS</a:t>
            </a:r>
            <a:endParaRPr sz="2800" dirty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4466453" y="1882743"/>
            <a:ext cx="2471087" cy="17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%: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  <a:p>
            <a:pPr marL="171450" indent="-171450" algn="just"/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font size </a:t>
            </a:r>
            <a:r>
              <a:rPr lang="en-US" dirty="0" err="1" smtClean="0"/>
              <a:t>của</a:t>
            </a:r>
            <a:r>
              <a:rPr lang="en-US" dirty="0" smtClean="0"/>
              <a:t> cha </a:t>
            </a:r>
            <a:r>
              <a:rPr lang="en-US" dirty="0" err="1" smtClean="0"/>
              <a:t>là</a:t>
            </a:r>
            <a:r>
              <a:rPr lang="en-US" dirty="0" smtClean="0"/>
              <a:t> 19px </a:t>
            </a:r>
            <a:r>
              <a:rPr lang="en-US" dirty="0" err="1" smtClean="0"/>
              <a:t>thì</a:t>
            </a:r>
            <a:r>
              <a:rPr lang="en-US" dirty="0" smtClean="0"/>
              <a:t> 1em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là</a:t>
            </a:r>
            <a:r>
              <a:rPr lang="en-US" dirty="0" smtClean="0"/>
              <a:t> 19 </a:t>
            </a:r>
            <a:r>
              <a:rPr lang="en-US" dirty="0" err="1" smtClean="0"/>
              <a:t>px</a:t>
            </a:r>
            <a:endParaRPr lang="en-US" dirty="0" smtClean="0"/>
          </a:p>
          <a:p>
            <a:pPr marL="171450" indent="-171450" algn="just"/>
            <a:r>
              <a:rPr lang="en-US" dirty="0" smtClean="0"/>
              <a:t>Rem: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font size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là</a:t>
            </a:r>
            <a:r>
              <a:rPr lang="en-US" dirty="0" smtClean="0"/>
              <a:t> 19px </a:t>
            </a:r>
            <a:r>
              <a:rPr lang="en-US" dirty="0" err="1" smtClean="0"/>
              <a:t>thì</a:t>
            </a:r>
            <a:r>
              <a:rPr lang="en-US" dirty="0" smtClean="0"/>
              <a:t> 1 rem </a:t>
            </a:r>
            <a:r>
              <a:rPr lang="en-US" dirty="0" err="1" smtClean="0"/>
              <a:t>là</a:t>
            </a:r>
            <a:r>
              <a:rPr lang="en-US" dirty="0" smtClean="0"/>
              <a:t> 19px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2056</Words>
  <Application>Microsoft Office PowerPoint</Application>
  <PresentationFormat>On-screen Show (16:9)</PresentationFormat>
  <Paragraphs>125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CSS (Cascading Style Sheets)</vt:lpstr>
      <vt:lpstr>Các Thuộc Tính CSS Phổ Biến</vt:lpstr>
      <vt:lpstr>CSS là gì ?</vt:lpstr>
      <vt:lpstr>Các Cách Sử Dụng CSS</vt:lpstr>
      <vt:lpstr>Cấu Trúc CSS</vt:lpstr>
      <vt:lpstr>Nhúng CSS Vào HTML</vt:lpstr>
      <vt:lpstr>Các loại vùng chọn cơ bản</vt:lpstr>
      <vt:lpstr>Các loại vùng chọn cơ bản</vt:lpstr>
      <vt:lpstr>Đơn Vị Trong CSS</vt:lpstr>
      <vt:lpstr>Các Thuộc Tính Cho Text</vt:lpstr>
      <vt:lpstr>Trang Trí Font Chữ Cho Văn Bản</vt:lpstr>
      <vt:lpstr>Block và Inline</vt:lpstr>
      <vt:lpstr>Tạo Bố Cục Cho Website</vt:lpstr>
      <vt:lpstr>Box Model </vt:lpstr>
      <vt:lpstr>Các Thuộc Tính Tùy Chỉnh Kích Thước</vt:lpstr>
      <vt:lpstr>Box Sizing</vt:lpstr>
      <vt:lpstr>Background</vt:lpstr>
      <vt:lpstr>Float</vt:lpstr>
      <vt:lpstr>Float</vt:lpstr>
      <vt:lpstr>Reset CSS </vt:lpstr>
      <vt:lpstr>CSS Cho Danh Sách</vt:lpstr>
      <vt:lpstr>Display</vt:lpstr>
      <vt:lpstr>Position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35</cp:revision>
  <dcterms:modified xsi:type="dcterms:W3CDTF">2019-11-30T11:22:41Z</dcterms:modified>
</cp:coreProperties>
</file>