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training overview	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40436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 Project: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HTML/CSS Project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Project </a:t>
            </a:r>
          </a:p>
          <a:p>
            <a:pPr lvl="1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Redux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Redux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-saga Project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16/03/2020 – 17/04/2020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Project 1, 2</a:t>
            </a:r>
          </a:p>
          <a:p>
            <a:pPr lvl="1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Project 3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23622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1 &amp; 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Cấu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trúc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file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project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62600" y="1219200"/>
            <a:ext cx="2362200" cy="457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Project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4" descr="C:\Users\Admin\Desktop\Cas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676400"/>
            <a:ext cx="3384357" cy="4648200"/>
          </a:xfrm>
          <a:prstGeom prst="rect">
            <a:avLst/>
          </a:prstGeom>
          <a:noFill/>
        </p:spPr>
      </p:pic>
      <p:pic>
        <p:nvPicPr>
          <p:cNvPr id="1029" name="Picture 5" descr="C:\Users\Admin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3158042" cy="2200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Project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training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basic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training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lide-20-102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219200"/>
            <a:ext cx="6781800" cy="50863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</TotalTime>
  <Words>102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Slide 1</vt:lpstr>
      <vt:lpstr>Chương trình training overview </vt:lpstr>
      <vt:lpstr>Project 1 &amp; 2</vt:lpstr>
      <vt:lpstr>Demo Project</vt:lpstr>
      <vt:lpstr>Tổng kết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12</cp:revision>
  <dcterms:created xsi:type="dcterms:W3CDTF">2006-08-16T00:00:00Z</dcterms:created>
  <dcterms:modified xsi:type="dcterms:W3CDTF">2020-04-19T09:17:44Z</dcterms:modified>
</cp:coreProperties>
</file>