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3" r:id="rId7"/>
    <p:sldId id="267" r:id="rId8"/>
    <p:sldId id="264" r:id="rId9"/>
    <p:sldId id="265" r:id="rId10"/>
    <p:sldId id="266" r:id="rId11"/>
    <p:sldId id="271" r:id="rId12"/>
    <p:sldId id="269" r:id="rId13"/>
    <p:sldId id="270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B4A"/>
    <a:srgbClr val="3283BB"/>
    <a:srgbClr val="26C0D0"/>
    <a:srgbClr val="287BB6"/>
    <a:srgbClr val="8A8C8F"/>
    <a:srgbClr val="D2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C34C-14FA-4C53-AF5D-EAA0048912EF}" v="16" dt="2020-07-15T14:34:06.873"/>
    <p1510:client id="{F7FB14EB-6E07-45FC-AD3E-E1A19C792B3B}" v="28" dt="2020-07-16T00:11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86401"/>
  </p:normalViewPr>
  <p:slideViewPr>
    <p:cSldViewPr snapToGrid="0" snapToObjects="1">
      <p:cViewPr>
        <p:scale>
          <a:sx n="125" d="100"/>
          <a:sy n="125" d="100"/>
        </p:scale>
        <p:origin x="5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3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22.png"/><Relationship Id="rId23" Type="http://schemas.openxmlformats.org/officeDocument/2006/relationships/image" Target="../media/image70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41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46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536201"/>
            <a:ext cx="5374640" cy="1355079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722880" y="3119120"/>
            <a:ext cx="121920" cy="782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46469" r="91193" b="28051"/>
          <a:stretch/>
        </p:blipFill>
        <p:spPr>
          <a:xfrm>
            <a:off x="2357120" y="3315727"/>
            <a:ext cx="37592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2809"/>
              </p:ext>
            </p:extLst>
          </p:nvPr>
        </p:nvGraphicFramePr>
        <p:xfrm>
          <a:off x="191867" y="3619557"/>
          <a:ext cx="11034121" cy="218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6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7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1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43" y="4266552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5019893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300"/>
          <a:stretch/>
        </p:blipFill>
        <p:spPr>
          <a:xfrm>
            <a:off x="7932728" y="5035467"/>
            <a:ext cx="135930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/>
          <a:stretch/>
        </p:blipFill>
        <p:spPr>
          <a:xfrm>
            <a:off x="10376785" y="5021503"/>
            <a:ext cx="730031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4" y="1219200"/>
            <a:ext cx="4363646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11" y="1241233"/>
            <a:ext cx="430536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42" y="285862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2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0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1892464" y="4093106"/>
            <a:ext cx="737584" cy="20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311521" y="3535472"/>
            <a:ext cx="702518" cy="196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4223" y="3909160"/>
            <a:ext cx="377696" cy="1964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8" y="4278060"/>
            <a:ext cx="377697" cy="1964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3" y="4287550"/>
            <a:ext cx="384577" cy="19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6842504" y="2526832"/>
            <a:ext cx="384577" cy="19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6766133" y="3312138"/>
            <a:ext cx="715848" cy="198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7381328" y="4036846"/>
            <a:ext cx="715848" cy="198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96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166CBD4-3C56-4238-B3A8-F371CBD89CD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B594831-46D9-4331-9096-137643A2B9C8}"/>
              </a:ext>
            </a:extLst>
          </p:cNvPr>
          <p:cNvSpPr/>
          <p:nvPr/>
        </p:nvSpPr>
        <p:spPr>
          <a:xfrm>
            <a:off x="10239374" y="5195888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66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5" y="1219200"/>
            <a:ext cx="4363644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0" y="1220914"/>
            <a:ext cx="4305365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22" y="283830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8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3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7" y="361070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8" y="429380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0" y="429380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1" y="3610707"/>
            <a:ext cx="123261" cy="3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70" y="3498816"/>
            <a:ext cx="1201304" cy="36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19" y="3498816"/>
            <a:ext cx="1201304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1CF192-83A9-4377-B54B-0278B2CCE201}"/>
              </a:ext>
            </a:extLst>
          </p:cNvPr>
          <p:cNvSpPr/>
          <p:nvPr/>
        </p:nvSpPr>
        <p:spPr>
          <a:xfrm>
            <a:off x="4667250" y="5172075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8AE30E-F3B7-48A1-B790-684033D29069}"/>
              </a:ext>
            </a:extLst>
          </p:cNvPr>
          <p:cNvSpPr/>
          <p:nvPr/>
        </p:nvSpPr>
        <p:spPr>
          <a:xfrm>
            <a:off x="10172700" y="518160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14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35" y="1280160"/>
            <a:ext cx="4363644" cy="4116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00" y="1281874"/>
            <a:ext cx="4305364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4" y="289582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62" y="289926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34" y="138458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52" y="416784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80" y="138458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67" y="416784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9" y="542826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15" y="542826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5599" y="513917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5979" y="513917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9" y="230702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8" y="230701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5" y="231888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646" y="99914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59" y="99914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87366" y="157870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85" y="550353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29" y="550283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3687302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235293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7" y="367166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08" y="435476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0" y="435476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91" y="3671667"/>
            <a:ext cx="123261" cy="3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2700000">
            <a:off x="77919" y="2011773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  <p:sp>
        <p:nvSpPr>
          <p:cNvPr id="31" name="TextBox 30"/>
          <p:cNvSpPr txBox="1"/>
          <p:nvPr/>
        </p:nvSpPr>
        <p:spPr>
          <a:xfrm rot="3840000">
            <a:off x="5787888" y="1182875"/>
            <a:ext cx="26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EAB4A"/>
                </a:solidFill>
              </a:rPr>
              <a:t>Level curve </a:t>
            </a:r>
            <a:r>
              <a:rPr lang="en-US" sz="1400" b="1">
                <a:solidFill>
                  <a:srgbClr val="4EAB4A"/>
                </a:solidFill>
              </a:rPr>
              <a:t>enters </a:t>
            </a:r>
            <a:r>
              <a:rPr lang="en-US" sz="1400">
                <a:solidFill>
                  <a:srgbClr val="4EAB4A"/>
                </a:solidFill>
              </a:rPr>
              <a:t>feasible region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83938" y="2774061"/>
            <a:ext cx="675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0000">
            <a:off x="6825955" y="2016702"/>
            <a:ext cx="751304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2267D9-EFB9-45DA-8D1A-D02698429E7F}"/>
              </a:ext>
            </a:extLst>
          </p:cNvPr>
          <p:cNvSpPr/>
          <p:nvPr/>
        </p:nvSpPr>
        <p:spPr>
          <a:xfrm>
            <a:off x="5772150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F5809F8-96FA-4CCC-8E34-DF3F11F36BB1}"/>
              </a:ext>
            </a:extLst>
          </p:cNvPr>
          <p:cNvSpPr/>
          <p:nvPr/>
        </p:nvSpPr>
        <p:spPr>
          <a:xfrm>
            <a:off x="11287125" y="5238750"/>
            <a:ext cx="442913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24766" y="1377994"/>
            <a:ext cx="727242" cy="325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324" y="113311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3546" y="235067"/>
            <a:ext cx="155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(original)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 flipV="1">
            <a:off x="5617090" y="1147856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7" y="2496194"/>
            <a:ext cx="2129669" cy="1529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96" y="2379824"/>
            <a:ext cx="2736456" cy="178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4088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84119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631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90189"/>
            <a:ext cx="829902" cy="6070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805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7701" y="3867840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4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6C0D0"/>
                </a:solidFill>
              </a:rPr>
              <a:t>Level curve </a:t>
            </a:r>
            <a:r>
              <a:rPr lang="en-US" sz="1400" b="1">
                <a:solidFill>
                  <a:srgbClr val="26C0D0"/>
                </a:solidFill>
              </a:rPr>
              <a:t>enters</a:t>
            </a:r>
            <a:r>
              <a:rPr lang="en-US" sz="1400">
                <a:solidFill>
                  <a:srgbClr val="26C0D0"/>
                </a:solidFill>
              </a:rPr>
              <a:t> feasible region</a:t>
            </a: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</a:p>
        </p:txBody>
      </p:sp>
    </p:spTree>
    <p:extLst>
      <p:ext uri="{BB962C8B-B14F-4D97-AF65-F5344CB8AC3E}">
        <p14:creationId xmlns:p14="http://schemas.microsoft.com/office/powerpoint/2010/main" val="7083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670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4EAB4A"/>
                </a:solidFill>
              </a:rPr>
              <a:t>Dual form</a:t>
            </a:r>
          </a:p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203" y="407703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>
                <a:solidFill>
                  <a:srgbClr val="287BB6"/>
                </a:solidFill>
              </a:rPr>
              <a:t>Primal form</a:t>
            </a:r>
          </a:p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r>
              <a:rPr lang="en-US">
                <a:solidFill>
                  <a:srgbClr val="287BB6"/>
                </a:solidFill>
              </a:rPr>
              <a:t/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43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6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19209"/>
              </p:ext>
            </p:extLst>
          </p:nvPr>
        </p:nvGraphicFramePr>
        <p:xfrm>
          <a:off x="185515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9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855152" y="1063941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9" y="3186475"/>
            <a:ext cx="16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6166" y="3182710"/>
            <a:ext cx="16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5999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3778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3" y="3953402"/>
            <a:ext cx="403724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9318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117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82</cp:revision>
  <dcterms:created xsi:type="dcterms:W3CDTF">2020-07-09T03:26:01Z</dcterms:created>
  <dcterms:modified xsi:type="dcterms:W3CDTF">2020-07-16T04:45:58Z</dcterms:modified>
</cp:coreProperties>
</file>