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p4" ContentType="video/mp4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80" r:id="rId2"/>
    <p:sldId id="284" r:id="rId3"/>
    <p:sldId id="285" r:id="rId4"/>
    <p:sldId id="256" r:id="rId5"/>
    <p:sldId id="257" r:id="rId6"/>
    <p:sldId id="258" r:id="rId7"/>
    <p:sldId id="294" r:id="rId8"/>
    <p:sldId id="259" r:id="rId9"/>
    <p:sldId id="260" r:id="rId10"/>
    <p:sldId id="261" r:id="rId11"/>
    <p:sldId id="262" r:id="rId12"/>
    <p:sldId id="263" r:id="rId13"/>
    <p:sldId id="264" r:id="rId14"/>
    <p:sldId id="276" r:id="rId15"/>
    <p:sldId id="277" r:id="rId16"/>
    <p:sldId id="278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86" r:id="rId28"/>
    <p:sldId id="287" r:id="rId29"/>
    <p:sldId id="290" r:id="rId30"/>
    <p:sldId id="289" r:id="rId31"/>
    <p:sldId id="291" r:id="rId32"/>
    <p:sldId id="292" r:id="rId33"/>
    <p:sldId id="2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50358-14E9-4F07-B32B-4DC5CB0F9A07}" v="946" dt="2020-04-27T00:51:03.584"/>
    <p1510:client id="{645E92AF-5273-4DDE-93C0-6AF7C8B119FB}" v="855" dt="2020-04-26T15:00:08.572"/>
    <p1510:client id="{D91F561F-A90A-49C3-8B5D-9DD777CC69E6}" v="1476" dt="2020-04-26T23:22:25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13" autoAdjust="0"/>
    <p:restoredTop sz="86401"/>
  </p:normalViewPr>
  <p:slideViewPr>
    <p:cSldViewPr snapToGrid="0">
      <p:cViewPr>
        <p:scale>
          <a:sx n="120" d="100"/>
          <a:sy n="120" d="100"/>
        </p:scale>
        <p:origin x="496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Relationship Id="rId40" Type="http://schemas.microsoft.com/office/2016/11/relationships/changesInfo" Target="changesInfos/changesInfo1.xml"/><Relationship Id="rId4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h Nguyen" userId="1c95467b6f550ba0" providerId="Windows Live" clId="Web-{5AC50358-14E9-4F07-B32B-4DC5CB0F9A07}"/>
    <pc:docChg chg="addSld delSld modSld sldOrd">
      <pc:chgData name="Khanh Nguyen" userId="1c95467b6f550ba0" providerId="Windows Live" clId="Web-{5AC50358-14E9-4F07-B32B-4DC5CB0F9A07}" dt="2020-04-27T00:51:03.584" v="882" actId="1076"/>
      <pc:docMkLst>
        <pc:docMk/>
      </pc:docMkLst>
      <pc:sldChg chg="addSp delSp modSp">
        <pc:chgData name="Khanh Nguyen" userId="1c95467b6f550ba0" providerId="Windows Live" clId="Web-{5AC50358-14E9-4F07-B32B-4DC5CB0F9A07}" dt="2020-04-26T23:56:14.662" v="288" actId="20577"/>
        <pc:sldMkLst>
          <pc:docMk/>
          <pc:sldMk cId="3738267095" sldId="268"/>
        </pc:sldMkLst>
        <pc:spChg chg="mod">
          <ac:chgData name="Khanh Nguyen" userId="1c95467b6f550ba0" providerId="Windows Live" clId="Web-{5AC50358-14E9-4F07-B32B-4DC5CB0F9A07}" dt="2020-04-26T23:56:14.662" v="288" actId="20577"/>
          <ac:spMkLst>
            <pc:docMk/>
            <pc:sldMk cId="3738267095" sldId="268"/>
            <ac:spMk id="2" creationId="{99760F66-ED22-4D99-83D9-AF132B641E2C}"/>
          </ac:spMkLst>
        </pc:spChg>
        <pc:picChg chg="add del mod">
          <ac:chgData name="Khanh Nguyen" userId="1c95467b6f550ba0" providerId="Windows Live" clId="Web-{5AC50358-14E9-4F07-B32B-4DC5CB0F9A07}" dt="2020-04-26T23:27:28.170" v="46"/>
          <ac:picMkLst>
            <pc:docMk/>
            <pc:sldMk cId="3738267095" sldId="268"/>
            <ac:picMk id="3" creationId="{7C17CBBB-DD42-407B-954E-B7091FF8A73C}"/>
          </ac:picMkLst>
        </pc:picChg>
        <pc:picChg chg="del mod">
          <ac:chgData name="Khanh Nguyen" userId="1c95467b6f550ba0" providerId="Windows Live" clId="Web-{5AC50358-14E9-4F07-B32B-4DC5CB0F9A07}" dt="2020-04-26T23:27:27.654" v="45"/>
          <ac:picMkLst>
            <pc:docMk/>
            <pc:sldMk cId="3738267095" sldId="268"/>
            <ac:picMk id="7" creationId="{4D324233-40CB-4CAC-94BC-E10A9E3D62EF}"/>
          </ac:picMkLst>
        </pc:picChg>
      </pc:sldChg>
      <pc:sldChg chg="addSp delSp modSp new addAnim delAnim modAnim">
        <pc:chgData name="Khanh Nguyen" userId="1c95467b6f550ba0" providerId="Windows Live" clId="Web-{5AC50358-14E9-4F07-B32B-4DC5CB0F9A07}" dt="2020-04-26T23:51:07.864" v="226" actId="14100"/>
        <pc:sldMkLst>
          <pc:docMk/>
          <pc:sldMk cId="3666398797" sldId="269"/>
        </pc:sldMkLst>
        <pc:spChg chg="mod">
          <ac:chgData name="Khanh Nguyen" userId="1c95467b6f550ba0" providerId="Windows Live" clId="Web-{5AC50358-14E9-4F07-B32B-4DC5CB0F9A07}" dt="2020-04-26T23:27:04.013" v="39" actId="20577"/>
          <ac:spMkLst>
            <pc:docMk/>
            <pc:sldMk cId="3666398797" sldId="269"/>
            <ac:spMk id="2" creationId="{BC492351-3FD5-428F-9D50-3BB66AA31E82}"/>
          </ac:spMkLst>
        </pc:spChg>
        <pc:spChg chg="add del">
          <ac:chgData name="Khanh Nguyen" userId="1c95467b6f550ba0" providerId="Windows Live" clId="Web-{5AC50358-14E9-4F07-B32B-4DC5CB0F9A07}" dt="2020-04-26T23:28:02.217" v="54"/>
          <ac:spMkLst>
            <pc:docMk/>
            <pc:sldMk cId="3666398797" sldId="269"/>
            <ac:spMk id="7" creationId="{E79E174A-5351-446F-87BF-A4E848D61BB6}"/>
          </ac:spMkLst>
        </pc:spChg>
        <pc:spChg chg="add mod">
          <ac:chgData name="Khanh Nguyen" userId="1c95467b6f550ba0" providerId="Windows Live" clId="Web-{5AC50358-14E9-4F07-B32B-4DC5CB0F9A07}" dt="2020-04-26T23:42:42.361" v="167" actId="1076"/>
          <ac:spMkLst>
            <pc:docMk/>
            <pc:sldMk cId="3666398797" sldId="269"/>
            <ac:spMk id="28" creationId="{850ED155-9FB4-40E6-9358-599378ED01A9}"/>
          </ac:spMkLst>
        </pc:spChg>
        <pc:picChg chg="add mod">
          <ac:chgData name="Khanh Nguyen" userId="1c95467b6f550ba0" providerId="Windows Live" clId="Web-{5AC50358-14E9-4F07-B32B-4DC5CB0F9A07}" dt="2020-04-26T23:32:40.609" v="89"/>
          <ac:picMkLst>
            <pc:docMk/>
            <pc:sldMk cId="3666398797" sldId="269"/>
            <ac:picMk id="4" creationId="{9AFDBF59-0CA0-43E9-B7BB-7722E9982C54}"/>
          </ac:picMkLst>
        </pc:picChg>
        <pc:picChg chg="add mod">
          <ac:chgData name="Khanh Nguyen" userId="1c95467b6f550ba0" providerId="Windows Live" clId="Web-{5AC50358-14E9-4F07-B32B-4DC5CB0F9A07}" dt="2020-04-26T23:27:53.420" v="52" actId="1076"/>
          <ac:picMkLst>
            <pc:docMk/>
            <pc:sldMk cId="3666398797" sldId="269"/>
            <ac:picMk id="5" creationId="{7605F198-F345-4B6F-8D23-59B01D0D1171}"/>
          </ac:picMkLst>
        </pc:picChg>
        <pc:picChg chg="add del mod">
          <ac:chgData name="Khanh Nguyen" userId="1c95467b6f550ba0" providerId="Windows Live" clId="Web-{5AC50358-14E9-4F07-B32B-4DC5CB0F9A07}" dt="2020-04-26T23:29:52.092" v="65"/>
          <ac:picMkLst>
            <pc:docMk/>
            <pc:sldMk cId="3666398797" sldId="269"/>
            <ac:picMk id="9" creationId="{38AA0482-F647-49E3-B256-0D2A50236AD9}"/>
          </ac:picMkLst>
        </pc:picChg>
        <pc:picChg chg="add del mod">
          <ac:chgData name="Khanh Nguyen" userId="1c95467b6f550ba0" providerId="Windows Live" clId="Web-{5AC50358-14E9-4F07-B32B-4DC5CB0F9A07}" dt="2020-04-26T23:29:56.748" v="67"/>
          <ac:picMkLst>
            <pc:docMk/>
            <pc:sldMk cId="3666398797" sldId="269"/>
            <ac:picMk id="11" creationId="{EF474D73-CD68-48A5-96C0-E4297E6DA927}"/>
          </ac:picMkLst>
        </pc:picChg>
        <pc:picChg chg="add del mod">
          <ac:chgData name="Khanh Nguyen" userId="1c95467b6f550ba0" providerId="Windows Live" clId="Web-{5AC50358-14E9-4F07-B32B-4DC5CB0F9A07}" dt="2020-04-26T23:30:01.764" v="70"/>
          <ac:picMkLst>
            <pc:docMk/>
            <pc:sldMk cId="3666398797" sldId="269"/>
            <ac:picMk id="13" creationId="{AE5D68CE-8FD4-498C-96CC-8D9C170DE7F5}"/>
          </ac:picMkLst>
        </pc:picChg>
        <pc:picChg chg="add del mod">
          <ac:chgData name="Khanh Nguyen" userId="1c95467b6f550ba0" providerId="Windows Live" clId="Web-{5AC50358-14E9-4F07-B32B-4DC5CB0F9A07}" dt="2020-04-26T23:31:49.483" v="82"/>
          <ac:picMkLst>
            <pc:docMk/>
            <pc:sldMk cId="3666398797" sldId="269"/>
            <ac:picMk id="15" creationId="{7B209DB5-E8C5-487F-9B03-A0CF824DFC97}"/>
          </ac:picMkLst>
        </pc:picChg>
        <pc:picChg chg="add del mod">
          <ac:chgData name="Khanh Nguyen" userId="1c95467b6f550ba0" providerId="Windows Live" clId="Web-{5AC50358-14E9-4F07-B32B-4DC5CB0F9A07}" dt="2020-04-26T23:31:55.765" v="84"/>
          <ac:picMkLst>
            <pc:docMk/>
            <pc:sldMk cId="3666398797" sldId="269"/>
            <ac:picMk id="17" creationId="{505BAE6B-D329-4C90-8AA7-4A8CC8AF409C}"/>
          </ac:picMkLst>
        </pc:picChg>
        <pc:picChg chg="add del mod">
          <ac:chgData name="Khanh Nguyen" userId="1c95467b6f550ba0" providerId="Windows Live" clId="Web-{5AC50358-14E9-4F07-B32B-4DC5CB0F9A07}" dt="2020-04-26T23:39:36.329" v="134"/>
          <ac:picMkLst>
            <pc:docMk/>
            <pc:sldMk cId="3666398797" sldId="269"/>
            <ac:picMk id="19" creationId="{93F46606-847D-403B-85E9-6542365A9321}"/>
          </ac:picMkLst>
        </pc:picChg>
        <pc:picChg chg="add del mod">
          <ac:chgData name="Khanh Nguyen" userId="1c95467b6f550ba0" providerId="Windows Live" clId="Web-{5AC50358-14E9-4F07-B32B-4DC5CB0F9A07}" dt="2020-04-26T23:39:37.032" v="135"/>
          <ac:picMkLst>
            <pc:docMk/>
            <pc:sldMk cId="3666398797" sldId="269"/>
            <ac:picMk id="21" creationId="{CF2C4C74-28AD-41AA-9829-77C1A38CAE02}"/>
          </ac:picMkLst>
        </pc:picChg>
        <pc:picChg chg="add del mod">
          <ac:chgData name="Khanh Nguyen" userId="1c95467b6f550ba0" providerId="Windows Live" clId="Web-{5AC50358-14E9-4F07-B32B-4DC5CB0F9A07}" dt="2020-04-26T23:39:37.282" v="136"/>
          <ac:picMkLst>
            <pc:docMk/>
            <pc:sldMk cId="3666398797" sldId="269"/>
            <ac:picMk id="23" creationId="{B41B2AF1-9F22-4AC3-9152-D6F8109CA2F1}"/>
          </ac:picMkLst>
        </pc:picChg>
        <pc:picChg chg="add del mod">
          <ac:chgData name="Khanh Nguyen" userId="1c95467b6f550ba0" providerId="Windows Live" clId="Web-{5AC50358-14E9-4F07-B32B-4DC5CB0F9A07}" dt="2020-04-26T23:39:38.251" v="137"/>
          <ac:picMkLst>
            <pc:docMk/>
            <pc:sldMk cId="3666398797" sldId="269"/>
            <ac:picMk id="25" creationId="{7B322B4F-45E3-454D-9FD3-587CAEB8780D}"/>
          </ac:picMkLst>
        </pc:picChg>
        <pc:picChg chg="add mod">
          <ac:chgData name="Khanh Nguyen" userId="1c95467b6f550ba0" providerId="Windows Live" clId="Web-{5AC50358-14E9-4F07-B32B-4DC5CB0F9A07}" dt="2020-04-26T23:42:42.377" v="168" actId="1076"/>
          <ac:picMkLst>
            <pc:docMk/>
            <pc:sldMk cId="3666398797" sldId="269"/>
            <ac:picMk id="30" creationId="{B22845EF-5901-4C71-934D-3685139CD83C}"/>
          </ac:picMkLst>
        </pc:picChg>
        <pc:picChg chg="add del mod">
          <ac:chgData name="Khanh Nguyen" userId="1c95467b6f550ba0" providerId="Windows Live" clId="Web-{5AC50358-14E9-4F07-B32B-4DC5CB0F9A07}" dt="2020-04-26T23:40:22.673" v="145"/>
          <ac:picMkLst>
            <pc:docMk/>
            <pc:sldMk cId="3666398797" sldId="269"/>
            <ac:picMk id="31" creationId="{BE5B99CD-5675-4AD1-A77D-E7C81E637B9F}"/>
          </ac:picMkLst>
        </pc:picChg>
        <pc:picChg chg="add mod">
          <ac:chgData name="Khanh Nguyen" userId="1c95467b6f550ba0" providerId="Windows Live" clId="Web-{5AC50358-14E9-4F07-B32B-4DC5CB0F9A07}" dt="2020-04-26T23:40:57.017" v="150" actId="14100"/>
          <ac:picMkLst>
            <pc:docMk/>
            <pc:sldMk cId="3666398797" sldId="269"/>
            <ac:picMk id="33" creationId="{6B441168-8849-4DBC-B89C-F689BC14F6E9}"/>
          </ac:picMkLst>
        </pc:picChg>
        <pc:picChg chg="add mod">
          <ac:chgData name="Khanh Nguyen" userId="1c95467b6f550ba0" providerId="Windows Live" clId="Web-{5AC50358-14E9-4F07-B32B-4DC5CB0F9A07}" dt="2020-04-26T23:42:38.330" v="166" actId="1076"/>
          <ac:picMkLst>
            <pc:docMk/>
            <pc:sldMk cId="3666398797" sldId="269"/>
            <ac:picMk id="35" creationId="{733960A3-062E-4857-9276-DEDCEE0ADF8E}"/>
          </ac:picMkLst>
        </pc:picChg>
        <pc:picChg chg="add mod">
          <ac:chgData name="Khanh Nguyen" userId="1c95467b6f550ba0" providerId="Windows Live" clId="Web-{5AC50358-14E9-4F07-B32B-4DC5CB0F9A07}" dt="2020-04-26T23:46:50.081" v="204" actId="14100"/>
          <ac:picMkLst>
            <pc:docMk/>
            <pc:sldMk cId="3666398797" sldId="269"/>
            <ac:picMk id="37" creationId="{A7E0387A-69EF-47BE-BD30-07750F005C2E}"/>
          </ac:picMkLst>
        </pc:picChg>
        <pc:picChg chg="add mod">
          <ac:chgData name="Khanh Nguyen" userId="1c95467b6f550ba0" providerId="Windows Live" clId="Web-{5AC50358-14E9-4F07-B32B-4DC5CB0F9A07}" dt="2020-04-26T23:48:24.316" v="211" actId="1076"/>
          <ac:picMkLst>
            <pc:docMk/>
            <pc:sldMk cId="3666398797" sldId="269"/>
            <ac:picMk id="39" creationId="{43241D24-F842-41E7-ADEB-074666405ED0}"/>
          </ac:picMkLst>
        </pc:picChg>
        <pc:picChg chg="add mod">
          <ac:chgData name="Khanh Nguyen" userId="1c95467b6f550ba0" providerId="Windows Live" clId="Web-{5AC50358-14E9-4F07-B32B-4DC5CB0F9A07}" dt="2020-04-26T23:49:26.957" v="217" actId="1076"/>
          <ac:picMkLst>
            <pc:docMk/>
            <pc:sldMk cId="3666398797" sldId="269"/>
            <ac:picMk id="41" creationId="{3339BAC3-8264-4532-BCC5-AA61AE38A9E3}"/>
          </ac:picMkLst>
        </pc:picChg>
        <pc:picChg chg="add mod">
          <ac:chgData name="Khanh Nguyen" userId="1c95467b6f550ba0" providerId="Windows Live" clId="Web-{5AC50358-14E9-4F07-B32B-4DC5CB0F9A07}" dt="2020-04-26T23:51:07.864" v="226" actId="14100"/>
          <ac:picMkLst>
            <pc:docMk/>
            <pc:sldMk cId="3666398797" sldId="269"/>
            <ac:picMk id="43" creationId="{148CD550-325D-4286-BCEF-CEC14506D799}"/>
          </ac:picMkLst>
        </pc:picChg>
        <pc:cxnChg chg="add mod">
          <ac:chgData name="Khanh Nguyen" userId="1c95467b6f550ba0" providerId="Windows Live" clId="Web-{5AC50358-14E9-4F07-B32B-4DC5CB0F9A07}" dt="2020-04-26T23:28:43.123" v="62" actId="14100"/>
          <ac:cxnSpMkLst>
            <pc:docMk/>
            <pc:sldMk cId="3666398797" sldId="269"/>
            <ac:cxnSpMk id="8" creationId="{6590B8E9-209D-4BE9-8BDE-422A3B08AF9B}"/>
          </ac:cxnSpMkLst>
        </pc:cxnChg>
      </pc:sldChg>
      <pc:sldChg chg="addSp delSp modSp add ord replId">
        <pc:chgData name="Khanh Nguyen" userId="1c95467b6f550ba0" providerId="Windows Live" clId="Web-{5AC50358-14E9-4F07-B32B-4DC5CB0F9A07}" dt="2020-04-26T23:56:23.522" v="296" actId="20577"/>
        <pc:sldMkLst>
          <pc:docMk/>
          <pc:sldMk cId="3150245256" sldId="270"/>
        </pc:sldMkLst>
        <pc:spChg chg="mod">
          <ac:chgData name="Khanh Nguyen" userId="1c95467b6f550ba0" providerId="Windows Live" clId="Web-{5AC50358-14E9-4F07-B32B-4DC5CB0F9A07}" dt="2020-04-26T23:56:23.522" v="296" actId="20577"/>
          <ac:spMkLst>
            <pc:docMk/>
            <pc:sldMk cId="3150245256" sldId="270"/>
            <ac:spMk id="2" creationId="{99760F66-ED22-4D99-83D9-AF132B641E2C}"/>
          </ac:spMkLst>
        </pc:spChg>
        <pc:spChg chg="add del mod">
          <ac:chgData name="Khanh Nguyen" userId="1c95467b6f550ba0" providerId="Windows Live" clId="Web-{5AC50358-14E9-4F07-B32B-4DC5CB0F9A07}" dt="2020-04-26T23:52:42.474" v="243"/>
          <ac:spMkLst>
            <pc:docMk/>
            <pc:sldMk cId="3150245256" sldId="270"/>
            <ac:spMk id="5" creationId="{1D9E5656-79D6-443E-BA3A-94C2DFCD83FC}"/>
          </ac:spMkLst>
        </pc:spChg>
        <pc:picChg chg="add mod">
          <ac:chgData name="Khanh Nguyen" userId="1c95467b6f550ba0" providerId="Windows Live" clId="Web-{5AC50358-14E9-4F07-B32B-4DC5CB0F9A07}" dt="2020-04-26T23:52:49.833" v="244" actId="1076"/>
          <ac:picMkLst>
            <pc:docMk/>
            <pc:sldMk cId="3150245256" sldId="270"/>
            <ac:picMk id="3" creationId="{1CFBEB4B-4C2C-468C-AD74-3B403A169AA1}"/>
          </ac:picMkLst>
        </pc:picChg>
        <pc:picChg chg="mod">
          <ac:chgData name="Khanh Nguyen" userId="1c95467b6f550ba0" providerId="Windows Live" clId="Web-{5AC50358-14E9-4F07-B32B-4DC5CB0F9A07}" dt="2020-04-26T23:53:35.396" v="248" actId="1076"/>
          <ac:picMkLst>
            <pc:docMk/>
            <pc:sldMk cId="3150245256" sldId="270"/>
            <ac:picMk id="6" creationId="{4616AC99-6BB6-4ADE-BDE8-48395933FE5F}"/>
          </ac:picMkLst>
        </pc:picChg>
        <pc:picChg chg="add mod">
          <ac:chgData name="Khanh Nguyen" userId="1c95467b6f550ba0" providerId="Windows Live" clId="Web-{5AC50358-14E9-4F07-B32B-4DC5CB0F9A07}" dt="2020-04-26T23:53:49.005" v="249" actId="1076"/>
          <ac:picMkLst>
            <pc:docMk/>
            <pc:sldMk cId="3150245256" sldId="270"/>
            <ac:picMk id="9" creationId="{02B44993-3D5D-4B1E-B348-A8AA765D22E8}"/>
          </ac:picMkLst>
        </pc:picChg>
        <pc:picChg chg="add mod">
          <ac:chgData name="Khanh Nguyen" userId="1c95467b6f550ba0" providerId="Windows Live" clId="Web-{5AC50358-14E9-4F07-B32B-4DC5CB0F9A07}" dt="2020-04-26T23:54:04.896" v="253" actId="1076"/>
          <ac:picMkLst>
            <pc:docMk/>
            <pc:sldMk cId="3150245256" sldId="270"/>
            <ac:picMk id="11" creationId="{50B5677A-E1FB-4742-A2BB-B165C8289492}"/>
          </ac:picMkLst>
        </pc:picChg>
        <pc:picChg chg="add mod">
          <ac:chgData name="Khanh Nguyen" userId="1c95467b6f550ba0" providerId="Windows Live" clId="Web-{5AC50358-14E9-4F07-B32B-4DC5CB0F9A07}" dt="2020-04-26T23:55:48.240" v="264" actId="1076"/>
          <ac:picMkLst>
            <pc:docMk/>
            <pc:sldMk cId="3150245256" sldId="270"/>
            <ac:picMk id="13" creationId="{ECAD198D-1469-41D2-8E92-807888FE870D}"/>
          </ac:picMkLst>
        </pc:picChg>
      </pc:sldChg>
      <pc:sldChg chg="addSp delSp modSp add ord replId">
        <pc:chgData name="Khanh Nguyen" userId="1c95467b6f550ba0" providerId="Windows Live" clId="Web-{5AC50358-14E9-4F07-B32B-4DC5CB0F9A07}" dt="2020-04-27T00:04:46.446" v="409" actId="1076"/>
        <pc:sldMkLst>
          <pc:docMk/>
          <pc:sldMk cId="2435698784" sldId="271"/>
        </pc:sldMkLst>
        <pc:spChg chg="mod">
          <ac:chgData name="Khanh Nguyen" userId="1c95467b6f550ba0" providerId="Windows Live" clId="Web-{5AC50358-14E9-4F07-B32B-4DC5CB0F9A07}" dt="2020-04-26T23:56:33.569" v="341" actId="20577"/>
          <ac:spMkLst>
            <pc:docMk/>
            <pc:sldMk cId="2435698784" sldId="271"/>
            <ac:spMk id="2" creationId="{99760F66-ED22-4D99-83D9-AF132B641E2C}"/>
          </ac:spMkLst>
        </pc:spChg>
        <pc:spChg chg="add mod">
          <ac:chgData name="Khanh Nguyen" userId="1c95467b6f550ba0" providerId="Windows Live" clId="Web-{5AC50358-14E9-4F07-B32B-4DC5CB0F9A07}" dt="2020-04-27T00:02:51.727" v="359" actId="1076"/>
          <ac:spMkLst>
            <pc:docMk/>
            <pc:sldMk cId="2435698784" sldId="271"/>
            <ac:spMk id="10" creationId="{B955B9A0-C9CB-469D-A0ED-46BACD4AF8A9}"/>
          </ac:spMkLst>
        </pc:spChg>
        <pc:spChg chg="add del mod">
          <ac:chgData name="Khanh Nguyen" userId="1c95467b6f550ba0" providerId="Windows Live" clId="Web-{5AC50358-14E9-4F07-B32B-4DC5CB0F9A07}" dt="2020-04-27T00:03:25.024" v="367"/>
          <ac:spMkLst>
            <pc:docMk/>
            <pc:sldMk cId="2435698784" sldId="271"/>
            <ac:spMk id="16" creationId="{08287787-EC38-43EB-BF67-E2AE2DB4E54F}"/>
          </ac:spMkLst>
        </pc:spChg>
        <pc:spChg chg="add del mod">
          <ac:chgData name="Khanh Nguyen" userId="1c95467b6f550ba0" providerId="Windows Live" clId="Web-{5AC50358-14E9-4F07-B32B-4DC5CB0F9A07}" dt="2020-04-27T00:03:26.414" v="368"/>
          <ac:spMkLst>
            <pc:docMk/>
            <pc:sldMk cId="2435698784" sldId="271"/>
            <ac:spMk id="18" creationId="{61BC0871-F6D6-4425-9485-53417AD2B345}"/>
          </ac:spMkLst>
        </pc:spChg>
        <pc:spChg chg="add mod">
          <ac:chgData name="Khanh Nguyen" userId="1c95467b6f550ba0" providerId="Windows Live" clId="Web-{5AC50358-14E9-4F07-B32B-4DC5CB0F9A07}" dt="2020-04-27T00:04:13.336" v="388" actId="14100"/>
          <ac:spMkLst>
            <pc:docMk/>
            <pc:sldMk cId="2435698784" sldId="271"/>
            <ac:spMk id="19" creationId="{20B2480F-8E9E-46F5-8DB2-C398D4668F0A}"/>
          </ac:spMkLst>
        </pc:spChg>
        <pc:spChg chg="add mod">
          <ac:chgData name="Khanh Nguyen" userId="1c95467b6f550ba0" providerId="Windows Live" clId="Web-{5AC50358-14E9-4F07-B32B-4DC5CB0F9A07}" dt="2020-04-27T00:04:34.274" v="405" actId="20577"/>
          <ac:spMkLst>
            <pc:docMk/>
            <pc:sldMk cId="2435698784" sldId="271"/>
            <ac:spMk id="20" creationId="{1F5BE492-E3B4-48FA-9694-8F82B920DAEB}"/>
          </ac:spMkLst>
        </pc:spChg>
        <pc:spChg chg="add mod">
          <ac:chgData name="Khanh Nguyen" userId="1c95467b6f550ba0" providerId="Windows Live" clId="Web-{5AC50358-14E9-4F07-B32B-4DC5CB0F9A07}" dt="2020-04-27T00:04:46.446" v="409" actId="1076"/>
          <ac:spMkLst>
            <pc:docMk/>
            <pc:sldMk cId="2435698784" sldId="271"/>
            <ac:spMk id="22" creationId="{DCB07139-45CB-4B60-98DD-E2CBA1E8B558}"/>
          </ac:spMkLst>
        </pc:spChg>
        <pc:picChg chg="del">
          <ac:chgData name="Khanh Nguyen" userId="1c95467b6f550ba0" providerId="Windows Live" clId="Web-{5AC50358-14E9-4F07-B32B-4DC5CB0F9A07}" dt="2020-04-27T00:01:15.851" v="344"/>
          <ac:picMkLst>
            <pc:docMk/>
            <pc:sldMk cId="2435698784" sldId="271"/>
            <ac:picMk id="3" creationId="{1CFBEB4B-4C2C-468C-AD74-3B403A169AA1}"/>
          </ac:picMkLst>
        </pc:picChg>
        <pc:picChg chg="add mod">
          <ac:chgData name="Khanh Nguyen" userId="1c95467b6f550ba0" providerId="Windows Live" clId="Web-{5AC50358-14E9-4F07-B32B-4DC5CB0F9A07}" dt="2020-04-27T00:02:59.195" v="360" actId="1076"/>
          <ac:picMkLst>
            <pc:docMk/>
            <pc:sldMk cId="2435698784" sldId="271"/>
            <ac:picMk id="5" creationId="{EB8556EE-68CC-40A7-B949-39599FC85FC9}"/>
          </ac:picMkLst>
        </pc:picChg>
        <pc:picChg chg="del">
          <ac:chgData name="Khanh Nguyen" userId="1c95467b6f550ba0" providerId="Windows Live" clId="Web-{5AC50358-14E9-4F07-B32B-4DC5CB0F9A07}" dt="2020-04-27T00:01:40.336" v="347"/>
          <ac:picMkLst>
            <pc:docMk/>
            <pc:sldMk cId="2435698784" sldId="271"/>
            <ac:picMk id="6" creationId="{4616AC99-6BB6-4ADE-BDE8-48395933FE5F}"/>
          </ac:picMkLst>
        </pc:picChg>
        <pc:picChg chg="del">
          <ac:chgData name="Khanh Nguyen" userId="1c95467b6f550ba0" providerId="Windows Live" clId="Web-{5AC50358-14E9-4F07-B32B-4DC5CB0F9A07}" dt="2020-04-27T00:01:41.445" v="349"/>
          <ac:picMkLst>
            <pc:docMk/>
            <pc:sldMk cId="2435698784" sldId="271"/>
            <ac:picMk id="9" creationId="{02B44993-3D5D-4B1E-B348-A8AA765D22E8}"/>
          </ac:picMkLst>
        </pc:picChg>
        <pc:picChg chg="del">
          <ac:chgData name="Khanh Nguyen" userId="1c95467b6f550ba0" providerId="Windows Live" clId="Web-{5AC50358-14E9-4F07-B32B-4DC5CB0F9A07}" dt="2020-04-27T00:01:41.054" v="348"/>
          <ac:picMkLst>
            <pc:docMk/>
            <pc:sldMk cId="2435698784" sldId="271"/>
            <ac:picMk id="11" creationId="{50B5677A-E1FB-4742-A2BB-B165C8289492}"/>
          </ac:picMkLst>
        </pc:picChg>
        <pc:picChg chg="add mod">
          <ac:chgData name="Khanh Nguyen" userId="1c95467b6f550ba0" providerId="Windows Live" clId="Web-{5AC50358-14E9-4F07-B32B-4DC5CB0F9A07}" dt="2020-04-27T00:03:22.524" v="364" actId="1076"/>
          <ac:picMkLst>
            <pc:docMk/>
            <pc:sldMk cId="2435698784" sldId="271"/>
            <ac:picMk id="12" creationId="{D150EFB3-437B-49AB-B6EA-481CED6C7865}"/>
          </ac:picMkLst>
        </pc:picChg>
        <pc:picChg chg="mod">
          <ac:chgData name="Khanh Nguyen" userId="1c95467b6f550ba0" providerId="Windows Live" clId="Web-{5AC50358-14E9-4F07-B32B-4DC5CB0F9A07}" dt="2020-04-27T00:01:39.257" v="346" actId="1076"/>
          <ac:picMkLst>
            <pc:docMk/>
            <pc:sldMk cId="2435698784" sldId="271"/>
            <ac:picMk id="13" creationId="{ECAD198D-1469-41D2-8E92-807888FE870D}"/>
          </ac:picMkLst>
        </pc:picChg>
      </pc:sldChg>
      <pc:sldChg chg="add del replId">
        <pc:chgData name="Khanh Nguyen" userId="1c95467b6f550ba0" providerId="Windows Live" clId="Web-{5AC50358-14E9-4F07-B32B-4DC5CB0F9A07}" dt="2020-04-26T23:54:55.881" v="255"/>
        <pc:sldMkLst>
          <pc:docMk/>
          <pc:sldMk cId="2669711517" sldId="271"/>
        </pc:sldMkLst>
      </pc:sldChg>
      <pc:sldChg chg="add del replId">
        <pc:chgData name="Khanh Nguyen" userId="1c95467b6f550ba0" providerId="Windows Live" clId="Web-{5AC50358-14E9-4F07-B32B-4DC5CB0F9A07}" dt="2020-04-27T00:04:17.336" v="390"/>
        <pc:sldMkLst>
          <pc:docMk/>
          <pc:sldMk cId="1940775454" sldId="272"/>
        </pc:sldMkLst>
      </pc:sldChg>
      <pc:sldChg chg="addSp delSp modSp new">
        <pc:chgData name="Khanh Nguyen" userId="1c95467b6f550ba0" providerId="Windows Live" clId="Web-{5AC50358-14E9-4F07-B32B-4DC5CB0F9A07}" dt="2020-04-27T00:26:19.389" v="621" actId="1076"/>
        <pc:sldMkLst>
          <pc:docMk/>
          <pc:sldMk cId="3830034734" sldId="272"/>
        </pc:sldMkLst>
        <pc:spChg chg="mod">
          <ac:chgData name="Khanh Nguyen" userId="1c95467b6f550ba0" providerId="Windows Live" clId="Web-{5AC50358-14E9-4F07-B32B-4DC5CB0F9A07}" dt="2020-04-27T00:05:31.790" v="436" actId="20577"/>
          <ac:spMkLst>
            <pc:docMk/>
            <pc:sldMk cId="3830034734" sldId="272"/>
            <ac:spMk id="2" creationId="{22DAD01F-DC17-4CB9-A59E-3B88FC10ACC0}"/>
          </ac:spMkLst>
        </pc:spChg>
        <pc:spChg chg="add del mod">
          <ac:chgData name="Khanh Nguyen" userId="1c95467b6f550ba0" providerId="Windows Live" clId="Web-{5AC50358-14E9-4F07-B32B-4DC5CB0F9A07}" dt="2020-04-27T00:17:29.371" v="537"/>
          <ac:spMkLst>
            <pc:docMk/>
            <pc:sldMk cId="3830034734" sldId="272"/>
            <ac:spMk id="42" creationId="{500011EF-A211-4325-95D2-498793143E20}"/>
          </ac:spMkLst>
        </pc:spChg>
        <pc:spChg chg="add mod">
          <ac:chgData name="Khanh Nguyen" userId="1c95467b6f550ba0" providerId="Windows Live" clId="Web-{5AC50358-14E9-4F07-B32B-4DC5CB0F9A07}" dt="2020-04-27T00:21:03.013" v="582"/>
          <ac:spMkLst>
            <pc:docMk/>
            <pc:sldMk cId="3830034734" sldId="272"/>
            <ac:spMk id="48" creationId="{2D05F327-8A08-41D8-93AF-95C1FFD2CEA2}"/>
          </ac:spMkLst>
        </pc:spChg>
        <pc:spChg chg="add mod">
          <ac:chgData name="Khanh Nguyen" userId="1c95467b6f550ba0" providerId="Windows Live" clId="Web-{5AC50358-14E9-4F07-B32B-4DC5CB0F9A07}" dt="2020-04-27T00:21:09.372" v="584" actId="1076"/>
          <ac:spMkLst>
            <pc:docMk/>
            <pc:sldMk cId="3830034734" sldId="272"/>
            <ac:spMk id="49" creationId="{12342E48-7442-40ED-B882-627321DA0B53}"/>
          </ac:spMkLst>
        </pc:spChg>
        <pc:spChg chg="add mod">
          <ac:chgData name="Khanh Nguyen" userId="1c95467b6f550ba0" providerId="Windows Live" clId="Web-{5AC50358-14E9-4F07-B32B-4DC5CB0F9A07}" dt="2020-04-27T00:21:13.966" v="586" actId="1076"/>
          <ac:spMkLst>
            <pc:docMk/>
            <pc:sldMk cId="3830034734" sldId="272"/>
            <ac:spMk id="50" creationId="{67754761-3E3A-47A7-9447-7C60AA0E0358}"/>
          </ac:spMkLst>
        </pc:spChg>
        <pc:picChg chg="add mod">
          <ac:chgData name="Khanh Nguyen" userId="1c95467b6f550ba0" providerId="Windows Live" clId="Web-{5AC50358-14E9-4F07-B32B-4DC5CB0F9A07}" dt="2020-04-27T00:05:46.571" v="441" actId="1076"/>
          <ac:picMkLst>
            <pc:docMk/>
            <pc:sldMk cId="3830034734" sldId="272"/>
            <ac:picMk id="4" creationId="{C0330C5C-C655-42A8-BF9C-90E788CC6A92}"/>
          </ac:picMkLst>
        </pc:picChg>
        <pc:picChg chg="add mod">
          <ac:chgData name="Khanh Nguyen" userId="1c95467b6f550ba0" providerId="Windows Live" clId="Web-{5AC50358-14E9-4F07-B32B-4DC5CB0F9A07}" dt="2020-04-27T00:14:02.698" v="509"/>
          <ac:picMkLst>
            <pc:docMk/>
            <pc:sldMk cId="3830034734" sldId="272"/>
            <ac:picMk id="6" creationId="{69BBBA96-ED0F-4961-8C6B-6543A7A55BAE}"/>
          </ac:picMkLst>
        </pc:picChg>
        <pc:picChg chg="add mod">
          <ac:chgData name="Khanh Nguyen" userId="1c95467b6f550ba0" providerId="Windows Live" clId="Web-{5AC50358-14E9-4F07-B32B-4DC5CB0F9A07}" dt="2020-04-27T00:14:02.698" v="510"/>
          <ac:picMkLst>
            <pc:docMk/>
            <pc:sldMk cId="3830034734" sldId="272"/>
            <ac:picMk id="8" creationId="{FF7323CE-66D1-43A5-B3E1-17A59B7D36B4}"/>
          </ac:picMkLst>
        </pc:picChg>
        <pc:picChg chg="add mod">
          <ac:chgData name="Khanh Nguyen" userId="1c95467b6f550ba0" providerId="Windows Live" clId="Web-{5AC50358-14E9-4F07-B32B-4DC5CB0F9A07}" dt="2020-04-27T00:26:19.389" v="621" actId="1076"/>
          <ac:picMkLst>
            <pc:docMk/>
            <pc:sldMk cId="3830034734" sldId="272"/>
            <ac:picMk id="9" creationId="{FE7DD4F2-A92E-4806-B792-8484FE70F8E3}"/>
          </ac:picMkLst>
        </pc:picChg>
        <pc:picChg chg="add del mod">
          <ac:chgData name="Khanh Nguyen" userId="1c95467b6f550ba0" providerId="Windows Live" clId="Web-{5AC50358-14E9-4F07-B32B-4DC5CB0F9A07}" dt="2020-04-27T00:09:27.947" v="476"/>
          <ac:picMkLst>
            <pc:docMk/>
            <pc:sldMk cId="3830034734" sldId="272"/>
            <ac:picMk id="12" creationId="{DC8D4225-A291-4812-9A94-AE450599D451}"/>
          </ac:picMkLst>
        </pc:picChg>
        <pc:picChg chg="add del mod">
          <ac:chgData name="Khanh Nguyen" userId="1c95467b6f550ba0" providerId="Windows Live" clId="Web-{5AC50358-14E9-4F07-B32B-4DC5CB0F9A07}" dt="2020-04-27T00:09:27.947" v="475"/>
          <ac:picMkLst>
            <pc:docMk/>
            <pc:sldMk cId="3830034734" sldId="272"/>
            <ac:picMk id="14" creationId="{69EC7DAC-6B70-4AEC-9810-70466435777F}"/>
          </ac:picMkLst>
        </pc:picChg>
        <pc:picChg chg="add del mod">
          <ac:chgData name="Khanh Nguyen" userId="1c95467b6f550ba0" providerId="Windows Live" clId="Web-{5AC50358-14E9-4F07-B32B-4DC5CB0F9A07}" dt="2020-04-27T00:09:27.947" v="474"/>
          <ac:picMkLst>
            <pc:docMk/>
            <pc:sldMk cId="3830034734" sldId="272"/>
            <ac:picMk id="16" creationId="{92FEA4EF-A33F-4413-B13E-4D54FCAE0B1B}"/>
          </ac:picMkLst>
        </pc:picChg>
        <pc:picChg chg="add mod">
          <ac:chgData name="Khanh Nguyen" userId="1c95467b6f550ba0" providerId="Windows Live" clId="Web-{5AC50358-14E9-4F07-B32B-4DC5CB0F9A07}" dt="2020-04-27T00:09:35.588" v="478" actId="1076"/>
          <ac:picMkLst>
            <pc:docMk/>
            <pc:sldMk cId="3830034734" sldId="272"/>
            <ac:picMk id="18" creationId="{0554376B-EDEF-4D1D-9EAE-F4D103F6E769}"/>
          </ac:picMkLst>
        </pc:picChg>
        <pc:picChg chg="add del mod">
          <ac:chgData name="Khanh Nguyen" userId="1c95467b6f550ba0" providerId="Windows Live" clId="Web-{5AC50358-14E9-4F07-B32B-4DC5CB0F9A07}" dt="2020-04-27T00:10:39.682" v="486"/>
          <ac:picMkLst>
            <pc:docMk/>
            <pc:sldMk cId="3830034734" sldId="272"/>
            <ac:picMk id="20" creationId="{066A8664-7B9B-415B-A6EB-20A3CF9FB1C9}"/>
          </ac:picMkLst>
        </pc:picChg>
        <pc:picChg chg="add del mod">
          <ac:chgData name="Khanh Nguyen" userId="1c95467b6f550ba0" providerId="Windows Live" clId="Web-{5AC50358-14E9-4F07-B32B-4DC5CB0F9A07}" dt="2020-04-27T00:10:40.135" v="487"/>
          <ac:picMkLst>
            <pc:docMk/>
            <pc:sldMk cId="3830034734" sldId="272"/>
            <ac:picMk id="22" creationId="{7C2258CB-8709-4F48-9F87-94C0D5BCD4DD}"/>
          </ac:picMkLst>
        </pc:picChg>
        <pc:picChg chg="add mod">
          <ac:chgData name="Khanh Nguyen" userId="1c95467b6f550ba0" providerId="Windows Live" clId="Web-{5AC50358-14E9-4F07-B32B-4DC5CB0F9A07}" dt="2020-04-27T00:10:46.322" v="489" actId="1076"/>
          <ac:picMkLst>
            <pc:docMk/>
            <pc:sldMk cId="3830034734" sldId="272"/>
            <ac:picMk id="24" creationId="{A539457C-5E7D-4840-803E-FB9943A9E863}"/>
          </ac:picMkLst>
        </pc:picChg>
        <pc:picChg chg="add mod">
          <ac:chgData name="Khanh Nguyen" userId="1c95467b6f550ba0" providerId="Windows Live" clId="Web-{5AC50358-14E9-4F07-B32B-4DC5CB0F9A07}" dt="2020-04-27T00:11:06.776" v="493" actId="1076"/>
          <ac:picMkLst>
            <pc:docMk/>
            <pc:sldMk cId="3830034734" sldId="272"/>
            <ac:picMk id="26" creationId="{E9BBDA87-9334-48F6-B549-DF8332853EB8}"/>
          </ac:picMkLst>
        </pc:picChg>
        <pc:picChg chg="add mod">
          <ac:chgData name="Khanh Nguyen" userId="1c95467b6f550ba0" providerId="Windows Live" clId="Web-{5AC50358-14E9-4F07-B32B-4DC5CB0F9A07}" dt="2020-04-27T00:19:24.153" v="568" actId="1076"/>
          <ac:picMkLst>
            <pc:docMk/>
            <pc:sldMk cId="3830034734" sldId="272"/>
            <ac:picMk id="28" creationId="{81E243AB-F66C-4DE2-8AF3-5DB68711DB44}"/>
          </ac:picMkLst>
        </pc:picChg>
        <pc:picChg chg="add mod">
          <ac:chgData name="Khanh Nguyen" userId="1c95467b6f550ba0" providerId="Windows Live" clId="Web-{5AC50358-14E9-4F07-B32B-4DC5CB0F9A07}" dt="2020-04-27T00:19:18.247" v="566" actId="1076"/>
          <ac:picMkLst>
            <pc:docMk/>
            <pc:sldMk cId="3830034734" sldId="272"/>
            <ac:picMk id="30" creationId="{869F45C0-BEFD-4D0A-A30C-E3DE4CED26A1}"/>
          </ac:picMkLst>
        </pc:picChg>
        <pc:picChg chg="add mod">
          <ac:chgData name="Khanh Nguyen" userId="1c95467b6f550ba0" providerId="Windows Live" clId="Web-{5AC50358-14E9-4F07-B32B-4DC5CB0F9A07}" dt="2020-04-27T00:19:31.419" v="569" actId="1076"/>
          <ac:picMkLst>
            <pc:docMk/>
            <pc:sldMk cId="3830034734" sldId="272"/>
            <ac:picMk id="32" creationId="{1ACF1988-3C5A-413A-B927-C4F08B32DC61}"/>
          </ac:picMkLst>
        </pc:picChg>
        <pc:picChg chg="add mod">
          <ac:chgData name="Khanh Nguyen" userId="1c95467b6f550ba0" providerId="Windows Live" clId="Web-{5AC50358-14E9-4F07-B32B-4DC5CB0F9A07}" dt="2020-04-27T00:19:40.341" v="570" actId="1076"/>
          <ac:picMkLst>
            <pc:docMk/>
            <pc:sldMk cId="3830034734" sldId="272"/>
            <ac:picMk id="34" creationId="{7923B112-21C2-45C5-A791-55128D24522B}"/>
          </ac:picMkLst>
        </pc:picChg>
        <pc:picChg chg="add del mod">
          <ac:chgData name="Khanh Nguyen" userId="1c95467b6f550ba0" providerId="Windows Live" clId="Web-{5AC50358-14E9-4F07-B32B-4DC5CB0F9A07}" dt="2020-04-27T00:15:35.089" v="519"/>
          <ac:picMkLst>
            <pc:docMk/>
            <pc:sldMk cId="3830034734" sldId="272"/>
            <ac:picMk id="36" creationId="{3499F77D-3DF9-43D4-A925-68C6999E771A}"/>
          </ac:picMkLst>
        </pc:picChg>
        <pc:picChg chg="add mod">
          <ac:chgData name="Khanh Nguyen" userId="1c95467b6f550ba0" providerId="Windows Live" clId="Web-{5AC50358-14E9-4F07-B32B-4DC5CB0F9A07}" dt="2020-04-27T00:19:53.044" v="571" actId="1076"/>
          <ac:picMkLst>
            <pc:docMk/>
            <pc:sldMk cId="3830034734" sldId="272"/>
            <ac:picMk id="38" creationId="{DDD232C9-6B70-4425-9087-619A72CFF32A}"/>
          </ac:picMkLst>
        </pc:picChg>
        <pc:picChg chg="add mod">
          <ac:chgData name="Khanh Nguyen" userId="1c95467b6f550ba0" providerId="Windows Live" clId="Web-{5AC50358-14E9-4F07-B32B-4DC5CB0F9A07}" dt="2020-04-27T00:20:03.044" v="572" actId="1076"/>
          <ac:picMkLst>
            <pc:docMk/>
            <pc:sldMk cId="3830034734" sldId="272"/>
            <ac:picMk id="40" creationId="{A85F4AA5-CF6F-417D-96A4-6AD1E292E6A5}"/>
          </ac:picMkLst>
        </pc:picChg>
        <pc:picChg chg="add mod">
          <ac:chgData name="Khanh Nguyen" userId="1c95467b6f550ba0" providerId="Windows Live" clId="Web-{5AC50358-14E9-4F07-B32B-4DC5CB0F9A07}" dt="2020-04-27T00:20:17.591" v="574" actId="1076"/>
          <ac:picMkLst>
            <pc:docMk/>
            <pc:sldMk cId="3830034734" sldId="272"/>
            <ac:picMk id="43" creationId="{BAC78DDE-16D4-4F26-B28A-84F4415D8648}"/>
          </ac:picMkLst>
        </pc:picChg>
        <pc:picChg chg="add mod">
          <ac:chgData name="Khanh Nguyen" userId="1c95467b6f550ba0" providerId="Windows Live" clId="Web-{5AC50358-14E9-4F07-B32B-4DC5CB0F9A07}" dt="2020-04-27T00:20:27.778" v="575" actId="1076"/>
          <ac:picMkLst>
            <pc:docMk/>
            <pc:sldMk cId="3830034734" sldId="272"/>
            <ac:picMk id="45" creationId="{597ACDCF-1672-40B5-A8BF-D0F2FE28A71F}"/>
          </ac:picMkLst>
        </pc:picChg>
        <pc:picChg chg="add mod">
          <ac:chgData name="Khanh Nguyen" userId="1c95467b6f550ba0" providerId="Windows Live" clId="Web-{5AC50358-14E9-4F07-B32B-4DC5CB0F9A07}" dt="2020-04-27T00:20:35.091" v="576" actId="1076"/>
          <ac:picMkLst>
            <pc:docMk/>
            <pc:sldMk cId="3830034734" sldId="272"/>
            <ac:picMk id="47" creationId="{C45619DF-F101-4904-A04F-6621105A76DF}"/>
          </ac:picMkLst>
        </pc:picChg>
        <pc:cxnChg chg="add del mod">
          <ac:chgData name="Khanh Nguyen" userId="1c95467b6f550ba0" providerId="Windows Live" clId="Web-{5AC50358-14E9-4F07-B32B-4DC5CB0F9A07}" dt="2020-04-27T00:26:04.499" v="618"/>
          <ac:cxnSpMkLst>
            <pc:docMk/>
            <pc:sldMk cId="3830034734" sldId="272"/>
            <ac:cxnSpMk id="11" creationId="{92323A07-9C7C-4F5B-A74B-3965EC719D41}"/>
          </ac:cxnSpMkLst>
        </pc:cxnChg>
      </pc:sldChg>
      <pc:sldChg chg="addSp delSp modSp add replId">
        <pc:chgData name="Khanh Nguyen" userId="1c95467b6f550ba0" providerId="Windows Live" clId="Web-{5AC50358-14E9-4F07-B32B-4DC5CB0F9A07}" dt="2020-04-27T00:35:05.610" v="689" actId="1076"/>
        <pc:sldMkLst>
          <pc:docMk/>
          <pc:sldMk cId="2327401071" sldId="273"/>
        </pc:sldMkLst>
        <pc:spChg chg="add del mod">
          <ac:chgData name="Khanh Nguyen" userId="1c95467b6f550ba0" providerId="Windows Live" clId="Web-{5AC50358-14E9-4F07-B32B-4DC5CB0F9A07}" dt="2020-04-27T00:23:35.217" v="606"/>
          <ac:spMkLst>
            <pc:docMk/>
            <pc:sldMk cId="2327401071" sldId="273"/>
            <ac:spMk id="3" creationId="{EB3888F8-BCD5-4FFD-9702-C24A2B0999E9}"/>
          </ac:spMkLst>
        </pc:spChg>
        <pc:spChg chg="add del mod">
          <ac:chgData name="Khanh Nguyen" userId="1c95467b6f550ba0" providerId="Windows Live" clId="Web-{5AC50358-14E9-4F07-B32B-4DC5CB0F9A07}" dt="2020-04-27T00:28:36.702" v="640"/>
          <ac:spMkLst>
            <pc:docMk/>
            <pc:sldMk cId="2327401071" sldId="273"/>
            <ac:spMk id="17" creationId="{E21BA058-A7EB-4CBE-B68B-EE4143CCDC06}"/>
          </ac:spMkLst>
        </pc:spChg>
        <pc:spChg chg="add mod">
          <ac:chgData name="Khanh Nguyen" userId="1c95467b6f550ba0" providerId="Windows Live" clId="Web-{5AC50358-14E9-4F07-B32B-4DC5CB0F9A07}" dt="2020-04-27T00:35:05.579" v="684" actId="1076"/>
          <ac:spMkLst>
            <pc:docMk/>
            <pc:sldMk cId="2327401071" sldId="273"/>
            <ac:spMk id="21" creationId="{EB90B60B-55B1-438E-94CD-FD27D4371DD6}"/>
          </ac:spMkLst>
        </pc:spChg>
        <pc:spChg chg="add del">
          <ac:chgData name="Khanh Nguyen" userId="1c95467b6f550ba0" providerId="Windows Live" clId="Web-{5AC50358-14E9-4F07-B32B-4DC5CB0F9A07}" dt="2020-04-27T00:30:21.890" v="655"/>
          <ac:spMkLst>
            <pc:docMk/>
            <pc:sldMk cId="2327401071" sldId="273"/>
            <ac:spMk id="23" creationId="{C062F6A7-FB79-4A94-9136-7FF7D471FC4D}"/>
          </ac:spMkLst>
        </pc:spChg>
        <pc:spChg chg="add mod">
          <ac:chgData name="Khanh Nguyen" userId="1c95467b6f550ba0" providerId="Windows Live" clId="Web-{5AC50358-14E9-4F07-B32B-4DC5CB0F9A07}" dt="2020-04-27T00:35:05.595" v="686" actId="1076"/>
          <ac:spMkLst>
            <pc:docMk/>
            <pc:sldMk cId="2327401071" sldId="273"/>
            <ac:spMk id="25" creationId="{B123DDFB-BA27-413F-8F72-48EF2FDDE207}"/>
          </ac:spMkLst>
        </pc:spChg>
        <pc:spChg chg="add mod">
          <ac:chgData name="Khanh Nguyen" userId="1c95467b6f550ba0" providerId="Windows Live" clId="Web-{5AC50358-14E9-4F07-B32B-4DC5CB0F9A07}" dt="2020-04-27T00:35:05.595" v="687" actId="1076"/>
          <ac:spMkLst>
            <pc:docMk/>
            <pc:sldMk cId="2327401071" sldId="273"/>
            <ac:spMk id="41" creationId="{8D8C0313-13A4-4FAA-9612-4D1FC8C80DFF}"/>
          </ac:spMkLst>
        </pc:spChg>
        <pc:spChg chg="add mod">
          <ac:chgData name="Khanh Nguyen" userId="1c95467b6f550ba0" providerId="Windows Live" clId="Web-{5AC50358-14E9-4F07-B32B-4DC5CB0F9A07}" dt="2020-04-27T00:34:45.892" v="682" actId="1076"/>
          <ac:spMkLst>
            <pc:docMk/>
            <pc:sldMk cId="2327401071" sldId="273"/>
            <ac:spMk id="42" creationId="{4A1648FC-A785-47A2-972E-144548C6A37A}"/>
          </ac:spMkLst>
        </pc:spChg>
        <pc:spChg chg="del">
          <ac:chgData name="Khanh Nguyen" userId="1c95467b6f550ba0" providerId="Windows Live" clId="Web-{5AC50358-14E9-4F07-B32B-4DC5CB0F9A07}" dt="2020-04-27T00:21:46.013" v="590"/>
          <ac:spMkLst>
            <pc:docMk/>
            <pc:sldMk cId="2327401071" sldId="273"/>
            <ac:spMk id="48" creationId="{2D05F327-8A08-41D8-93AF-95C1FFD2CEA2}"/>
          </ac:spMkLst>
        </pc:spChg>
        <pc:spChg chg="del">
          <ac:chgData name="Khanh Nguyen" userId="1c95467b6f550ba0" providerId="Windows Live" clId="Web-{5AC50358-14E9-4F07-B32B-4DC5CB0F9A07}" dt="2020-04-27T00:21:46.013" v="589"/>
          <ac:spMkLst>
            <pc:docMk/>
            <pc:sldMk cId="2327401071" sldId="273"/>
            <ac:spMk id="49" creationId="{12342E48-7442-40ED-B882-627321DA0B53}"/>
          </ac:spMkLst>
        </pc:spChg>
        <pc:spChg chg="del">
          <ac:chgData name="Khanh Nguyen" userId="1c95467b6f550ba0" providerId="Windows Live" clId="Web-{5AC50358-14E9-4F07-B32B-4DC5CB0F9A07}" dt="2020-04-27T00:21:46.013" v="588"/>
          <ac:spMkLst>
            <pc:docMk/>
            <pc:sldMk cId="2327401071" sldId="273"/>
            <ac:spMk id="50" creationId="{67754761-3E3A-47A7-9447-7C60AA0E0358}"/>
          </ac:spMkLst>
        </pc:spChg>
        <pc:picChg chg="add mod">
          <ac:chgData name="Khanh Nguyen" userId="1c95467b6f550ba0" providerId="Windows Live" clId="Web-{5AC50358-14E9-4F07-B32B-4DC5CB0F9A07}" dt="2020-04-27T00:25:10.623" v="614" actId="1076"/>
          <ac:picMkLst>
            <pc:docMk/>
            <pc:sldMk cId="2327401071" sldId="273"/>
            <ac:picMk id="5" creationId="{BDB7C2E2-E916-4966-8640-B17B4BE28F3F}"/>
          </ac:picMkLst>
        </pc:picChg>
        <pc:picChg chg="del">
          <ac:chgData name="Khanh Nguyen" userId="1c95467b6f550ba0" providerId="Windows Live" clId="Web-{5AC50358-14E9-4F07-B32B-4DC5CB0F9A07}" dt="2020-04-27T00:24:39.170" v="607"/>
          <ac:picMkLst>
            <pc:docMk/>
            <pc:sldMk cId="2327401071" sldId="273"/>
            <ac:picMk id="9" creationId="{FE7DD4F2-A92E-4806-B792-8484FE70F8E3}"/>
          </ac:picMkLst>
        </pc:picChg>
        <pc:picChg chg="add mod">
          <ac:chgData name="Khanh Nguyen" userId="1c95467b6f550ba0" providerId="Windows Live" clId="Web-{5AC50358-14E9-4F07-B32B-4DC5CB0F9A07}" dt="2020-04-27T00:27:43.780" v="636" actId="14100"/>
          <ac:picMkLst>
            <pc:docMk/>
            <pc:sldMk cId="2327401071" sldId="273"/>
            <ac:picMk id="10" creationId="{775D7EFD-73DC-464B-8B91-4E49077509A6}"/>
          </ac:picMkLst>
        </pc:picChg>
        <pc:picChg chg="add mod">
          <ac:chgData name="Khanh Nguyen" userId="1c95467b6f550ba0" providerId="Windows Live" clId="Web-{5AC50358-14E9-4F07-B32B-4DC5CB0F9A07}" dt="2020-04-27T00:27:14.358" v="631" actId="1076"/>
          <ac:picMkLst>
            <pc:docMk/>
            <pc:sldMk cId="2327401071" sldId="273"/>
            <ac:picMk id="13" creationId="{5D923562-CC12-4447-985D-D04FC150126A}"/>
          </ac:picMkLst>
        </pc:picChg>
        <pc:picChg chg="add mod">
          <ac:chgData name="Khanh Nguyen" userId="1c95467b6f550ba0" providerId="Windows Live" clId="Web-{5AC50358-14E9-4F07-B32B-4DC5CB0F9A07}" dt="2020-04-27T00:27:34.655" v="635" actId="1076"/>
          <ac:picMkLst>
            <pc:docMk/>
            <pc:sldMk cId="2327401071" sldId="273"/>
            <ac:picMk id="15" creationId="{B93A8413-1715-41F4-9B7A-755CE9CFF50E}"/>
          </ac:picMkLst>
        </pc:picChg>
        <pc:picChg chg="del">
          <ac:chgData name="Khanh Nguyen" userId="1c95467b6f550ba0" providerId="Windows Live" clId="Web-{5AC50358-14E9-4F07-B32B-4DC5CB0F9A07}" dt="2020-04-27T00:21:46.029" v="598"/>
          <ac:picMkLst>
            <pc:docMk/>
            <pc:sldMk cId="2327401071" sldId="273"/>
            <ac:picMk id="18" creationId="{0554376B-EDEF-4D1D-9EAE-F4D103F6E769}"/>
          </ac:picMkLst>
        </pc:picChg>
        <pc:picChg chg="add mod">
          <ac:chgData name="Khanh Nguyen" userId="1c95467b6f550ba0" providerId="Windows Live" clId="Web-{5AC50358-14E9-4F07-B32B-4DC5CB0F9A07}" dt="2020-04-27T00:35:05.564" v="683" actId="1076"/>
          <ac:picMkLst>
            <pc:docMk/>
            <pc:sldMk cId="2327401071" sldId="273"/>
            <ac:picMk id="19" creationId="{BF193353-5A74-4226-BBC8-CE1F5810E6E0}"/>
          </ac:picMkLst>
        </pc:picChg>
        <pc:picChg chg="add mod">
          <ac:chgData name="Khanh Nguyen" userId="1c95467b6f550ba0" providerId="Windows Live" clId="Web-{5AC50358-14E9-4F07-B32B-4DC5CB0F9A07}" dt="2020-04-27T00:35:05.579" v="685" actId="1076"/>
          <ac:picMkLst>
            <pc:docMk/>
            <pc:sldMk cId="2327401071" sldId="273"/>
            <ac:picMk id="22" creationId="{4B263D8A-1697-4233-B5A8-A0666187F79A}"/>
          </ac:picMkLst>
        </pc:picChg>
        <pc:picChg chg="del">
          <ac:chgData name="Khanh Nguyen" userId="1c95467b6f550ba0" providerId="Windows Live" clId="Web-{5AC50358-14E9-4F07-B32B-4DC5CB0F9A07}" dt="2020-04-27T00:21:46.029" v="597"/>
          <ac:picMkLst>
            <pc:docMk/>
            <pc:sldMk cId="2327401071" sldId="273"/>
            <ac:picMk id="24" creationId="{A539457C-5E7D-4840-803E-FB9943A9E863}"/>
          </ac:picMkLst>
        </pc:picChg>
        <pc:picChg chg="del">
          <ac:chgData name="Khanh Nguyen" userId="1c95467b6f550ba0" providerId="Windows Live" clId="Web-{5AC50358-14E9-4F07-B32B-4DC5CB0F9A07}" dt="2020-04-27T00:21:46.029" v="596"/>
          <ac:picMkLst>
            <pc:docMk/>
            <pc:sldMk cId="2327401071" sldId="273"/>
            <ac:picMk id="26" creationId="{E9BBDA87-9334-48F6-B549-DF8332853EB8}"/>
          </ac:picMkLst>
        </pc:picChg>
        <pc:picChg chg="add mod">
          <ac:chgData name="Khanh Nguyen" userId="1c95467b6f550ba0" providerId="Windows Live" clId="Web-{5AC50358-14E9-4F07-B32B-4DC5CB0F9A07}" dt="2020-04-27T00:35:05.595" v="688" actId="1076"/>
          <ac:picMkLst>
            <pc:docMk/>
            <pc:sldMk cId="2327401071" sldId="273"/>
            <ac:picMk id="27" creationId="{A9F7282D-9E32-4A50-84EA-BE35636CF009}"/>
          </ac:picMkLst>
        </pc:picChg>
        <pc:picChg chg="del">
          <ac:chgData name="Khanh Nguyen" userId="1c95467b6f550ba0" providerId="Windows Live" clId="Web-{5AC50358-14E9-4F07-B32B-4DC5CB0F9A07}" dt="2020-04-27T00:21:46.029" v="595"/>
          <ac:picMkLst>
            <pc:docMk/>
            <pc:sldMk cId="2327401071" sldId="273"/>
            <ac:picMk id="28" creationId="{81E243AB-F66C-4DE2-8AF3-5DB68711DB44}"/>
          </ac:picMkLst>
        </pc:picChg>
        <pc:picChg chg="del">
          <ac:chgData name="Khanh Nguyen" userId="1c95467b6f550ba0" providerId="Windows Live" clId="Web-{5AC50358-14E9-4F07-B32B-4DC5CB0F9A07}" dt="2020-04-27T00:21:46.029" v="594"/>
          <ac:picMkLst>
            <pc:docMk/>
            <pc:sldMk cId="2327401071" sldId="273"/>
            <ac:picMk id="30" creationId="{869F45C0-BEFD-4D0A-A30C-E3DE4CED26A1}"/>
          </ac:picMkLst>
        </pc:picChg>
        <pc:picChg chg="add mod">
          <ac:chgData name="Khanh Nguyen" userId="1c95467b6f550ba0" providerId="Windows Live" clId="Web-{5AC50358-14E9-4F07-B32B-4DC5CB0F9A07}" dt="2020-04-27T00:35:05.610" v="689" actId="1076"/>
          <ac:picMkLst>
            <pc:docMk/>
            <pc:sldMk cId="2327401071" sldId="273"/>
            <ac:picMk id="31" creationId="{7D7F121C-1B9A-47CF-A882-FA34E6A6E361}"/>
          </ac:picMkLst>
        </pc:picChg>
        <pc:picChg chg="del">
          <ac:chgData name="Khanh Nguyen" userId="1c95467b6f550ba0" providerId="Windows Live" clId="Web-{5AC50358-14E9-4F07-B32B-4DC5CB0F9A07}" dt="2020-04-27T00:21:46.029" v="593"/>
          <ac:picMkLst>
            <pc:docMk/>
            <pc:sldMk cId="2327401071" sldId="273"/>
            <ac:picMk id="32" creationId="{1ACF1988-3C5A-413A-B927-C4F08B32DC61}"/>
          </ac:picMkLst>
        </pc:picChg>
        <pc:picChg chg="del">
          <ac:chgData name="Khanh Nguyen" userId="1c95467b6f550ba0" providerId="Windows Live" clId="Web-{5AC50358-14E9-4F07-B32B-4DC5CB0F9A07}" dt="2020-04-27T00:21:47.701" v="599"/>
          <ac:picMkLst>
            <pc:docMk/>
            <pc:sldMk cId="2327401071" sldId="273"/>
            <ac:picMk id="34" creationId="{7923B112-21C2-45C5-A791-55128D24522B}"/>
          </ac:picMkLst>
        </pc:picChg>
        <pc:picChg chg="add mod">
          <ac:chgData name="Khanh Nguyen" userId="1c95467b6f550ba0" providerId="Windows Live" clId="Web-{5AC50358-14E9-4F07-B32B-4DC5CB0F9A07}" dt="2020-04-27T00:34:31.079" v="680" actId="1076"/>
          <ac:picMkLst>
            <pc:docMk/>
            <pc:sldMk cId="2327401071" sldId="273"/>
            <ac:picMk id="36" creationId="{420FFD42-44DD-44E8-A92B-9618CCA5334E}"/>
          </ac:picMkLst>
        </pc:picChg>
        <pc:picChg chg="del">
          <ac:chgData name="Khanh Nguyen" userId="1c95467b6f550ba0" providerId="Windows Live" clId="Web-{5AC50358-14E9-4F07-B32B-4DC5CB0F9A07}" dt="2020-04-27T00:21:46.029" v="592"/>
          <ac:picMkLst>
            <pc:docMk/>
            <pc:sldMk cId="2327401071" sldId="273"/>
            <ac:picMk id="38" creationId="{DDD232C9-6B70-4425-9087-619A72CFF32A}"/>
          </ac:picMkLst>
        </pc:picChg>
        <pc:picChg chg="del">
          <ac:chgData name="Khanh Nguyen" userId="1c95467b6f550ba0" providerId="Windows Live" clId="Web-{5AC50358-14E9-4F07-B32B-4DC5CB0F9A07}" dt="2020-04-27T00:21:46.029" v="591"/>
          <ac:picMkLst>
            <pc:docMk/>
            <pc:sldMk cId="2327401071" sldId="273"/>
            <ac:picMk id="40" creationId="{A85F4AA5-CF6F-417D-96A4-6AD1E292E6A5}"/>
          </ac:picMkLst>
        </pc:picChg>
        <pc:picChg chg="mod">
          <ac:chgData name="Khanh Nguyen" userId="1c95467b6f550ba0" providerId="Windows Live" clId="Web-{5AC50358-14E9-4F07-B32B-4DC5CB0F9A07}" dt="2020-04-27T00:25:20.467" v="615" actId="1076"/>
          <ac:picMkLst>
            <pc:docMk/>
            <pc:sldMk cId="2327401071" sldId="273"/>
            <ac:picMk id="43" creationId="{BAC78DDE-16D4-4F26-B28A-84F4415D8648}"/>
          </ac:picMkLst>
        </pc:picChg>
        <pc:picChg chg="mod">
          <ac:chgData name="Khanh Nguyen" userId="1c95467b6f550ba0" providerId="Windows Live" clId="Web-{5AC50358-14E9-4F07-B32B-4DC5CB0F9A07}" dt="2020-04-27T00:25:20.483" v="616" actId="1076"/>
          <ac:picMkLst>
            <pc:docMk/>
            <pc:sldMk cId="2327401071" sldId="273"/>
            <ac:picMk id="45" creationId="{597ACDCF-1672-40B5-A8BF-D0F2FE28A71F}"/>
          </ac:picMkLst>
        </pc:picChg>
        <pc:picChg chg="mod">
          <ac:chgData name="Khanh Nguyen" userId="1c95467b6f550ba0" providerId="Windows Live" clId="Web-{5AC50358-14E9-4F07-B32B-4DC5CB0F9A07}" dt="2020-04-27T00:25:20.483" v="617" actId="1076"/>
          <ac:picMkLst>
            <pc:docMk/>
            <pc:sldMk cId="2327401071" sldId="273"/>
            <ac:picMk id="47" creationId="{C45619DF-F101-4904-A04F-6621105A76DF}"/>
          </ac:picMkLst>
        </pc:picChg>
        <pc:cxnChg chg="del">
          <ac:chgData name="Khanh Nguyen" userId="1c95467b6f550ba0" providerId="Windows Live" clId="Web-{5AC50358-14E9-4F07-B32B-4DC5CB0F9A07}" dt="2020-04-27T00:24:39.811" v="608"/>
          <ac:cxnSpMkLst>
            <pc:docMk/>
            <pc:sldMk cId="2327401071" sldId="273"/>
            <ac:cxnSpMk id="11" creationId="{92323A07-9C7C-4F5B-A74B-3965EC719D41}"/>
          </ac:cxnSpMkLst>
        </pc:cxnChg>
      </pc:sldChg>
      <pc:sldChg chg="addSp delSp modSp add ord replId">
        <pc:chgData name="Khanh Nguyen" userId="1c95467b6f550ba0" providerId="Windows Live" clId="Web-{5AC50358-14E9-4F07-B32B-4DC5CB0F9A07}" dt="2020-04-27T00:38:07.611" v="713" actId="1076"/>
        <pc:sldMkLst>
          <pc:docMk/>
          <pc:sldMk cId="2968007890" sldId="274"/>
        </pc:sldMkLst>
        <pc:spChg chg="del">
          <ac:chgData name="Khanh Nguyen" userId="1c95467b6f550ba0" providerId="Windows Live" clId="Web-{5AC50358-14E9-4F07-B32B-4DC5CB0F9A07}" dt="2020-04-27T00:36:07.908" v="692"/>
          <ac:spMkLst>
            <pc:docMk/>
            <pc:sldMk cId="2968007890" sldId="274"/>
            <ac:spMk id="50" creationId="{67754761-3E3A-47A7-9447-7C60AA0E0358}"/>
          </ac:spMkLst>
        </pc:spChg>
        <pc:picChg chg="add mod">
          <ac:chgData name="Khanh Nguyen" userId="1c95467b6f550ba0" providerId="Windows Live" clId="Web-{5AC50358-14E9-4F07-B32B-4DC5CB0F9A07}" dt="2020-04-27T00:36:52.533" v="702" actId="1076"/>
          <ac:picMkLst>
            <pc:docMk/>
            <pc:sldMk cId="2968007890" sldId="274"/>
            <ac:picMk id="3" creationId="{F7FCADC7-DA47-47DA-8C74-9EE8281F8A0E}"/>
          </ac:picMkLst>
        </pc:picChg>
        <pc:picChg chg="add mod">
          <ac:chgData name="Khanh Nguyen" userId="1c95467b6f550ba0" providerId="Windows Live" clId="Web-{5AC50358-14E9-4F07-B32B-4DC5CB0F9A07}" dt="2020-04-27T00:37:40.127" v="707" actId="1076"/>
          <ac:picMkLst>
            <pc:docMk/>
            <pc:sldMk cId="2968007890" sldId="274"/>
            <ac:picMk id="7" creationId="{E3BBF243-DE79-4A22-BEF9-948645E23353}"/>
          </ac:picMkLst>
        </pc:picChg>
        <pc:picChg chg="add mod">
          <ac:chgData name="Khanh Nguyen" userId="1c95467b6f550ba0" providerId="Windows Live" clId="Web-{5AC50358-14E9-4F07-B32B-4DC5CB0F9A07}" dt="2020-04-27T00:38:07.611" v="713" actId="1076"/>
          <ac:picMkLst>
            <pc:docMk/>
            <pc:sldMk cId="2968007890" sldId="274"/>
            <ac:picMk id="11" creationId="{D8A39830-8EDF-46BA-BE71-70D4C02DC930}"/>
          </ac:picMkLst>
        </pc:picChg>
        <pc:picChg chg="del">
          <ac:chgData name="Khanh Nguyen" userId="1c95467b6f550ba0" providerId="Windows Live" clId="Web-{5AC50358-14E9-4F07-B32B-4DC5CB0F9A07}" dt="2020-04-27T00:36:07.908" v="698"/>
          <ac:picMkLst>
            <pc:docMk/>
            <pc:sldMk cId="2968007890" sldId="274"/>
            <ac:picMk id="34" creationId="{7923B112-21C2-45C5-A791-55128D24522B}"/>
          </ac:picMkLst>
        </pc:picChg>
        <pc:picChg chg="del">
          <ac:chgData name="Khanh Nguyen" userId="1c95467b6f550ba0" providerId="Windows Live" clId="Web-{5AC50358-14E9-4F07-B32B-4DC5CB0F9A07}" dt="2020-04-27T00:36:07.908" v="697"/>
          <ac:picMkLst>
            <pc:docMk/>
            <pc:sldMk cId="2968007890" sldId="274"/>
            <ac:picMk id="38" creationId="{DDD232C9-6B70-4425-9087-619A72CFF32A}"/>
          </ac:picMkLst>
        </pc:picChg>
        <pc:picChg chg="del">
          <ac:chgData name="Khanh Nguyen" userId="1c95467b6f550ba0" providerId="Windows Live" clId="Web-{5AC50358-14E9-4F07-B32B-4DC5CB0F9A07}" dt="2020-04-27T00:36:07.908" v="696"/>
          <ac:picMkLst>
            <pc:docMk/>
            <pc:sldMk cId="2968007890" sldId="274"/>
            <ac:picMk id="40" creationId="{A85F4AA5-CF6F-417D-96A4-6AD1E292E6A5}"/>
          </ac:picMkLst>
        </pc:picChg>
        <pc:picChg chg="del">
          <ac:chgData name="Khanh Nguyen" userId="1c95467b6f550ba0" providerId="Windows Live" clId="Web-{5AC50358-14E9-4F07-B32B-4DC5CB0F9A07}" dt="2020-04-27T00:36:07.908" v="695"/>
          <ac:picMkLst>
            <pc:docMk/>
            <pc:sldMk cId="2968007890" sldId="274"/>
            <ac:picMk id="43" creationId="{BAC78DDE-16D4-4F26-B28A-84F4415D8648}"/>
          </ac:picMkLst>
        </pc:picChg>
        <pc:picChg chg="del">
          <ac:chgData name="Khanh Nguyen" userId="1c95467b6f550ba0" providerId="Windows Live" clId="Web-{5AC50358-14E9-4F07-B32B-4DC5CB0F9A07}" dt="2020-04-27T00:36:07.908" v="694"/>
          <ac:picMkLst>
            <pc:docMk/>
            <pc:sldMk cId="2968007890" sldId="274"/>
            <ac:picMk id="45" creationId="{597ACDCF-1672-40B5-A8BF-D0F2FE28A71F}"/>
          </ac:picMkLst>
        </pc:picChg>
        <pc:picChg chg="del">
          <ac:chgData name="Khanh Nguyen" userId="1c95467b6f550ba0" providerId="Windows Live" clId="Web-{5AC50358-14E9-4F07-B32B-4DC5CB0F9A07}" dt="2020-04-27T00:36:07.908" v="693"/>
          <ac:picMkLst>
            <pc:docMk/>
            <pc:sldMk cId="2968007890" sldId="274"/>
            <ac:picMk id="47" creationId="{C45619DF-F101-4904-A04F-6621105A76DF}"/>
          </ac:picMkLst>
        </pc:picChg>
      </pc:sldChg>
      <pc:sldChg chg="addSp delSp modSp add ord replId">
        <pc:chgData name="Khanh Nguyen" userId="1c95467b6f550ba0" providerId="Windows Live" clId="Web-{5AC50358-14E9-4F07-B32B-4DC5CB0F9A07}" dt="2020-04-27T00:51:03.584" v="882" actId="1076"/>
        <pc:sldMkLst>
          <pc:docMk/>
          <pc:sldMk cId="2112266136" sldId="275"/>
        </pc:sldMkLst>
        <pc:spChg chg="del">
          <ac:chgData name="Khanh Nguyen" userId="1c95467b6f550ba0" providerId="Windows Live" clId="Web-{5AC50358-14E9-4F07-B32B-4DC5CB0F9A07}" dt="2020-04-27T00:39:22.049" v="728"/>
          <ac:spMkLst>
            <pc:docMk/>
            <pc:sldMk cId="2112266136" sldId="275"/>
            <ac:spMk id="21" creationId="{EB90B60B-55B1-438E-94CD-FD27D4371DD6}"/>
          </ac:spMkLst>
        </pc:spChg>
        <pc:spChg chg="del">
          <ac:chgData name="Khanh Nguyen" userId="1c95467b6f550ba0" providerId="Windows Live" clId="Web-{5AC50358-14E9-4F07-B32B-4DC5CB0F9A07}" dt="2020-04-27T00:39:22.049" v="726"/>
          <ac:spMkLst>
            <pc:docMk/>
            <pc:sldMk cId="2112266136" sldId="275"/>
            <ac:spMk id="25" creationId="{B123DDFB-BA27-413F-8F72-48EF2FDDE207}"/>
          </ac:spMkLst>
        </pc:spChg>
        <pc:spChg chg="add mod">
          <ac:chgData name="Khanh Nguyen" userId="1c95467b6f550ba0" providerId="Windows Live" clId="Web-{5AC50358-14E9-4F07-B32B-4DC5CB0F9A07}" dt="2020-04-27T00:45:04.457" v="798" actId="1076"/>
          <ac:spMkLst>
            <pc:docMk/>
            <pc:sldMk cId="2112266136" sldId="275"/>
            <ac:spMk id="30" creationId="{BE57CFEE-F67A-4F41-9B77-19FF3D26D989}"/>
          </ac:spMkLst>
        </pc:spChg>
        <pc:spChg chg="del">
          <ac:chgData name="Khanh Nguyen" userId="1c95467b6f550ba0" providerId="Windows Live" clId="Web-{5AC50358-14E9-4F07-B32B-4DC5CB0F9A07}" dt="2020-04-27T00:39:22.049" v="725"/>
          <ac:spMkLst>
            <pc:docMk/>
            <pc:sldMk cId="2112266136" sldId="275"/>
            <ac:spMk id="41" creationId="{8D8C0313-13A4-4FAA-9612-4D1FC8C80DFF}"/>
          </ac:spMkLst>
        </pc:spChg>
        <pc:spChg chg="mod">
          <ac:chgData name="Khanh Nguyen" userId="1c95467b6f550ba0" providerId="Windows Live" clId="Web-{5AC50358-14E9-4F07-B32B-4DC5CB0F9A07}" dt="2020-04-27T00:51:03.584" v="882" actId="1076"/>
          <ac:spMkLst>
            <pc:docMk/>
            <pc:sldMk cId="2112266136" sldId="275"/>
            <ac:spMk id="42" creationId="{4A1648FC-A785-47A2-972E-144548C6A37A}"/>
          </ac:spMkLst>
        </pc:spChg>
        <pc:spChg chg="add mod">
          <ac:chgData name="Khanh Nguyen" userId="1c95467b6f550ba0" providerId="Windows Live" clId="Web-{5AC50358-14E9-4F07-B32B-4DC5CB0F9A07}" dt="2020-04-27T00:47:41.973" v="845" actId="1076"/>
          <ac:spMkLst>
            <pc:docMk/>
            <pc:sldMk cId="2112266136" sldId="275"/>
            <ac:spMk id="50" creationId="{B724A079-B0F7-4EA5-BD89-9E8660E7138E}"/>
          </ac:spMkLst>
        </pc:spChg>
        <pc:spChg chg="add mod">
          <ac:chgData name="Khanh Nguyen" userId="1c95467b6f550ba0" providerId="Windows Live" clId="Web-{5AC50358-14E9-4F07-B32B-4DC5CB0F9A07}" dt="2020-04-27T00:47:41.973" v="846" actId="1076"/>
          <ac:spMkLst>
            <pc:docMk/>
            <pc:sldMk cId="2112266136" sldId="275"/>
            <ac:spMk id="51" creationId="{5CC00877-2B2F-4FF7-9F4E-CADACF95078F}"/>
          </ac:spMkLst>
        </pc:spChg>
        <pc:spChg chg="add mod">
          <ac:chgData name="Khanh Nguyen" userId="1c95467b6f550ba0" providerId="Windows Live" clId="Web-{5AC50358-14E9-4F07-B32B-4DC5CB0F9A07}" dt="2020-04-27T00:47:44.161" v="847" actId="1076"/>
          <ac:spMkLst>
            <pc:docMk/>
            <pc:sldMk cId="2112266136" sldId="275"/>
            <ac:spMk id="52" creationId="{13618B25-73AF-47A7-BEAF-393C5782156E}"/>
          </ac:spMkLst>
        </pc:spChg>
        <pc:spChg chg="add mod">
          <ac:chgData name="Khanh Nguyen" userId="1c95467b6f550ba0" providerId="Windows Live" clId="Web-{5AC50358-14E9-4F07-B32B-4DC5CB0F9A07}" dt="2020-04-27T00:47:44.161" v="848" actId="1076"/>
          <ac:spMkLst>
            <pc:docMk/>
            <pc:sldMk cId="2112266136" sldId="275"/>
            <ac:spMk id="53" creationId="{B0FCB8FB-0BF8-4D3B-A796-DF6C215E4800}"/>
          </ac:spMkLst>
        </pc:spChg>
        <pc:spChg chg="add mod">
          <ac:chgData name="Khanh Nguyen" userId="1c95467b6f550ba0" providerId="Windows Live" clId="Web-{5AC50358-14E9-4F07-B32B-4DC5CB0F9A07}" dt="2020-04-27T00:47:35.083" v="841" actId="1076"/>
          <ac:spMkLst>
            <pc:docMk/>
            <pc:sldMk cId="2112266136" sldId="275"/>
            <ac:spMk id="54" creationId="{878D048C-4583-4231-86E3-AD69D44F351C}"/>
          </ac:spMkLst>
        </pc:spChg>
        <pc:spChg chg="add del mod">
          <ac:chgData name="Khanh Nguyen" userId="1c95467b6f550ba0" providerId="Windows Live" clId="Web-{5AC50358-14E9-4F07-B32B-4DC5CB0F9A07}" dt="2020-04-27T00:47:15.129" v="834"/>
          <ac:spMkLst>
            <pc:docMk/>
            <pc:sldMk cId="2112266136" sldId="275"/>
            <ac:spMk id="55" creationId="{792E2B2A-9D99-4F21-B446-991B2FAA2FBA}"/>
          </ac:spMkLst>
        </pc:spChg>
        <pc:spChg chg="add mod">
          <ac:chgData name="Khanh Nguyen" userId="1c95467b6f550ba0" providerId="Windows Live" clId="Web-{5AC50358-14E9-4F07-B32B-4DC5CB0F9A07}" dt="2020-04-27T00:47:48.426" v="849" actId="1076"/>
          <ac:spMkLst>
            <pc:docMk/>
            <pc:sldMk cId="2112266136" sldId="275"/>
            <ac:spMk id="56" creationId="{AC0A0AA7-85B9-4F8B-8302-7F14B47D63C8}"/>
          </ac:spMkLst>
        </pc:spChg>
        <pc:spChg chg="add mod">
          <ac:chgData name="Khanh Nguyen" userId="1c95467b6f550ba0" providerId="Windows Live" clId="Web-{5AC50358-14E9-4F07-B32B-4DC5CB0F9A07}" dt="2020-04-27T00:48:13.723" v="858" actId="14100"/>
          <ac:spMkLst>
            <pc:docMk/>
            <pc:sldMk cId="2112266136" sldId="275"/>
            <ac:spMk id="57" creationId="{B9237312-2A37-4DA7-80C8-DD6DE0CA3F10}"/>
          </ac:spMkLst>
        </pc:spChg>
        <pc:picChg chg="add mod">
          <ac:chgData name="Khanh Nguyen" userId="1c95467b6f550ba0" providerId="Windows Live" clId="Web-{5AC50358-14E9-4F07-B32B-4DC5CB0F9A07}" dt="2020-04-27T00:39:15.190" v="722" actId="1076"/>
          <ac:picMkLst>
            <pc:docMk/>
            <pc:sldMk cId="2112266136" sldId="275"/>
            <ac:picMk id="3" creationId="{EB0483D7-19D7-4ABE-BBD1-92C485E92A96}"/>
          </ac:picMkLst>
        </pc:picChg>
        <pc:picChg chg="del">
          <ac:chgData name="Khanh Nguyen" userId="1c95467b6f550ba0" providerId="Windows Live" clId="Web-{5AC50358-14E9-4F07-B32B-4DC5CB0F9A07}" dt="2020-04-27T00:38:52.565" v="716"/>
          <ac:picMkLst>
            <pc:docMk/>
            <pc:sldMk cId="2112266136" sldId="275"/>
            <ac:picMk id="5" creationId="{BDB7C2E2-E916-4966-8640-B17B4BE28F3F}"/>
          </ac:picMkLst>
        </pc:picChg>
        <pc:picChg chg="add del mod">
          <ac:chgData name="Khanh Nguyen" userId="1c95467b6f550ba0" providerId="Windows Live" clId="Web-{5AC50358-14E9-4F07-B32B-4DC5CB0F9A07}" dt="2020-04-27T00:39:38.784" v="744"/>
          <ac:picMkLst>
            <pc:docMk/>
            <pc:sldMk cId="2112266136" sldId="275"/>
            <ac:picMk id="9" creationId="{CD62729E-C8BE-4C65-86F9-1E4332019CD7}"/>
          </ac:picMkLst>
        </pc:picChg>
        <pc:picChg chg="del">
          <ac:chgData name="Khanh Nguyen" userId="1c95467b6f550ba0" providerId="Windows Live" clId="Web-{5AC50358-14E9-4F07-B32B-4DC5CB0F9A07}" dt="2020-04-27T00:39:22.049" v="732"/>
          <ac:picMkLst>
            <pc:docMk/>
            <pc:sldMk cId="2112266136" sldId="275"/>
            <ac:picMk id="10" creationId="{775D7EFD-73DC-464B-8B91-4E49077509A6}"/>
          </ac:picMkLst>
        </pc:picChg>
        <pc:picChg chg="add del mod">
          <ac:chgData name="Khanh Nguyen" userId="1c95467b6f550ba0" providerId="Windows Live" clId="Web-{5AC50358-14E9-4F07-B32B-4DC5CB0F9A07}" dt="2020-04-27T00:39:38.784" v="743"/>
          <ac:picMkLst>
            <pc:docMk/>
            <pc:sldMk cId="2112266136" sldId="275"/>
            <ac:picMk id="11" creationId="{4DB43DA2-8DD9-4DDB-800D-FD9B6753E089}"/>
          </ac:picMkLst>
        </pc:picChg>
        <pc:picChg chg="add del mod">
          <ac:chgData name="Khanh Nguyen" userId="1c95467b6f550ba0" providerId="Windows Live" clId="Web-{5AC50358-14E9-4F07-B32B-4DC5CB0F9A07}" dt="2020-04-27T00:39:38.784" v="742"/>
          <ac:picMkLst>
            <pc:docMk/>
            <pc:sldMk cId="2112266136" sldId="275"/>
            <ac:picMk id="12" creationId="{1F7226EE-76BE-4C33-B0B9-9E3CC0A561DD}"/>
          </ac:picMkLst>
        </pc:picChg>
        <pc:picChg chg="del">
          <ac:chgData name="Khanh Nguyen" userId="1c95467b6f550ba0" providerId="Windows Live" clId="Web-{5AC50358-14E9-4F07-B32B-4DC5CB0F9A07}" dt="2020-04-27T00:39:22.049" v="731"/>
          <ac:picMkLst>
            <pc:docMk/>
            <pc:sldMk cId="2112266136" sldId="275"/>
            <ac:picMk id="13" creationId="{5D923562-CC12-4447-985D-D04FC150126A}"/>
          </ac:picMkLst>
        </pc:picChg>
        <pc:picChg chg="add mod">
          <ac:chgData name="Khanh Nguyen" userId="1c95467b6f550ba0" providerId="Windows Live" clId="Web-{5AC50358-14E9-4F07-B32B-4DC5CB0F9A07}" dt="2020-04-27T00:40:18.534" v="747" actId="14100"/>
          <ac:picMkLst>
            <pc:docMk/>
            <pc:sldMk cId="2112266136" sldId="275"/>
            <ac:picMk id="14" creationId="{67173B02-00E6-431E-B1D9-2ED1D4D3BC15}"/>
          </ac:picMkLst>
        </pc:picChg>
        <pc:picChg chg="del">
          <ac:chgData name="Khanh Nguyen" userId="1c95467b6f550ba0" providerId="Windows Live" clId="Web-{5AC50358-14E9-4F07-B32B-4DC5CB0F9A07}" dt="2020-04-27T00:39:22.049" v="730"/>
          <ac:picMkLst>
            <pc:docMk/>
            <pc:sldMk cId="2112266136" sldId="275"/>
            <ac:picMk id="15" creationId="{B93A8413-1715-41F4-9B7A-755CE9CFF50E}"/>
          </ac:picMkLst>
        </pc:picChg>
        <pc:picChg chg="add mod">
          <ac:chgData name="Khanh Nguyen" userId="1c95467b6f550ba0" providerId="Windows Live" clId="Web-{5AC50358-14E9-4F07-B32B-4DC5CB0F9A07}" dt="2020-04-27T00:45:29.301" v="802" actId="1076"/>
          <ac:picMkLst>
            <pc:docMk/>
            <pc:sldMk cId="2112266136" sldId="275"/>
            <ac:picMk id="17" creationId="{0A8A96EA-BC25-47CB-9481-2730C59E39A6}"/>
          </ac:picMkLst>
        </pc:picChg>
        <pc:picChg chg="del">
          <ac:chgData name="Khanh Nguyen" userId="1c95467b6f550ba0" providerId="Windows Live" clId="Web-{5AC50358-14E9-4F07-B32B-4DC5CB0F9A07}" dt="2020-04-27T00:39:22.049" v="729"/>
          <ac:picMkLst>
            <pc:docMk/>
            <pc:sldMk cId="2112266136" sldId="275"/>
            <ac:picMk id="19" creationId="{BF193353-5A74-4226-BBC8-CE1F5810E6E0}"/>
          </ac:picMkLst>
        </pc:picChg>
        <pc:picChg chg="add mod">
          <ac:chgData name="Khanh Nguyen" userId="1c95467b6f550ba0" providerId="Windows Live" clId="Web-{5AC50358-14E9-4F07-B32B-4DC5CB0F9A07}" dt="2020-04-27T00:45:35.832" v="803" actId="1076"/>
          <ac:picMkLst>
            <pc:docMk/>
            <pc:sldMk cId="2112266136" sldId="275"/>
            <ac:picMk id="20" creationId="{37451824-955B-48FC-A9FB-296A676691EB}"/>
          </ac:picMkLst>
        </pc:picChg>
        <pc:picChg chg="del">
          <ac:chgData name="Khanh Nguyen" userId="1c95467b6f550ba0" providerId="Windows Live" clId="Web-{5AC50358-14E9-4F07-B32B-4DC5CB0F9A07}" dt="2020-04-27T00:39:22.049" v="727"/>
          <ac:picMkLst>
            <pc:docMk/>
            <pc:sldMk cId="2112266136" sldId="275"/>
            <ac:picMk id="22" creationId="{4B263D8A-1697-4233-B5A8-A0666187F79A}"/>
          </ac:picMkLst>
        </pc:picChg>
        <pc:picChg chg="del">
          <ac:chgData name="Khanh Nguyen" userId="1c95467b6f550ba0" providerId="Windows Live" clId="Web-{5AC50358-14E9-4F07-B32B-4DC5CB0F9A07}" dt="2020-04-27T00:39:22.049" v="724"/>
          <ac:picMkLst>
            <pc:docMk/>
            <pc:sldMk cId="2112266136" sldId="275"/>
            <ac:picMk id="27" creationId="{A9F7282D-9E32-4A50-84EA-BE35636CF009}"/>
          </ac:picMkLst>
        </pc:picChg>
        <pc:picChg chg="add del">
          <ac:chgData name="Khanh Nguyen" userId="1c95467b6f550ba0" providerId="Windows Live" clId="Web-{5AC50358-14E9-4F07-B32B-4DC5CB0F9A07}" dt="2020-04-27T00:42:32.409" v="758"/>
          <ac:picMkLst>
            <pc:docMk/>
            <pc:sldMk cId="2112266136" sldId="275"/>
            <ac:picMk id="29" creationId="{5FF87915-72D7-4289-8A10-3CB69D8DA24D}"/>
          </ac:picMkLst>
        </pc:picChg>
        <pc:picChg chg="del">
          <ac:chgData name="Khanh Nguyen" userId="1c95467b6f550ba0" providerId="Windows Live" clId="Web-{5AC50358-14E9-4F07-B32B-4DC5CB0F9A07}" dt="2020-04-27T00:39:22.049" v="723"/>
          <ac:picMkLst>
            <pc:docMk/>
            <pc:sldMk cId="2112266136" sldId="275"/>
            <ac:picMk id="31" creationId="{7D7F121C-1B9A-47CF-A882-FA34E6A6E361}"/>
          </ac:picMkLst>
        </pc:picChg>
        <pc:picChg chg="add mod">
          <ac:chgData name="Khanh Nguyen" userId="1c95467b6f550ba0" providerId="Windows Live" clId="Web-{5AC50358-14E9-4F07-B32B-4DC5CB0F9A07}" dt="2020-04-27T00:45:04.457" v="799" actId="1076"/>
          <ac:picMkLst>
            <pc:docMk/>
            <pc:sldMk cId="2112266136" sldId="275"/>
            <ac:picMk id="32" creationId="{B6710F19-314C-4D01-AF28-99CAA07A72BD}"/>
          </ac:picMkLst>
        </pc:picChg>
        <pc:picChg chg="add del mod">
          <ac:chgData name="Khanh Nguyen" userId="1c95467b6f550ba0" providerId="Windows Live" clId="Web-{5AC50358-14E9-4F07-B32B-4DC5CB0F9A07}" dt="2020-04-27T00:44:32.941" v="789"/>
          <ac:picMkLst>
            <pc:docMk/>
            <pc:sldMk cId="2112266136" sldId="275"/>
            <ac:picMk id="33" creationId="{D8AAE414-6159-44CE-80A1-653B87B75DAC}"/>
          </ac:picMkLst>
        </pc:picChg>
        <pc:picChg chg="add del mod">
          <ac:chgData name="Khanh Nguyen" userId="1c95467b6f550ba0" providerId="Windows Live" clId="Web-{5AC50358-14E9-4F07-B32B-4DC5CB0F9A07}" dt="2020-04-27T00:44:33.597" v="790"/>
          <ac:picMkLst>
            <pc:docMk/>
            <pc:sldMk cId="2112266136" sldId="275"/>
            <ac:picMk id="34" creationId="{8C7AA33F-F349-4D02-B363-B6836DAB0A57}"/>
          </ac:picMkLst>
        </pc:picChg>
        <pc:picChg chg="add del mod">
          <ac:chgData name="Khanh Nguyen" userId="1c95467b6f550ba0" providerId="Windows Live" clId="Web-{5AC50358-14E9-4F07-B32B-4DC5CB0F9A07}" dt="2020-04-27T00:44:33.816" v="791"/>
          <ac:picMkLst>
            <pc:docMk/>
            <pc:sldMk cId="2112266136" sldId="275"/>
            <ac:picMk id="35" creationId="{1952D55A-F391-4774-8A11-7BAA165E41F0}"/>
          </ac:picMkLst>
        </pc:picChg>
        <pc:picChg chg="mod">
          <ac:chgData name="Khanh Nguyen" userId="1c95467b6f550ba0" providerId="Windows Live" clId="Web-{5AC50358-14E9-4F07-B32B-4DC5CB0F9A07}" dt="2020-04-27T00:51:03.584" v="881" actId="1076"/>
          <ac:picMkLst>
            <pc:docMk/>
            <pc:sldMk cId="2112266136" sldId="275"/>
            <ac:picMk id="36" creationId="{420FFD42-44DD-44E8-A92B-9618CCA5334E}"/>
          </ac:picMkLst>
        </pc:picChg>
        <pc:picChg chg="add mod">
          <ac:chgData name="Khanh Nguyen" userId="1c95467b6f550ba0" providerId="Windows Live" clId="Web-{5AC50358-14E9-4F07-B32B-4DC5CB0F9A07}" dt="2020-04-27T00:45:22.676" v="801" actId="1076"/>
          <ac:picMkLst>
            <pc:docMk/>
            <pc:sldMk cId="2112266136" sldId="275"/>
            <ac:picMk id="39" creationId="{A41ED3DF-A72D-4512-BA28-3C8620D02B18}"/>
          </ac:picMkLst>
        </pc:picChg>
        <pc:picChg chg="del">
          <ac:chgData name="Khanh Nguyen" userId="1c95467b6f550ba0" providerId="Windows Live" clId="Web-{5AC50358-14E9-4F07-B32B-4DC5CB0F9A07}" dt="2020-04-27T00:39:22.065" v="735"/>
          <ac:picMkLst>
            <pc:docMk/>
            <pc:sldMk cId="2112266136" sldId="275"/>
            <ac:picMk id="43" creationId="{BAC78DDE-16D4-4F26-B28A-84F4415D8648}"/>
          </ac:picMkLst>
        </pc:picChg>
        <pc:picChg chg="del">
          <ac:chgData name="Khanh Nguyen" userId="1c95467b6f550ba0" providerId="Windows Live" clId="Web-{5AC50358-14E9-4F07-B32B-4DC5CB0F9A07}" dt="2020-04-27T00:39:22.049" v="734"/>
          <ac:picMkLst>
            <pc:docMk/>
            <pc:sldMk cId="2112266136" sldId="275"/>
            <ac:picMk id="45" creationId="{597ACDCF-1672-40B5-A8BF-D0F2FE28A71F}"/>
          </ac:picMkLst>
        </pc:picChg>
        <pc:picChg chg="del">
          <ac:chgData name="Khanh Nguyen" userId="1c95467b6f550ba0" providerId="Windows Live" clId="Web-{5AC50358-14E9-4F07-B32B-4DC5CB0F9A07}" dt="2020-04-27T00:39:22.049" v="733"/>
          <ac:picMkLst>
            <pc:docMk/>
            <pc:sldMk cId="2112266136" sldId="275"/>
            <ac:picMk id="47" creationId="{C45619DF-F101-4904-A04F-6621105A76DF}"/>
          </ac:picMkLst>
        </pc:picChg>
        <pc:picChg chg="add mod">
          <ac:chgData name="Khanh Nguyen" userId="1c95467b6f550ba0" providerId="Windows Live" clId="Web-{5AC50358-14E9-4F07-B32B-4DC5CB0F9A07}" dt="2020-04-27T00:49:26.489" v="866" actId="1076"/>
          <ac:picMkLst>
            <pc:docMk/>
            <pc:sldMk cId="2112266136" sldId="275"/>
            <ac:picMk id="58" creationId="{3B49DE5A-D97D-4BC4-A2BD-FA203356C5E4}"/>
          </ac:picMkLst>
        </pc:picChg>
        <pc:picChg chg="add mod">
          <ac:chgData name="Khanh Nguyen" userId="1c95467b6f550ba0" providerId="Windows Live" clId="Web-{5AC50358-14E9-4F07-B32B-4DC5CB0F9A07}" dt="2020-04-27T00:50:04.708" v="871" actId="1076"/>
          <ac:picMkLst>
            <pc:docMk/>
            <pc:sldMk cId="2112266136" sldId="275"/>
            <ac:picMk id="60" creationId="{8DE5578F-2C71-4470-805B-58B6F36E89D7}"/>
          </ac:picMkLst>
        </pc:picChg>
        <pc:picChg chg="add mod">
          <ac:chgData name="Khanh Nguyen" userId="1c95467b6f550ba0" providerId="Windows Live" clId="Web-{5AC50358-14E9-4F07-B32B-4DC5CB0F9A07}" dt="2020-04-27T00:50:40.474" v="878" actId="1076"/>
          <ac:picMkLst>
            <pc:docMk/>
            <pc:sldMk cId="2112266136" sldId="275"/>
            <ac:picMk id="62" creationId="{E4E6676D-610B-47E8-8C2C-B0A327A4AC8D}"/>
          </ac:picMkLst>
        </pc:picChg>
        <pc:picChg chg="add mod">
          <ac:chgData name="Khanh Nguyen" userId="1c95467b6f550ba0" providerId="Windows Live" clId="Web-{5AC50358-14E9-4F07-B32B-4DC5CB0F9A07}" dt="2020-04-27T00:50:55.273" v="880" actId="1076"/>
          <ac:picMkLst>
            <pc:docMk/>
            <pc:sldMk cId="2112266136" sldId="275"/>
            <ac:picMk id="65" creationId="{7C31043C-B453-4648-893A-8B3CC0ADF1DB}"/>
          </ac:picMkLst>
        </pc:picChg>
      </pc:sldChg>
    </pc:docChg>
  </pc:docChgLst>
  <pc:docChgLst>
    <pc:chgData name="Khanh Nguyen" userId="1c95467b6f550ba0" providerId="Windows Live" clId="Web-{645E92AF-5273-4DDE-93C0-6AF7C8B119FB}"/>
    <pc:docChg chg="addSld modSld">
      <pc:chgData name="Khanh Nguyen" userId="1c95467b6f550ba0" providerId="Windows Live" clId="Web-{645E92AF-5273-4DDE-93C0-6AF7C8B119FB}" dt="2020-04-26T15:00:08.572" v="801" actId="1076"/>
      <pc:docMkLst>
        <pc:docMk/>
      </pc:docMkLst>
      <pc:sldChg chg="modSp">
        <pc:chgData name="Khanh Nguyen" userId="1c95467b6f550ba0" providerId="Windows Live" clId="Web-{645E92AF-5273-4DDE-93C0-6AF7C8B119FB}" dt="2020-04-26T12:15:47.989" v="2" actId="20577"/>
        <pc:sldMkLst>
          <pc:docMk/>
          <pc:sldMk cId="109857222" sldId="256"/>
        </pc:sldMkLst>
        <pc:spChg chg="mod">
          <ac:chgData name="Khanh Nguyen" userId="1c95467b6f550ba0" providerId="Windows Live" clId="Web-{645E92AF-5273-4DDE-93C0-6AF7C8B119FB}" dt="2020-04-26T12:15:47.989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 mod modClrScheme chgLayout">
        <pc:chgData name="Khanh Nguyen" userId="1c95467b6f550ba0" providerId="Windows Live" clId="Web-{645E92AF-5273-4DDE-93C0-6AF7C8B119FB}" dt="2020-04-26T14:16:33.151" v="434" actId="1076"/>
        <pc:sldMkLst>
          <pc:docMk/>
          <pc:sldMk cId="130114743" sldId="257"/>
        </pc:sldMkLst>
        <pc:spChg chg="mod ord">
          <ac:chgData name="Khanh Nguyen" userId="1c95467b6f550ba0" providerId="Windows Live" clId="Web-{645E92AF-5273-4DDE-93C0-6AF7C8B119FB}" dt="2020-04-26T12:16:06.754" v="11" actId="20577"/>
          <ac:spMkLst>
            <pc:docMk/>
            <pc:sldMk cId="130114743" sldId="257"/>
            <ac:spMk id="2" creationId="{9B3E31B1-1524-4917-9285-17E913845064}"/>
          </ac:spMkLst>
        </pc:spChg>
        <pc:spChg chg="add mod">
          <ac:chgData name="Khanh Nguyen" userId="1c95467b6f550ba0" providerId="Windows Live" clId="Web-{645E92AF-5273-4DDE-93C0-6AF7C8B119FB}" dt="2020-04-26T14:15:29.698" v="421" actId="1076"/>
          <ac:spMkLst>
            <pc:docMk/>
            <pc:sldMk cId="130114743" sldId="257"/>
            <ac:spMk id="3" creationId="{A386E034-963A-452A-BA56-7A5B5FF1099E}"/>
          </ac:spMkLst>
        </pc:spChg>
        <pc:spChg chg="del">
          <ac:chgData name="Khanh Nguyen" userId="1c95467b6f550ba0" providerId="Windows Live" clId="Web-{645E92AF-5273-4DDE-93C0-6AF7C8B119FB}" dt="2020-04-26T12:16:03.739" v="6"/>
          <ac:spMkLst>
            <pc:docMk/>
            <pc:sldMk cId="130114743" sldId="257"/>
            <ac:spMk id="3" creationId="{D055B07E-1560-4BE0-B0AC-8536C3C20967}"/>
          </ac:spMkLst>
        </pc:spChg>
        <pc:spChg chg="add del mod">
          <ac:chgData name="Khanh Nguyen" userId="1c95467b6f550ba0" providerId="Windows Live" clId="Web-{645E92AF-5273-4DDE-93C0-6AF7C8B119FB}" dt="2020-04-26T12:17:36.316" v="17"/>
          <ac:spMkLst>
            <pc:docMk/>
            <pc:sldMk cId="130114743" sldId="257"/>
            <ac:spMk id="4" creationId="{08E1BE99-0A09-4783-B49B-D0D01771AD47}"/>
          </ac:spMkLst>
        </pc:spChg>
        <pc:spChg chg="add mod">
          <ac:chgData name="Khanh Nguyen" userId="1c95467b6f550ba0" providerId="Windows Live" clId="Web-{645E92AF-5273-4DDE-93C0-6AF7C8B119FB}" dt="2020-04-26T12:19:43.410" v="58" actId="14100"/>
          <ac:spMkLst>
            <pc:docMk/>
            <pc:sldMk cId="130114743" sldId="257"/>
            <ac:spMk id="7" creationId="{3C8D1A93-8E34-461B-AE33-3F2AF8EDEDE3}"/>
          </ac:spMkLst>
        </pc:spChg>
        <pc:spChg chg="add mod">
          <ac:chgData name="Khanh Nguyen" userId="1c95467b6f550ba0" providerId="Windows Live" clId="Web-{645E92AF-5273-4DDE-93C0-6AF7C8B119FB}" dt="2020-04-26T14:16:06.261" v="429" actId="1076"/>
          <ac:spMkLst>
            <pc:docMk/>
            <pc:sldMk cId="130114743" sldId="257"/>
            <ac:spMk id="10" creationId="{FC53BB6D-D8F9-4631-B0DB-C5D30F0A1ADE}"/>
          </ac:spMkLst>
        </pc:spChg>
        <pc:spChg chg="add del mod">
          <ac:chgData name="Khanh Nguyen" userId="1c95467b6f550ba0" providerId="Windows Live" clId="Web-{645E92AF-5273-4DDE-93C0-6AF7C8B119FB}" dt="2020-04-26T12:19:36.738" v="53"/>
          <ac:spMkLst>
            <pc:docMk/>
            <pc:sldMk cId="130114743" sldId="257"/>
            <ac:spMk id="14" creationId="{BAA38D51-F991-4799-99D7-CF39A2CA5AC9}"/>
          </ac:spMkLst>
        </pc:spChg>
        <pc:spChg chg="add mod">
          <ac:chgData name="Khanh Nguyen" userId="1c95467b6f550ba0" providerId="Windows Live" clId="Web-{645E92AF-5273-4DDE-93C0-6AF7C8B119FB}" dt="2020-04-26T12:20:02.816" v="64" actId="20577"/>
          <ac:spMkLst>
            <pc:docMk/>
            <pc:sldMk cId="130114743" sldId="257"/>
            <ac:spMk id="15" creationId="{1AAE7903-DA0C-486B-BDC7-ADB80C60CE39}"/>
          </ac:spMkLst>
        </pc:spChg>
        <pc:spChg chg="add mod">
          <ac:chgData name="Khanh Nguyen" userId="1c95467b6f550ba0" providerId="Windows Live" clId="Web-{645E92AF-5273-4DDE-93C0-6AF7C8B119FB}" dt="2020-04-26T14:16:33.151" v="434" actId="1076"/>
          <ac:spMkLst>
            <pc:docMk/>
            <pc:sldMk cId="130114743" sldId="257"/>
            <ac:spMk id="32" creationId="{95FFBCCC-62A7-4B35-95D9-9DDDAD7F90FD}"/>
          </ac:spMkLst>
        </pc:spChg>
        <pc:picChg chg="add del mod">
          <ac:chgData name="Khanh Nguyen" userId="1c95467b6f550ba0" providerId="Windows Live" clId="Web-{645E92AF-5273-4DDE-93C0-6AF7C8B119FB}" dt="2020-04-26T12:19:19.722" v="45"/>
          <ac:picMkLst>
            <pc:docMk/>
            <pc:sldMk cId="130114743" sldId="257"/>
            <ac:picMk id="5" creationId="{468077AD-68ED-49F4-960C-4E1EB2B5B4A0}"/>
          </ac:picMkLst>
        </pc:picChg>
        <pc:picChg chg="add del mod">
          <ac:chgData name="Khanh Nguyen" userId="1c95467b6f550ba0" providerId="Windows Live" clId="Web-{645E92AF-5273-4DDE-93C0-6AF7C8B119FB}" dt="2020-04-26T12:18:42.613" v="42"/>
          <ac:picMkLst>
            <pc:docMk/>
            <pc:sldMk cId="130114743" sldId="257"/>
            <ac:picMk id="8" creationId="{4690449E-E3B6-40E6-8ECD-60AF47EA627B}"/>
          </ac:picMkLst>
        </pc:picChg>
        <pc:picChg chg="add del mod">
          <ac:chgData name="Khanh Nguyen" userId="1c95467b6f550ba0" providerId="Windows Live" clId="Web-{645E92AF-5273-4DDE-93C0-6AF7C8B119FB}" dt="2020-04-26T12:19:20.581" v="46"/>
          <ac:picMkLst>
            <pc:docMk/>
            <pc:sldMk cId="130114743" sldId="257"/>
            <ac:picMk id="10" creationId="{5DBB479F-4A1A-4775-B89F-67CA85B38BD6}"/>
          </ac:picMkLst>
        </pc:picChg>
        <pc:picChg chg="add mod">
          <ac:chgData name="Khanh Nguyen" userId="1c95467b6f550ba0" providerId="Windows Live" clId="Web-{645E92AF-5273-4DDE-93C0-6AF7C8B119FB}" dt="2020-04-26T14:14:50.511" v="417" actId="1076"/>
          <ac:picMkLst>
            <pc:docMk/>
            <pc:sldMk cId="130114743" sldId="257"/>
            <ac:picMk id="12" creationId="{BCB28C98-A97C-401C-8299-EB6FC4F8EC07}"/>
          </ac:picMkLst>
        </pc:picChg>
        <pc:picChg chg="add mod">
          <ac:chgData name="Khanh Nguyen" userId="1c95467b6f550ba0" providerId="Windows Live" clId="Web-{645E92AF-5273-4DDE-93C0-6AF7C8B119FB}" dt="2020-04-26T14:15:57.370" v="428" actId="1076"/>
          <ac:picMkLst>
            <pc:docMk/>
            <pc:sldMk cId="130114743" sldId="257"/>
            <ac:picMk id="16" creationId="{C7C82433-1251-4B07-9C0F-DB83878FB6CB}"/>
          </ac:picMkLst>
        </pc:picChg>
        <pc:picChg chg="add del mod">
          <ac:chgData name="Khanh Nguyen" userId="1c95467b6f550ba0" providerId="Windows Live" clId="Web-{645E92AF-5273-4DDE-93C0-6AF7C8B119FB}" dt="2020-04-26T12:20:25.737" v="69"/>
          <ac:picMkLst>
            <pc:docMk/>
            <pc:sldMk cId="130114743" sldId="257"/>
            <ac:picMk id="18" creationId="{D783A85C-B639-4811-99CA-88FB118C7A61}"/>
          </ac:picMkLst>
        </pc:picChg>
        <pc:picChg chg="add del mod">
          <ac:chgData name="Khanh Nguyen" userId="1c95467b6f550ba0" providerId="Windows Live" clId="Web-{645E92AF-5273-4DDE-93C0-6AF7C8B119FB}" dt="2020-04-26T12:20:46.081" v="74"/>
          <ac:picMkLst>
            <pc:docMk/>
            <pc:sldMk cId="130114743" sldId="257"/>
            <ac:picMk id="20" creationId="{6273CC54-EE61-492B-A037-2E3F992E25AD}"/>
          </ac:picMkLst>
        </pc:picChg>
        <pc:picChg chg="add del mod">
          <ac:chgData name="Khanh Nguyen" userId="1c95467b6f550ba0" providerId="Windows Live" clId="Web-{645E92AF-5273-4DDE-93C0-6AF7C8B119FB}" dt="2020-04-26T12:20:45.128" v="73"/>
          <ac:picMkLst>
            <pc:docMk/>
            <pc:sldMk cId="130114743" sldId="257"/>
            <ac:picMk id="22" creationId="{9DBE5F15-BE8D-45F0-8C5C-DB3A5819437D}"/>
          </ac:picMkLst>
        </pc:picChg>
        <pc:picChg chg="add del mod">
          <ac:chgData name="Khanh Nguyen" userId="1c95467b6f550ba0" providerId="Windows Live" clId="Web-{645E92AF-5273-4DDE-93C0-6AF7C8B119FB}" dt="2020-04-26T12:21:17.143" v="78"/>
          <ac:picMkLst>
            <pc:docMk/>
            <pc:sldMk cId="130114743" sldId="257"/>
            <ac:picMk id="24" creationId="{D0658665-CFC7-4CBC-8C41-F32A98257C3B}"/>
          </ac:picMkLst>
        </pc:picChg>
        <pc:picChg chg="add del mod">
          <ac:chgData name="Khanh Nguyen" userId="1c95467b6f550ba0" providerId="Windows Live" clId="Web-{645E92AF-5273-4DDE-93C0-6AF7C8B119FB}" dt="2020-04-26T12:21:31.800" v="82"/>
          <ac:picMkLst>
            <pc:docMk/>
            <pc:sldMk cId="130114743" sldId="257"/>
            <ac:picMk id="26" creationId="{E65040D7-4156-45B3-AFB8-FE26D6CD6556}"/>
          </ac:picMkLst>
        </pc:picChg>
        <pc:picChg chg="add del mod">
          <ac:chgData name="Khanh Nguyen" userId="1c95467b6f550ba0" providerId="Windows Live" clId="Web-{645E92AF-5273-4DDE-93C0-6AF7C8B119FB}" dt="2020-04-26T12:21:40.065" v="84"/>
          <ac:picMkLst>
            <pc:docMk/>
            <pc:sldMk cId="130114743" sldId="257"/>
            <ac:picMk id="28" creationId="{D0C3A69F-0C04-438A-BF26-A7170DB0A1C6}"/>
          </ac:picMkLst>
        </pc:picChg>
        <pc:picChg chg="add del mod">
          <ac:chgData name="Khanh Nguyen" userId="1c95467b6f550ba0" providerId="Windows Live" clId="Web-{645E92AF-5273-4DDE-93C0-6AF7C8B119FB}" dt="2020-04-26T12:49:10.062" v="227"/>
          <ac:picMkLst>
            <pc:docMk/>
            <pc:sldMk cId="130114743" sldId="257"/>
            <ac:picMk id="30" creationId="{3ECFE938-9BA0-4411-AFF6-FD35B3F33F96}"/>
          </ac:picMkLst>
        </pc:picChg>
        <pc:picChg chg="add mod">
          <ac:chgData name="Khanh Nguyen" userId="1c95467b6f550ba0" providerId="Windows Live" clId="Web-{645E92AF-5273-4DDE-93C0-6AF7C8B119FB}" dt="2020-04-26T14:16:21.464" v="431" actId="1076"/>
          <ac:picMkLst>
            <pc:docMk/>
            <pc:sldMk cId="130114743" sldId="257"/>
            <ac:picMk id="33" creationId="{38088EDE-D1BD-4D90-BC05-DB9DB49BBAAD}"/>
          </ac:picMkLst>
        </pc:picChg>
      </pc:sldChg>
      <pc:sldChg chg="addSp delSp modSp new">
        <pc:chgData name="Khanh Nguyen" userId="1c95467b6f550ba0" providerId="Windows Live" clId="Web-{645E92AF-5273-4DDE-93C0-6AF7C8B119FB}" dt="2020-04-26T15:00:08.572" v="801" actId="1076"/>
        <pc:sldMkLst>
          <pc:docMk/>
          <pc:sldMk cId="1720002013" sldId="258"/>
        </pc:sldMkLst>
        <pc:spChg chg="mod">
          <ac:chgData name="Khanh Nguyen" userId="1c95467b6f550ba0" providerId="Windows Live" clId="Web-{645E92AF-5273-4DDE-93C0-6AF7C8B119FB}" dt="2020-04-26T12:23:15.658" v="158" actId="20577"/>
          <ac:spMkLst>
            <pc:docMk/>
            <pc:sldMk cId="1720002013" sldId="258"/>
            <ac:spMk id="2" creationId="{0F79825B-3723-4872-BC1F-C4E6A23AD3AC}"/>
          </ac:spMkLst>
        </pc:spChg>
        <pc:spChg chg="add del mod">
          <ac:chgData name="Khanh Nguyen" userId="1c95467b6f550ba0" providerId="Windows Live" clId="Web-{645E92AF-5273-4DDE-93C0-6AF7C8B119FB}" dt="2020-04-26T14:31:15.239" v="488"/>
          <ac:spMkLst>
            <pc:docMk/>
            <pc:sldMk cId="1720002013" sldId="258"/>
            <ac:spMk id="5" creationId="{0E785BE8-12DE-4361-85D5-848E322DAE17}"/>
          </ac:spMkLst>
        </pc:spChg>
        <pc:spChg chg="add del mod">
          <ac:chgData name="Khanh Nguyen" userId="1c95467b6f550ba0" providerId="Windows Live" clId="Web-{645E92AF-5273-4DDE-93C0-6AF7C8B119FB}" dt="2020-04-26T12:25:21.908" v="216"/>
          <ac:spMkLst>
            <pc:docMk/>
            <pc:sldMk cId="1720002013" sldId="258"/>
            <ac:spMk id="6" creationId="{76E1AED4-466B-4EC5-ABFB-0F7CD2909B07}"/>
          </ac:spMkLst>
        </pc:spChg>
        <pc:spChg chg="add del mod">
          <ac:chgData name="Khanh Nguyen" userId="1c95467b6f550ba0" providerId="Windows Live" clId="Web-{645E92AF-5273-4DDE-93C0-6AF7C8B119FB}" dt="2020-04-26T12:25:27.627" v="219"/>
          <ac:spMkLst>
            <pc:docMk/>
            <pc:sldMk cId="1720002013" sldId="258"/>
            <ac:spMk id="9" creationId="{483E57F5-3CDA-46BC-8685-62281AFAE595}"/>
          </ac:spMkLst>
        </pc:spChg>
        <pc:spChg chg="add del mod">
          <ac:chgData name="Khanh Nguyen" userId="1c95467b6f550ba0" providerId="Windows Live" clId="Web-{645E92AF-5273-4DDE-93C0-6AF7C8B119FB}" dt="2020-04-26T12:25:23.283" v="218"/>
          <ac:spMkLst>
            <pc:docMk/>
            <pc:sldMk cId="1720002013" sldId="258"/>
            <ac:spMk id="10" creationId="{481C5C52-297B-4713-A8D8-97EC7C089182}"/>
          </ac:spMkLst>
        </pc:spChg>
        <pc:spChg chg="add del mod">
          <ac:chgData name="Khanh Nguyen" userId="1c95467b6f550ba0" providerId="Windows Live" clId="Web-{645E92AF-5273-4DDE-93C0-6AF7C8B119FB}" dt="2020-04-26T14:31:12.896" v="487"/>
          <ac:spMkLst>
            <pc:docMk/>
            <pc:sldMk cId="1720002013" sldId="258"/>
            <ac:spMk id="10" creationId="{860930C1-F4EE-46CA-B54B-01D3EA53A611}"/>
          </ac:spMkLst>
        </pc:spChg>
        <pc:spChg chg="add del mod">
          <ac:chgData name="Khanh Nguyen" userId="1c95467b6f550ba0" providerId="Windows Live" clId="Web-{645E92AF-5273-4DDE-93C0-6AF7C8B119FB}" dt="2020-04-26T12:37:59.409" v="226"/>
          <ac:spMkLst>
            <pc:docMk/>
            <pc:sldMk cId="1720002013" sldId="258"/>
            <ac:spMk id="11" creationId="{947E5AE8-F550-4785-B0C8-B001706148EA}"/>
          </ac:spMkLst>
        </pc:spChg>
        <pc:spChg chg="add del mod">
          <ac:chgData name="Khanh Nguyen" userId="1c95467b6f550ba0" providerId="Windows Live" clId="Web-{645E92AF-5273-4DDE-93C0-6AF7C8B119FB}" dt="2020-04-26T14:31:16.974" v="490"/>
          <ac:spMkLst>
            <pc:docMk/>
            <pc:sldMk cId="1720002013" sldId="258"/>
            <ac:spMk id="11" creationId="{EA4B0EB8-7B16-467E-9046-4A7D02106996}"/>
          </ac:spMkLst>
        </pc:spChg>
        <pc:spChg chg="add mod">
          <ac:chgData name="Khanh Nguyen" userId="1c95467b6f550ba0" providerId="Windows Live" clId="Web-{645E92AF-5273-4DDE-93C0-6AF7C8B119FB}" dt="2020-04-26T14:33:27.676" v="514" actId="20577"/>
          <ac:spMkLst>
            <pc:docMk/>
            <pc:sldMk cId="1720002013" sldId="258"/>
            <ac:spMk id="13" creationId="{92238BA9-76D0-4E8E-B5FA-9F7DB40CA3C5}"/>
          </ac:spMkLst>
        </pc:spChg>
        <pc:spChg chg="add del mod">
          <ac:chgData name="Khanh Nguyen" userId="1c95467b6f550ba0" providerId="Windows Live" clId="Web-{645E92AF-5273-4DDE-93C0-6AF7C8B119FB}" dt="2020-04-26T14:43:26.313" v="677"/>
          <ac:spMkLst>
            <pc:docMk/>
            <pc:sldMk cId="1720002013" sldId="258"/>
            <ac:spMk id="16" creationId="{0B6056E6-29DF-4D6E-9D2C-62CFF59C3517}"/>
          </ac:spMkLst>
        </pc:spChg>
        <pc:spChg chg="add mod">
          <ac:chgData name="Khanh Nguyen" userId="1c95467b6f550ba0" providerId="Windows Live" clId="Web-{645E92AF-5273-4DDE-93C0-6AF7C8B119FB}" dt="2020-04-26T14:52:21.669" v="749" actId="1076"/>
          <ac:spMkLst>
            <pc:docMk/>
            <pc:sldMk cId="1720002013" sldId="258"/>
            <ac:spMk id="21" creationId="{4DC6CE08-D971-4012-9665-4D26EF0B351E}"/>
          </ac:spMkLst>
        </pc:spChg>
        <pc:spChg chg="add mod">
          <ac:chgData name="Khanh Nguyen" userId="1c95467b6f550ba0" providerId="Windows Live" clId="Web-{645E92AF-5273-4DDE-93C0-6AF7C8B119FB}" dt="2020-04-26T14:52:21.685" v="750" actId="1076"/>
          <ac:spMkLst>
            <pc:docMk/>
            <pc:sldMk cId="1720002013" sldId="258"/>
            <ac:spMk id="22" creationId="{34D78DA4-4F5A-479F-8EF7-090D7E100DF8}"/>
          </ac:spMkLst>
        </pc:spChg>
        <pc:spChg chg="add del mod">
          <ac:chgData name="Khanh Nguyen" userId="1c95467b6f550ba0" providerId="Windows Live" clId="Web-{645E92AF-5273-4DDE-93C0-6AF7C8B119FB}" dt="2020-04-26T14:39:34.408" v="630"/>
          <ac:spMkLst>
            <pc:docMk/>
            <pc:sldMk cId="1720002013" sldId="258"/>
            <ac:spMk id="23" creationId="{967EEAB6-63BF-4769-A842-0A6D9ED57E2F}"/>
          </ac:spMkLst>
        </pc:spChg>
        <pc:spChg chg="add mod">
          <ac:chgData name="Khanh Nguyen" userId="1c95467b6f550ba0" providerId="Windows Live" clId="Web-{645E92AF-5273-4DDE-93C0-6AF7C8B119FB}" dt="2020-04-26T14:52:21.700" v="754" actId="1076"/>
          <ac:spMkLst>
            <pc:docMk/>
            <pc:sldMk cId="1720002013" sldId="258"/>
            <ac:spMk id="32" creationId="{087D8941-8777-474C-A035-46A42D21194B}"/>
          </ac:spMkLst>
        </pc:spChg>
        <pc:spChg chg="add del mod">
          <ac:chgData name="Khanh Nguyen" userId="1c95467b6f550ba0" providerId="Windows Live" clId="Web-{645E92AF-5273-4DDE-93C0-6AF7C8B119FB}" dt="2020-04-26T14:59:19.292" v="799"/>
          <ac:spMkLst>
            <pc:docMk/>
            <pc:sldMk cId="1720002013" sldId="258"/>
            <ac:spMk id="60" creationId="{7FC27C6F-4B66-4840-9BF7-6CCE325DD344}"/>
          </ac:spMkLst>
        </pc:spChg>
        <pc:picChg chg="add del mod">
          <ac:chgData name="Khanh Nguyen" userId="1c95467b6f550ba0" providerId="Windows Live" clId="Web-{645E92AF-5273-4DDE-93C0-6AF7C8B119FB}" dt="2020-04-26T13:32:47.574" v="238"/>
          <ac:picMkLst>
            <pc:docMk/>
            <pc:sldMk cId="1720002013" sldId="258"/>
            <ac:picMk id="3" creationId="{8C987E31-1649-4385-A3DA-330D91310C28}"/>
          </ac:picMkLst>
        </pc:picChg>
        <pc:picChg chg="add del mod">
          <ac:chgData name="Khanh Nguyen" userId="1c95467b6f550ba0" providerId="Windows Live" clId="Web-{645E92AF-5273-4DDE-93C0-6AF7C8B119FB}" dt="2020-04-26T12:25:22.611" v="217"/>
          <ac:picMkLst>
            <pc:docMk/>
            <pc:sldMk cId="1720002013" sldId="258"/>
            <ac:picMk id="4" creationId="{D012339D-D07A-4B47-A97C-9B2E74876C01}"/>
          </ac:picMkLst>
        </pc:picChg>
        <pc:picChg chg="add mod">
          <ac:chgData name="Khanh Nguyen" userId="1c95467b6f550ba0" providerId="Windows Live" clId="Web-{645E92AF-5273-4DDE-93C0-6AF7C8B119FB}" dt="2020-04-26T14:31:20.052" v="491" actId="1076"/>
          <ac:picMkLst>
            <pc:docMk/>
            <pc:sldMk cId="1720002013" sldId="258"/>
            <ac:picMk id="7" creationId="{80B0312D-5F8E-47B4-92BF-FA66F656751D}"/>
          </ac:picMkLst>
        </pc:picChg>
        <pc:picChg chg="add del mod">
          <ac:chgData name="Khanh Nguyen" userId="1c95467b6f550ba0" providerId="Windows Live" clId="Web-{645E92AF-5273-4DDE-93C0-6AF7C8B119FB}" dt="2020-04-26T14:31:15.786" v="489"/>
          <ac:picMkLst>
            <pc:docMk/>
            <pc:sldMk cId="1720002013" sldId="258"/>
            <ac:picMk id="9" creationId="{7995E37A-F947-4F3F-BC7B-8CB81132C3A4}"/>
          </ac:picMkLst>
        </pc:picChg>
        <pc:picChg chg="add del mod">
          <ac:chgData name="Khanh Nguyen" userId="1c95467b6f550ba0" providerId="Windows Live" clId="Web-{645E92AF-5273-4DDE-93C0-6AF7C8B119FB}" dt="2020-04-26T12:37:59.409" v="225"/>
          <ac:picMkLst>
            <pc:docMk/>
            <pc:sldMk cId="1720002013" sldId="258"/>
            <ac:picMk id="12" creationId="{A54841E3-4C05-4CB7-9065-A44266A42B2A}"/>
          </ac:picMkLst>
        </pc:picChg>
        <pc:picChg chg="add del mod">
          <ac:chgData name="Khanh Nguyen" userId="1c95467b6f550ba0" providerId="Windows Live" clId="Web-{645E92AF-5273-4DDE-93C0-6AF7C8B119FB}" dt="2020-04-26T14:44:35.062" v="678"/>
          <ac:picMkLst>
            <pc:docMk/>
            <pc:sldMk cId="1720002013" sldId="258"/>
            <ac:picMk id="14" creationId="{913C57AD-172D-4D60-8A1A-AC410CAB207A}"/>
          </ac:picMkLst>
        </pc:picChg>
        <pc:picChg chg="add mod">
          <ac:chgData name="Khanh Nguyen" userId="1c95467b6f550ba0" providerId="Windows Live" clId="Web-{645E92AF-5273-4DDE-93C0-6AF7C8B119FB}" dt="2020-04-26T14:52:21.669" v="748" actId="1076"/>
          <ac:picMkLst>
            <pc:docMk/>
            <pc:sldMk cId="1720002013" sldId="258"/>
            <ac:picMk id="19" creationId="{F5FA65D8-C04D-46E6-9FC6-23843A758732}"/>
          </ac:picMkLst>
        </pc:picChg>
        <pc:picChg chg="add mod">
          <ac:chgData name="Khanh Nguyen" userId="1c95467b6f550ba0" providerId="Windows Live" clId="Web-{645E92AF-5273-4DDE-93C0-6AF7C8B119FB}" dt="2020-04-26T14:56:53.058" v="782" actId="1076"/>
          <ac:picMkLst>
            <pc:docMk/>
            <pc:sldMk cId="1720002013" sldId="258"/>
            <ac:picMk id="24" creationId="{E75973BA-2F48-4595-8A40-76F9628582C1}"/>
          </ac:picMkLst>
        </pc:picChg>
        <pc:picChg chg="add del mod">
          <ac:chgData name="Khanh Nguyen" userId="1c95467b6f550ba0" providerId="Windows Live" clId="Web-{645E92AF-5273-4DDE-93C0-6AF7C8B119FB}" dt="2020-04-26T14:40:30.501" v="634"/>
          <ac:picMkLst>
            <pc:docMk/>
            <pc:sldMk cId="1720002013" sldId="258"/>
            <ac:picMk id="26" creationId="{D3A70DCF-DC36-409A-A7FF-997F18D6DF37}"/>
          </ac:picMkLst>
        </pc:picChg>
        <pc:picChg chg="add mod">
          <ac:chgData name="Khanh Nguyen" userId="1c95467b6f550ba0" providerId="Windows Live" clId="Web-{645E92AF-5273-4DDE-93C0-6AF7C8B119FB}" dt="2020-04-26T14:56:49.450" v="781" actId="1076"/>
          <ac:picMkLst>
            <pc:docMk/>
            <pc:sldMk cId="1720002013" sldId="258"/>
            <ac:picMk id="28" creationId="{84736375-8BEC-4102-BBD3-CD5BA93BE13D}"/>
          </ac:picMkLst>
        </pc:picChg>
        <pc:picChg chg="add del mod">
          <ac:chgData name="Khanh Nguyen" userId="1c95467b6f550ba0" providerId="Windows Live" clId="Web-{645E92AF-5273-4DDE-93C0-6AF7C8B119FB}" dt="2020-04-26T14:57:27.511" v="783"/>
          <ac:picMkLst>
            <pc:docMk/>
            <pc:sldMk cId="1720002013" sldId="258"/>
            <ac:picMk id="30" creationId="{0687E721-24DA-48FC-998F-8DEDC34E713E}"/>
          </ac:picMkLst>
        </pc:picChg>
        <pc:picChg chg="add del mod">
          <ac:chgData name="Khanh Nguyen" userId="1c95467b6f550ba0" providerId="Windows Live" clId="Web-{645E92AF-5273-4DDE-93C0-6AF7C8B119FB}" dt="2020-04-26T14:44:39.812" v="680"/>
          <ac:picMkLst>
            <pc:docMk/>
            <pc:sldMk cId="1720002013" sldId="258"/>
            <ac:picMk id="33" creationId="{DFD5CFAA-1530-4996-9ACA-17BF08909B6F}"/>
          </ac:picMkLst>
        </pc:picChg>
        <pc:picChg chg="add del mod">
          <ac:chgData name="Khanh Nguyen" userId="1c95467b6f550ba0" providerId="Windows Live" clId="Web-{645E92AF-5273-4DDE-93C0-6AF7C8B119FB}" dt="2020-04-26T14:46:45.483" v="694"/>
          <ac:picMkLst>
            <pc:docMk/>
            <pc:sldMk cId="1720002013" sldId="258"/>
            <ac:picMk id="35" creationId="{09338850-78CE-461B-A512-25E98C78FA0F}"/>
          </ac:picMkLst>
        </pc:picChg>
        <pc:picChg chg="add del mod">
          <ac:chgData name="Khanh Nguyen" userId="1c95467b6f550ba0" providerId="Windows Live" clId="Web-{645E92AF-5273-4DDE-93C0-6AF7C8B119FB}" dt="2020-04-26T14:48:09.702" v="705"/>
          <ac:picMkLst>
            <pc:docMk/>
            <pc:sldMk cId="1720002013" sldId="258"/>
            <ac:picMk id="37" creationId="{E5212C6B-313C-46EF-BD88-EE31B0F2AD22}"/>
          </ac:picMkLst>
        </pc:picChg>
        <pc:picChg chg="add del mod">
          <ac:chgData name="Khanh Nguyen" userId="1c95467b6f550ba0" providerId="Windows Live" clId="Web-{645E92AF-5273-4DDE-93C0-6AF7C8B119FB}" dt="2020-04-26T14:49:18.061" v="708"/>
          <ac:picMkLst>
            <pc:docMk/>
            <pc:sldMk cId="1720002013" sldId="258"/>
            <ac:picMk id="39" creationId="{0240497B-B7A8-4C87-92CC-77F07120A14B}"/>
          </ac:picMkLst>
        </pc:picChg>
        <pc:picChg chg="add mod">
          <ac:chgData name="Khanh Nguyen" userId="1c95467b6f550ba0" providerId="Windows Live" clId="Web-{645E92AF-5273-4DDE-93C0-6AF7C8B119FB}" dt="2020-04-26T14:49:52.967" v="712" actId="1076"/>
          <ac:picMkLst>
            <pc:docMk/>
            <pc:sldMk cId="1720002013" sldId="258"/>
            <ac:picMk id="41" creationId="{31E1483B-7194-4F70-B546-9D57F1B81B91}"/>
          </ac:picMkLst>
        </pc:picChg>
        <pc:picChg chg="add del mod">
          <ac:chgData name="Khanh Nguyen" userId="1c95467b6f550ba0" providerId="Windows Live" clId="Web-{645E92AF-5273-4DDE-93C0-6AF7C8B119FB}" dt="2020-04-26T14:50:11.076" v="714"/>
          <ac:picMkLst>
            <pc:docMk/>
            <pc:sldMk cId="1720002013" sldId="258"/>
            <ac:picMk id="43" creationId="{F73CC9BA-55BA-4763-9BA2-3FCE09DB29B5}"/>
          </ac:picMkLst>
        </pc:picChg>
        <pc:picChg chg="add del mod">
          <ac:chgData name="Khanh Nguyen" userId="1c95467b6f550ba0" providerId="Windows Live" clId="Web-{645E92AF-5273-4DDE-93C0-6AF7C8B119FB}" dt="2020-04-26T14:50:21.013" v="718"/>
          <ac:picMkLst>
            <pc:docMk/>
            <pc:sldMk cId="1720002013" sldId="258"/>
            <ac:picMk id="45" creationId="{5A3DA6AA-03C2-4C24-AE6F-A5F9D7310143}"/>
          </ac:picMkLst>
        </pc:picChg>
        <pc:picChg chg="add mod">
          <ac:chgData name="Khanh Nguyen" userId="1c95467b6f550ba0" providerId="Windows Live" clId="Web-{645E92AF-5273-4DDE-93C0-6AF7C8B119FB}" dt="2020-04-26T14:51:07.497" v="720" actId="1076"/>
          <ac:picMkLst>
            <pc:docMk/>
            <pc:sldMk cId="1720002013" sldId="258"/>
            <ac:picMk id="47" creationId="{23B08EFB-2A02-4832-9421-20CB8B4ADB82}"/>
          </ac:picMkLst>
        </pc:picChg>
        <pc:picChg chg="add mod">
          <ac:chgData name="Khanh Nguyen" userId="1c95467b6f550ba0" providerId="Windows Live" clId="Web-{645E92AF-5273-4DDE-93C0-6AF7C8B119FB}" dt="2020-04-26T14:51:27.935" v="722" actId="1076"/>
          <ac:picMkLst>
            <pc:docMk/>
            <pc:sldMk cId="1720002013" sldId="258"/>
            <ac:picMk id="49" creationId="{E47A10BC-72DE-41B7-9EBD-B24B82C7CB84}"/>
          </ac:picMkLst>
        </pc:picChg>
        <pc:picChg chg="add mod">
          <ac:chgData name="Khanh Nguyen" userId="1c95467b6f550ba0" providerId="Windows Live" clId="Web-{645E92AF-5273-4DDE-93C0-6AF7C8B119FB}" dt="2020-04-26T14:58:58.666" v="790" actId="14100"/>
          <ac:picMkLst>
            <pc:docMk/>
            <pc:sldMk cId="1720002013" sldId="258"/>
            <ac:picMk id="51" creationId="{6971AD3C-9B53-470A-8695-765A33542705}"/>
          </ac:picMkLst>
        </pc:picChg>
        <pc:picChg chg="add mod">
          <ac:chgData name="Khanh Nguyen" userId="1c95467b6f550ba0" providerId="Windows Live" clId="Web-{645E92AF-5273-4DDE-93C0-6AF7C8B119FB}" dt="2020-04-26T14:58:02.182" v="785" actId="1076"/>
          <ac:picMkLst>
            <pc:docMk/>
            <pc:sldMk cId="1720002013" sldId="258"/>
            <ac:picMk id="58" creationId="{561102FE-26B9-45F1-9736-025A946AD7B5}"/>
          </ac:picMkLst>
        </pc:picChg>
        <pc:picChg chg="add mod">
          <ac:chgData name="Khanh Nguyen" userId="1c95467b6f550ba0" providerId="Windows Live" clId="Web-{645E92AF-5273-4DDE-93C0-6AF7C8B119FB}" dt="2020-04-26T15:00:08.572" v="801" actId="1076"/>
          <ac:picMkLst>
            <pc:docMk/>
            <pc:sldMk cId="1720002013" sldId="258"/>
            <ac:picMk id="61" creationId="{395E44A0-5BF1-4541-8A51-BFC69EE47E4F}"/>
          </ac:picMkLst>
        </pc:picChg>
        <pc:cxnChg chg="add del mod">
          <ac:chgData name="Khanh Nguyen" userId="1c95467b6f550ba0" providerId="Windows Live" clId="Web-{645E92AF-5273-4DDE-93C0-6AF7C8B119FB}" dt="2020-04-26T14:35:37.269" v="602"/>
          <ac:cxnSpMkLst>
            <pc:docMk/>
            <pc:sldMk cId="1720002013" sldId="258"/>
            <ac:cxnSpMk id="17" creationId="{38F5D9EF-75FD-4732-A84B-B2D1E0E3CE63}"/>
          </ac:cxnSpMkLst>
        </pc:cxnChg>
        <pc:cxnChg chg="add mod">
          <ac:chgData name="Khanh Nguyen" userId="1c95467b6f550ba0" providerId="Windows Live" clId="Web-{645E92AF-5273-4DDE-93C0-6AF7C8B119FB}" dt="2020-04-26T14:52:21.669" v="747" actId="1076"/>
          <ac:cxnSpMkLst>
            <pc:docMk/>
            <pc:sldMk cId="1720002013" sldId="258"/>
            <ac:cxnSpMk id="18" creationId="{1A9D56D8-0796-41CA-BDAE-A54AEFA6AB4A}"/>
          </ac:cxnSpMkLst>
        </pc:cxnChg>
        <pc:cxnChg chg="add del mod">
          <ac:chgData name="Khanh Nguyen" userId="1c95467b6f550ba0" providerId="Windows Live" clId="Web-{645E92AF-5273-4DDE-93C0-6AF7C8B119FB}" dt="2020-04-26T14:53:13.872" v="758"/>
          <ac:cxnSpMkLst>
            <pc:docMk/>
            <pc:sldMk cId="1720002013" sldId="258"/>
            <ac:cxnSpMk id="53" creationId="{7AD96C37-97F2-4200-9428-675BDB4C8B45}"/>
          </ac:cxnSpMkLst>
        </pc:cxnChg>
        <pc:cxnChg chg="add del mod">
          <ac:chgData name="Khanh Nguyen" userId="1c95467b6f550ba0" providerId="Windows Live" clId="Web-{645E92AF-5273-4DDE-93C0-6AF7C8B119FB}" dt="2020-04-26T14:53:43.231" v="763"/>
          <ac:cxnSpMkLst>
            <pc:docMk/>
            <pc:sldMk cId="1720002013" sldId="258"/>
            <ac:cxnSpMk id="54" creationId="{D715C178-57E2-4C78-BB95-172E4F20792F}"/>
          </ac:cxnSpMkLst>
        </pc:cxnChg>
        <pc:cxnChg chg="add del mod">
          <ac:chgData name="Khanh Nguyen" userId="1c95467b6f550ba0" providerId="Windows Live" clId="Web-{645E92AF-5273-4DDE-93C0-6AF7C8B119FB}" dt="2020-04-26T14:53:57.731" v="766"/>
          <ac:cxnSpMkLst>
            <pc:docMk/>
            <pc:sldMk cId="1720002013" sldId="258"/>
            <ac:cxnSpMk id="55" creationId="{654169D9-9660-4218-B241-34D2BB1C3C35}"/>
          </ac:cxnSpMkLst>
        </pc:cxnChg>
        <pc:cxnChg chg="add del mod">
          <ac:chgData name="Khanh Nguyen" userId="1c95467b6f550ba0" providerId="Windows Live" clId="Web-{645E92AF-5273-4DDE-93C0-6AF7C8B119FB}" dt="2020-04-26T14:55:55.511" v="772"/>
          <ac:cxnSpMkLst>
            <pc:docMk/>
            <pc:sldMk cId="1720002013" sldId="258"/>
            <ac:cxnSpMk id="56" creationId="{B62C4198-B336-44A2-B803-9084AE3CF6BE}"/>
          </ac:cxnSpMkLst>
        </pc:cxnChg>
        <pc:cxnChg chg="add mod">
          <ac:chgData name="Khanh Nguyen" userId="1c95467b6f550ba0" providerId="Windows Live" clId="Web-{645E92AF-5273-4DDE-93C0-6AF7C8B119FB}" dt="2020-04-26T14:56:45.089" v="780" actId="1076"/>
          <ac:cxnSpMkLst>
            <pc:docMk/>
            <pc:sldMk cId="1720002013" sldId="258"/>
            <ac:cxnSpMk id="57" creationId="{72157CE6-D7DF-4117-B2C3-064DFD385D8C}"/>
          </ac:cxnSpMkLst>
        </pc:cxnChg>
      </pc:sldChg>
      <pc:sldChg chg="addSp delSp modSp new mod modClrScheme chgLayout">
        <pc:chgData name="Khanh Nguyen" userId="1c95467b6f550ba0" providerId="Windows Live" clId="Web-{645E92AF-5273-4DDE-93C0-6AF7C8B119FB}" dt="2020-04-26T14:27:27.756" v="484" actId="14100"/>
        <pc:sldMkLst>
          <pc:docMk/>
          <pc:sldMk cId="3102754731" sldId="259"/>
        </pc:sldMkLst>
        <pc:spChg chg="del mod">
          <ac:chgData name="Khanh Nguyen" userId="1c95467b6f550ba0" providerId="Windows Live" clId="Web-{645E92AF-5273-4DDE-93C0-6AF7C8B119FB}" dt="2020-04-26T13:46:04.803" v="320"/>
          <ac:spMkLst>
            <pc:docMk/>
            <pc:sldMk cId="3102754731" sldId="259"/>
            <ac:spMk id="2" creationId="{9BFBCA1B-3762-4140-B338-1A872EB2881C}"/>
          </ac:spMkLst>
        </pc:spChg>
        <pc:spChg chg="add del mod">
          <ac:chgData name="Khanh Nguyen" userId="1c95467b6f550ba0" providerId="Windows Live" clId="Web-{645E92AF-5273-4DDE-93C0-6AF7C8B119FB}" dt="2020-04-26T13:46:09.475" v="321"/>
          <ac:spMkLst>
            <pc:docMk/>
            <pc:sldMk cId="3102754731" sldId="259"/>
            <ac:spMk id="12" creationId="{315C34E3-09CC-4776-B347-7FFEF764CDB8}"/>
          </ac:spMkLst>
        </pc:spChg>
        <pc:spChg chg="add mod">
          <ac:chgData name="Khanh Nguyen" userId="1c95467b6f550ba0" providerId="Windows Live" clId="Web-{645E92AF-5273-4DDE-93C0-6AF7C8B119FB}" dt="2020-04-26T14:23:19.180" v="455" actId="1076"/>
          <ac:spMkLst>
            <pc:docMk/>
            <pc:sldMk cId="3102754731" sldId="259"/>
            <ac:spMk id="42" creationId="{609F857E-3EAC-4901-B569-0DBD589577A4}"/>
          </ac:spMkLst>
        </pc:spChg>
        <pc:spChg chg="add mod">
          <ac:chgData name="Khanh Nguyen" userId="1c95467b6f550ba0" providerId="Windows Live" clId="Web-{645E92AF-5273-4DDE-93C0-6AF7C8B119FB}" dt="2020-04-26T14:23:32.227" v="457" actId="1076"/>
          <ac:spMkLst>
            <pc:docMk/>
            <pc:sldMk cId="3102754731" sldId="259"/>
            <ac:spMk id="44" creationId="{89A462EF-7DE6-41C9-875A-AAC89906E8A3}"/>
          </ac:spMkLst>
        </pc:spChg>
        <pc:picChg chg="add mod">
          <ac:chgData name="Khanh Nguyen" userId="1c95467b6f550ba0" providerId="Windows Live" clId="Web-{645E92AF-5273-4DDE-93C0-6AF7C8B119FB}" dt="2020-04-26T13:58:52.002" v="359" actId="1076"/>
          <ac:picMkLst>
            <pc:docMk/>
            <pc:sldMk cId="3102754731" sldId="259"/>
            <ac:picMk id="3" creationId="{F8414E6B-2443-4E39-8C88-1D6EF2C433DD}"/>
          </ac:picMkLst>
        </pc:picChg>
        <pc:picChg chg="add mod">
          <ac:chgData name="Khanh Nguyen" userId="1c95467b6f550ba0" providerId="Windows Live" clId="Web-{645E92AF-5273-4DDE-93C0-6AF7C8B119FB}" dt="2020-04-26T13:58:00.471" v="349"/>
          <ac:picMkLst>
            <pc:docMk/>
            <pc:sldMk cId="3102754731" sldId="259"/>
            <ac:picMk id="5" creationId="{141DEEF9-3327-4771-AA7C-A61F22A1003B}"/>
          </ac:picMkLst>
        </pc:picChg>
        <pc:picChg chg="add del mod">
          <ac:chgData name="Khanh Nguyen" userId="1c95467b6f550ba0" providerId="Windows Live" clId="Web-{645E92AF-5273-4DDE-93C0-6AF7C8B119FB}" dt="2020-04-26T13:44:04.867" v="302"/>
          <ac:picMkLst>
            <pc:docMk/>
            <pc:sldMk cId="3102754731" sldId="259"/>
            <ac:picMk id="7" creationId="{FA5E4D0E-0FD8-4F7D-85E9-0C6412ADB765}"/>
          </ac:picMkLst>
        </pc:picChg>
        <pc:picChg chg="add mod">
          <ac:chgData name="Khanh Nguyen" userId="1c95467b6f550ba0" providerId="Windows Live" clId="Web-{645E92AF-5273-4DDE-93C0-6AF7C8B119FB}" dt="2020-04-26T14:26:13.663" v="471" actId="1076"/>
          <ac:picMkLst>
            <pc:docMk/>
            <pc:sldMk cId="3102754731" sldId="259"/>
            <ac:picMk id="9" creationId="{9030CC14-41AA-4F14-9CF8-9294BB72EC97}"/>
          </ac:picMkLst>
        </pc:picChg>
        <pc:picChg chg="add mod">
          <ac:chgData name="Khanh Nguyen" userId="1c95467b6f550ba0" providerId="Windows Live" clId="Web-{645E92AF-5273-4DDE-93C0-6AF7C8B119FB}" dt="2020-04-26T14:01:14.454" v="369"/>
          <ac:picMkLst>
            <pc:docMk/>
            <pc:sldMk cId="3102754731" sldId="259"/>
            <ac:picMk id="13" creationId="{DA1A5E4F-3A85-4D7B-8CF0-95B63A5C4851}"/>
          </ac:picMkLst>
        </pc:picChg>
        <pc:picChg chg="add mod">
          <ac:chgData name="Khanh Nguyen" userId="1c95467b6f550ba0" providerId="Windows Live" clId="Web-{645E92AF-5273-4DDE-93C0-6AF7C8B119FB}" dt="2020-04-26T14:06:41.796" v="406" actId="688"/>
          <ac:picMkLst>
            <pc:docMk/>
            <pc:sldMk cId="3102754731" sldId="259"/>
            <ac:picMk id="15" creationId="{D6EA385D-793B-495B-B262-A517A508F172}"/>
          </ac:picMkLst>
        </pc:picChg>
        <pc:picChg chg="add mod">
          <ac:chgData name="Khanh Nguyen" userId="1c95467b6f550ba0" providerId="Windows Live" clId="Web-{645E92AF-5273-4DDE-93C0-6AF7C8B119FB}" dt="2020-04-26T14:02:01.469" v="372"/>
          <ac:picMkLst>
            <pc:docMk/>
            <pc:sldMk cId="3102754731" sldId="259"/>
            <ac:picMk id="17" creationId="{A016E024-287F-44DB-AD73-696C65001B48}"/>
          </ac:picMkLst>
        </pc:picChg>
        <pc:picChg chg="add del mod">
          <ac:chgData name="Khanh Nguyen" userId="1c95467b6f550ba0" providerId="Windows Live" clId="Web-{645E92AF-5273-4DDE-93C0-6AF7C8B119FB}" dt="2020-04-26T14:01:16.673" v="370"/>
          <ac:picMkLst>
            <pc:docMk/>
            <pc:sldMk cId="3102754731" sldId="259"/>
            <ac:picMk id="19" creationId="{D204072B-56F3-492C-8991-2D3FA4624DD1}"/>
          </ac:picMkLst>
        </pc:picChg>
        <pc:picChg chg="add del">
          <ac:chgData name="Khanh Nguyen" userId="1c95467b6f550ba0" providerId="Windows Live" clId="Web-{645E92AF-5273-4DDE-93C0-6AF7C8B119FB}" dt="2020-04-26T13:59:22.923" v="364"/>
          <ac:picMkLst>
            <pc:docMk/>
            <pc:sldMk cId="3102754731" sldId="259"/>
            <ac:picMk id="20" creationId="{31469D10-8B6A-4E77-BD18-5FF369A1D8FF}"/>
          </ac:picMkLst>
        </pc:picChg>
        <pc:picChg chg="add mod">
          <ac:chgData name="Khanh Nguyen" userId="1c95467b6f550ba0" providerId="Windows Live" clId="Web-{645E92AF-5273-4DDE-93C0-6AF7C8B119FB}" dt="2020-04-26T14:05:39.124" v="393" actId="1076"/>
          <ac:picMkLst>
            <pc:docMk/>
            <pc:sldMk cId="3102754731" sldId="259"/>
            <ac:picMk id="21" creationId="{A0ECE790-E592-4680-BDA3-D5CECC5E35F5}"/>
          </ac:picMkLst>
        </pc:picChg>
        <pc:picChg chg="add mod">
          <ac:chgData name="Khanh Nguyen" userId="1c95467b6f550ba0" providerId="Windows Live" clId="Web-{645E92AF-5273-4DDE-93C0-6AF7C8B119FB}" dt="2020-04-26T14:05:54.858" v="396" actId="1076"/>
          <ac:picMkLst>
            <pc:docMk/>
            <pc:sldMk cId="3102754731" sldId="259"/>
            <ac:picMk id="23" creationId="{604B44D1-CA16-473F-905A-FD7EDF44C561}"/>
          </ac:picMkLst>
        </pc:picChg>
        <pc:picChg chg="add mod">
          <ac:chgData name="Khanh Nguyen" userId="1c95467b6f550ba0" providerId="Windows Live" clId="Web-{645E92AF-5273-4DDE-93C0-6AF7C8B119FB}" dt="2020-04-26T14:05:12.249" v="388" actId="1076"/>
          <ac:picMkLst>
            <pc:docMk/>
            <pc:sldMk cId="3102754731" sldId="259"/>
            <ac:picMk id="25" creationId="{DC42FEE6-2F1D-4826-B249-5A31BA693CC0}"/>
          </ac:picMkLst>
        </pc:picChg>
        <pc:picChg chg="add mod">
          <ac:chgData name="Khanh Nguyen" userId="1c95467b6f550ba0" providerId="Windows Live" clId="Web-{645E92AF-5273-4DDE-93C0-6AF7C8B119FB}" dt="2020-04-26T14:05:25.640" v="392" actId="1076"/>
          <ac:picMkLst>
            <pc:docMk/>
            <pc:sldMk cId="3102754731" sldId="259"/>
            <ac:picMk id="27" creationId="{638891BB-BA96-4E4F-B8CE-CF4323CB75A4}"/>
          </ac:picMkLst>
        </pc:picChg>
        <pc:picChg chg="add del mod">
          <ac:chgData name="Khanh Nguyen" userId="1c95467b6f550ba0" providerId="Windows Live" clId="Web-{645E92AF-5273-4DDE-93C0-6AF7C8B119FB}" dt="2020-04-26T14:09:37.857" v="409"/>
          <ac:picMkLst>
            <pc:docMk/>
            <pc:sldMk cId="3102754731" sldId="259"/>
            <ac:picMk id="29" creationId="{30A2F0A8-8EDA-4C70-8B95-67E9920E0154}"/>
          </ac:picMkLst>
        </pc:picChg>
        <pc:picChg chg="add mod">
          <ac:chgData name="Khanh Nguyen" userId="1c95467b6f550ba0" providerId="Windows Live" clId="Web-{645E92AF-5273-4DDE-93C0-6AF7C8B119FB}" dt="2020-04-26T14:10:23.607" v="414" actId="1076"/>
          <ac:picMkLst>
            <pc:docMk/>
            <pc:sldMk cId="3102754731" sldId="259"/>
            <ac:picMk id="31" creationId="{1D2FEFB3-F612-49EC-9C5A-6C49223C299B}"/>
          </ac:picMkLst>
        </pc:picChg>
        <pc:picChg chg="add mod">
          <ac:chgData name="Khanh Nguyen" userId="1c95467b6f550ba0" providerId="Windows Live" clId="Web-{645E92AF-5273-4DDE-93C0-6AF7C8B119FB}" dt="2020-04-26T14:10:14.716" v="413" actId="1076"/>
          <ac:picMkLst>
            <pc:docMk/>
            <pc:sldMk cId="3102754731" sldId="259"/>
            <ac:picMk id="33" creationId="{45805758-60E6-408F-AE18-4BF571D58215}"/>
          </ac:picMkLst>
        </pc:picChg>
        <pc:picChg chg="add mod">
          <ac:chgData name="Khanh Nguyen" userId="1c95467b6f550ba0" providerId="Windows Live" clId="Web-{645E92AF-5273-4DDE-93C0-6AF7C8B119FB}" dt="2020-04-26T14:25:30.523" v="463" actId="1076"/>
          <ac:picMkLst>
            <pc:docMk/>
            <pc:sldMk cId="3102754731" sldId="259"/>
            <ac:picMk id="35" creationId="{C21B3B7F-7772-4C24-86CE-377F26867F83}"/>
          </ac:picMkLst>
        </pc:picChg>
        <pc:picChg chg="add mod">
          <ac:chgData name="Khanh Nguyen" userId="1c95467b6f550ba0" providerId="Windows Live" clId="Web-{645E92AF-5273-4DDE-93C0-6AF7C8B119FB}" dt="2020-04-26T14:25:37.601" v="465" actId="1076"/>
          <ac:picMkLst>
            <pc:docMk/>
            <pc:sldMk cId="3102754731" sldId="259"/>
            <ac:picMk id="37" creationId="{81EB908A-9066-4231-A575-CF0C6DFDC80A}"/>
          </ac:picMkLst>
        </pc:picChg>
        <pc:picChg chg="add del mod">
          <ac:chgData name="Khanh Nguyen" userId="1c95467b6f550ba0" providerId="Windows Live" clId="Web-{645E92AF-5273-4DDE-93C0-6AF7C8B119FB}" dt="2020-04-26T14:22:25.477" v="446"/>
          <ac:picMkLst>
            <pc:docMk/>
            <pc:sldMk cId="3102754731" sldId="259"/>
            <ac:picMk id="39" creationId="{E532B369-D098-4782-BB54-82FC7E9357A4}"/>
          </ac:picMkLst>
        </pc:picChg>
        <pc:cxnChg chg="add mod">
          <ac:chgData name="Khanh Nguyen" userId="1c95467b6f550ba0" providerId="Windows Live" clId="Web-{645E92AF-5273-4DDE-93C0-6AF7C8B119FB}" dt="2020-04-26T14:26:59.663" v="478"/>
          <ac:cxnSpMkLst>
            <pc:docMk/>
            <pc:sldMk cId="3102754731" sldId="259"/>
            <ac:cxnSpMk id="45" creationId="{FAB80D67-F59C-4B06-834D-F3F3A9EC5522}"/>
          </ac:cxnSpMkLst>
        </pc:cxnChg>
        <pc:cxnChg chg="add del">
          <ac:chgData name="Khanh Nguyen" userId="1c95467b6f550ba0" providerId="Windows Live" clId="Web-{645E92AF-5273-4DDE-93C0-6AF7C8B119FB}" dt="2020-04-26T14:26:07.741" v="468"/>
          <ac:cxnSpMkLst>
            <pc:docMk/>
            <pc:sldMk cId="3102754731" sldId="259"/>
            <ac:cxnSpMk id="46" creationId="{D47526D6-8189-46E8-B68E-41B3B33C2C49}"/>
          </ac:cxnSpMkLst>
        </pc:cxnChg>
        <pc:cxnChg chg="add mod">
          <ac:chgData name="Khanh Nguyen" userId="1c95467b6f550ba0" providerId="Windows Live" clId="Web-{645E92AF-5273-4DDE-93C0-6AF7C8B119FB}" dt="2020-04-26T14:27:27.756" v="484" actId="14100"/>
          <ac:cxnSpMkLst>
            <pc:docMk/>
            <pc:sldMk cId="3102754731" sldId="259"/>
            <ac:cxnSpMk id="47" creationId="{EBE041AA-BC24-4A0B-8BE1-8AA71FA1D9EE}"/>
          </ac:cxnSpMkLst>
        </pc:cxnChg>
      </pc:sldChg>
    </pc:docChg>
  </pc:docChgLst>
  <pc:docChgLst>
    <pc:chgData name="Khanh Nguyen" userId="1c95467b6f550ba0" providerId="Windows Live" clId="Web-{D91F561F-A90A-49C3-8B5D-9DD777CC69E6}"/>
    <pc:docChg chg="addSld delSld modSld sldOrd">
      <pc:chgData name="Khanh Nguyen" userId="1c95467b6f550ba0" providerId="Windows Live" clId="Web-{D91F561F-A90A-49C3-8B5D-9DD777CC69E6}" dt="2020-04-26T23:22:22.267" v="1414" actId="1076"/>
      <pc:docMkLst>
        <pc:docMk/>
      </pc:docMkLst>
      <pc:sldChg chg="modSp">
        <pc:chgData name="Khanh Nguyen" userId="1c95467b6f550ba0" providerId="Windows Live" clId="Web-{D91F561F-A90A-49C3-8B5D-9DD777CC69E6}" dt="2020-04-26T15:07:48.971" v="7" actId="1076"/>
        <pc:sldMkLst>
          <pc:docMk/>
          <pc:sldMk cId="1720002013" sldId="258"/>
        </pc:sldMkLst>
        <pc:spChg chg="mod">
          <ac:chgData name="Khanh Nguyen" userId="1c95467b6f550ba0" providerId="Windows Live" clId="Web-{D91F561F-A90A-49C3-8B5D-9DD777CC69E6}" dt="2020-04-26T15:07:45.065" v="5" actId="1076"/>
          <ac:spMkLst>
            <pc:docMk/>
            <pc:sldMk cId="1720002013" sldId="258"/>
            <ac:spMk id="21" creationId="{4DC6CE08-D971-4012-9665-4D26EF0B351E}"/>
          </ac:spMkLst>
        </pc:spChg>
        <pc:picChg chg="mod">
          <ac:chgData name="Khanh Nguyen" userId="1c95467b6f550ba0" providerId="Windows Live" clId="Web-{D91F561F-A90A-49C3-8B5D-9DD777CC69E6}" dt="2020-04-26T15:07:48.971" v="7" actId="1076"/>
          <ac:picMkLst>
            <pc:docMk/>
            <pc:sldMk cId="1720002013" sldId="258"/>
            <ac:picMk id="24" creationId="{E75973BA-2F48-4595-8A40-76F9628582C1}"/>
          </ac:picMkLst>
        </pc:picChg>
        <pc:picChg chg="mod">
          <ac:chgData name="Khanh Nguyen" userId="1c95467b6f550ba0" providerId="Windows Live" clId="Web-{D91F561F-A90A-49C3-8B5D-9DD777CC69E6}" dt="2020-04-26T15:07:46.440" v="6" actId="1076"/>
          <ac:picMkLst>
            <pc:docMk/>
            <pc:sldMk cId="1720002013" sldId="258"/>
            <ac:picMk id="28" creationId="{84736375-8BEC-4102-BBD3-CD5BA93BE13D}"/>
          </ac:picMkLst>
        </pc:picChg>
      </pc:sldChg>
      <pc:sldChg chg="addSp delSp modSp">
        <pc:chgData name="Khanh Nguyen" userId="1c95467b6f550ba0" providerId="Windows Live" clId="Web-{D91F561F-A90A-49C3-8B5D-9DD777CC69E6}" dt="2020-04-26T17:03:10.060" v="1315" actId="1076"/>
        <pc:sldMkLst>
          <pc:docMk/>
          <pc:sldMk cId="3102754731" sldId="259"/>
        </pc:sldMkLst>
        <pc:spChg chg="add mod">
          <ac:chgData name="Khanh Nguyen" userId="1c95467b6f550ba0" providerId="Windows Live" clId="Web-{D91F561F-A90A-49C3-8B5D-9DD777CC69E6}" dt="2020-04-26T17:03:06.217" v="1312" actId="20577"/>
          <ac:spMkLst>
            <pc:docMk/>
            <pc:sldMk cId="3102754731" sldId="259"/>
            <ac:spMk id="24" creationId="{FD7791DA-B6E9-447C-B562-16C63C68485F}"/>
          </ac:spMkLst>
        </pc:spChg>
        <pc:spChg chg="add mod">
          <ac:chgData name="Khanh Nguyen" userId="1c95467b6f550ba0" providerId="Windows Live" clId="Web-{D91F561F-A90A-49C3-8B5D-9DD777CC69E6}" dt="2020-04-26T17:03:10.060" v="1315" actId="1076"/>
          <ac:spMkLst>
            <pc:docMk/>
            <pc:sldMk cId="3102754731" sldId="259"/>
            <ac:spMk id="26" creationId="{20C434AC-340F-4D02-802E-9088BE20D090}"/>
          </ac:spMkLst>
        </pc:spChg>
        <pc:spChg chg="mod">
          <ac:chgData name="Khanh Nguyen" userId="1c95467b6f550ba0" providerId="Windows Live" clId="Web-{D91F561F-A90A-49C3-8B5D-9DD777CC69E6}" dt="2020-04-26T15:09:38.377" v="35" actId="1076"/>
          <ac:spMkLst>
            <pc:docMk/>
            <pc:sldMk cId="3102754731" sldId="259"/>
            <ac:spMk id="42" creationId="{609F857E-3EAC-4901-B569-0DBD589577A4}"/>
          </ac:spMkLst>
        </pc:spChg>
        <pc:spChg chg="mod">
          <ac:chgData name="Khanh Nguyen" userId="1c95467b6f550ba0" providerId="Windows Live" clId="Web-{D91F561F-A90A-49C3-8B5D-9DD777CC69E6}" dt="2020-04-26T15:13:05.815" v="83" actId="1076"/>
          <ac:spMkLst>
            <pc:docMk/>
            <pc:sldMk cId="3102754731" sldId="259"/>
            <ac:spMk id="44" creationId="{89A462EF-7DE6-41C9-875A-AAC89906E8A3}"/>
          </ac:spMkLst>
        </pc:spChg>
        <pc:picChg chg="add del mod">
          <ac:chgData name="Khanh Nguyen" userId="1c95467b6f550ba0" providerId="Windows Live" clId="Web-{D91F561F-A90A-49C3-8B5D-9DD777CC69E6}" dt="2020-04-26T15:13:08.393" v="92"/>
          <ac:picMkLst>
            <pc:docMk/>
            <pc:sldMk cId="3102754731" sldId="259"/>
            <ac:picMk id="2" creationId="{BCB4413D-CF3A-44E8-ACAD-26265ED98CFC}"/>
          </ac:picMkLst>
        </pc:picChg>
        <pc:picChg chg="mod">
          <ac:chgData name="Khanh Nguyen" userId="1c95467b6f550ba0" providerId="Windows Live" clId="Web-{D91F561F-A90A-49C3-8B5D-9DD777CC69E6}" dt="2020-04-26T15:09:38.331" v="28" actId="1076"/>
          <ac:picMkLst>
            <pc:docMk/>
            <pc:sldMk cId="3102754731" sldId="259"/>
            <ac:picMk id="3" creationId="{F8414E6B-2443-4E39-8C88-1D6EF2C433DD}"/>
          </ac:picMkLst>
        </pc:picChg>
        <pc:picChg chg="mod">
          <ac:chgData name="Khanh Nguyen" userId="1c95467b6f550ba0" providerId="Windows Live" clId="Web-{D91F561F-A90A-49C3-8B5D-9DD777CC69E6}" dt="2020-04-26T15:13:05.862" v="90" actId="1076"/>
          <ac:picMkLst>
            <pc:docMk/>
            <pc:sldMk cId="3102754731" sldId="259"/>
            <ac:picMk id="5" creationId="{141DEEF9-3327-4771-AA7C-A61F22A1003B}"/>
          </ac:picMkLst>
        </pc:picChg>
        <pc:picChg chg="add del mod">
          <ac:chgData name="Khanh Nguyen" userId="1c95467b6f550ba0" providerId="Windows Live" clId="Web-{D91F561F-A90A-49C3-8B5D-9DD777CC69E6}" dt="2020-04-26T15:13:31.378" v="97" actId="1076"/>
          <ac:picMkLst>
            <pc:docMk/>
            <pc:sldMk cId="3102754731" sldId="259"/>
            <ac:picMk id="6" creationId="{10224506-3EA4-41AC-B2F3-502E07BF19D3}"/>
          </ac:picMkLst>
        </pc:picChg>
        <pc:picChg chg="add del mod">
          <ac:chgData name="Khanh Nguyen" userId="1c95467b6f550ba0" providerId="Windows Live" clId="Web-{D91F561F-A90A-49C3-8B5D-9DD777CC69E6}" dt="2020-04-26T15:11:54.128" v="64"/>
          <ac:picMkLst>
            <pc:docMk/>
            <pc:sldMk cId="3102754731" sldId="259"/>
            <ac:picMk id="8" creationId="{F6A420E3-57A6-4951-84E2-1259EE6C5E78}"/>
          </ac:picMkLst>
        </pc:picChg>
        <pc:picChg chg="mod">
          <ac:chgData name="Khanh Nguyen" userId="1c95467b6f550ba0" providerId="Windows Live" clId="Web-{D91F561F-A90A-49C3-8B5D-9DD777CC69E6}" dt="2020-04-26T15:09:38.346" v="29" actId="1076"/>
          <ac:picMkLst>
            <pc:docMk/>
            <pc:sldMk cId="3102754731" sldId="259"/>
            <ac:picMk id="9" creationId="{9030CC14-41AA-4F14-9CF8-9294BB72EC97}"/>
          </ac:picMkLst>
        </pc:picChg>
        <pc:picChg chg="add del mod">
          <ac:chgData name="Khanh Nguyen" userId="1c95467b6f550ba0" providerId="Windows Live" clId="Web-{D91F561F-A90A-49C3-8B5D-9DD777CC69E6}" dt="2020-04-26T15:13:01.331" v="79"/>
          <ac:picMkLst>
            <pc:docMk/>
            <pc:sldMk cId="3102754731" sldId="259"/>
            <ac:picMk id="11" creationId="{758A9225-3D7D-4F38-A137-47EB20651E5A}"/>
          </ac:picMkLst>
        </pc:picChg>
        <pc:picChg chg="mod">
          <ac:chgData name="Khanh Nguyen" userId="1c95467b6f550ba0" providerId="Windows Live" clId="Web-{D91F561F-A90A-49C3-8B5D-9DD777CC69E6}" dt="2020-04-26T15:09:38.346" v="30" actId="1076"/>
          <ac:picMkLst>
            <pc:docMk/>
            <pc:sldMk cId="3102754731" sldId="259"/>
            <ac:picMk id="13" creationId="{DA1A5E4F-3A85-4D7B-8CF0-95B63A5C4851}"/>
          </ac:picMkLst>
        </pc:picChg>
        <pc:picChg chg="add del mod">
          <ac:chgData name="Khanh Nguyen" userId="1c95467b6f550ba0" providerId="Windows Live" clId="Web-{D91F561F-A90A-49C3-8B5D-9DD777CC69E6}" dt="2020-04-26T15:13:04.987" v="81"/>
          <ac:picMkLst>
            <pc:docMk/>
            <pc:sldMk cId="3102754731" sldId="259"/>
            <ac:picMk id="14" creationId="{D1659A22-9F28-46BF-BBF1-23FB7235C981}"/>
          </ac:picMkLst>
        </pc:picChg>
        <pc:picChg chg="mod">
          <ac:chgData name="Khanh Nguyen" userId="1c95467b6f550ba0" providerId="Windows Live" clId="Web-{D91F561F-A90A-49C3-8B5D-9DD777CC69E6}" dt="2020-04-26T15:09:38.346" v="31" actId="1076"/>
          <ac:picMkLst>
            <pc:docMk/>
            <pc:sldMk cId="3102754731" sldId="259"/>
            <ac:picMk id="15" creationId="{D6EA385D-793B-495B-B262-A517A508F172}"/>
          </ac:picMkLst>
        </pc:picChg>
        <pc:picChg chg="mod">
          <ac:chgData name="Khanh Nguyen" userId="1c95467b6f550ba0" providerId="Windows Live" clId="Web-{D91F561F-A90A-49C3-8B5D-9DD777CC69E6}" dt="2020-04-26T15:09:38.362" v="32" actId="1076"/>
          <ac:picMkLst>
            <pc:docMk/>
            <pc:sldMk cId="3102754731" sldId="259"/>
            <ac:picMk id="17" creationId="{A016E024-287F-44DB-AD73-696C65001B48}"/>
          </ac:picMkLst>
        </pc:picChg>
        <pc:picChg chg="add mod">
          <ac:chgData name="Khanh Nguyen" userId="1c95467b6f550ba0" providerId="Windows Live" clId="Web-{D91F561F-A90A-49C3-8B5D-9DD777CC69E6}" dt="2020-04-26T15:13:42.737" v="98" actId="1076"/>
          <ac:picMkLst>
            <pc:docMk/>
            <pc:sldMk cId="3102754731" sldId="259"/>
            <ac:picMk id="18" creationId="{7D02541C-0C39-4204-A698-2888678BC31E}"/>
          </ac:picMkLst>
        </pc:picChg>
        <pc:picChg chg="add mod">
          <ac:chgData name="Khanh Nguyen" userId="1c95467b6f550ba0" providerId="Windows Live" clId="Web-{D91F561F-A90A-49C3-8B5D-9DD777CC69E6}" dt="2020-04-26T15:13:26.315" v="96" actId="1076"/>
          <ac:picMkLst>
            <pc:docMk/>
            <pc:sldMk cId="3102754731" sldId="259"/>
            <ac:picMk id="20" creationId="{0C9735ED-B5CE-4501-BB0B-F94DAF67438F}"/>
          </ac:picMkLst>
        </pc:picChg>
        <pc:picChg chg="mod">
          <ac:chgData name="Khanh Nguyen" userId="1c95467b6f550ba0" providerId="Windows Live" clId="Web-{D91F561F-A90A-49C3-8B5D-9DD777CC69E6}" dt="2020-04-26T15:13:05.846" v="89" actId="1076"/>
          <ac:picMkLst>
            <pc:docMk/>
            <pc:sldMk cId="3102754731" sldId="259"/>
            <ac:picMk id="21" creationId="{A0ECE790-E592-4680-BDA3-D5CECC5E35F5}"/>
          </ac:picMkLst>
        </pc:picChg>
        <pc:picChg chg="mod">
          <ac:chgData name="Khanh Nguyen" userId="1c95467b6f550ba0" providerId="Windows Live" clId="Web-{D91F561F-A90A-49C3-8B5D-9DD777CC69E6}" dt="2020-04-26T15:13:05.846" v="88" actId="1076"/>
          <ac:picMkLst>
            <pc:docMk/>
            <pc:sldMk cId="3102754731" sldId="259"/>
            <ac:picMk id="23" creationId="{604B44D1-CA16-473F-905A-FD7EDF44C561}"/>
          </ac:picMkLst>
        </pc:picChg>
        <pc:picChg chg="mod">
          <ac:chgData name="Khanh Nguyen" userId="1c95467b6f550ba0" providerId="Windows Live" clId="Web-{D91F561F-A90A-49C3-8B5D-9DD777CC69E6}" dt="2020-04-26T15:13:05.846" v="87" actId="1076"/>
          <ac:picMkLst>
            <pc:docMk/>
            <pc:sldMk cId="3102754731" sldId="259"/>
            <ac:picMk id="25" creationId="{DC42FEE6-2F1D-4826-B249-5A31BA693CC0}"/>
          </ac:picMkLst>
        </pc:picChg>
        <pc:picChg chg="mod">
          <ac:chgData name="Khanh Nguyen" userId="1c95467b6f550ba0" providerId="Windows Live" clId="Web-{D91F561F-A90A-49C3-8B5D-9DD777CC69E6}" dt="2020-04-26T15:13:05.831" v="86" actId="1076"/>
          <ac:picMkLst>
            <pc:docMk/>
            <pc:sldMk cId="3102754731" sldId="259"/>
            <ac:picMk id="27" creationId="{638891BB-BA96-4E4F-B8CE-CF4323CB75A4}"/>
          </ac:picMkLst>
        </pc:picChg>
        <pc:picChg chg="mod">
          <ac:chgData name="Khanh Nguyen" userId="1c95467b6f550ba0" providerId="Windows Live" clId="Web-{D91F561F-A90A-49C3-8B5D-9DD777CC69E6}" dt="2020-04-26T15:09:38.362" v="33" actId="1076"/>
          <ac:picMkLst>
            <pc:docMk/>
            <pc:sldMk cId="3102754731" sldId="259"/>
            <ac:picMk id="31" creationId="{1D2FEFB3-F612-49EC-9C5A-6C49223C299B}"/>
          </ac:picMkLst>
        </pc:picChg>
        <pc:picChg chg="mod">
          <ac:chgData name="Khanh Nguyen" userId="1c95467b6f550ba0" providerId="Windows Live" clId="Web-{D91F561F-A90A-49C3-8B5D-9DD777CC69E6}" dt="2020-04-26T15:13:05.831" v="85" actId="1076"/>
          <ac:picMkLst>
            <pc:docMk/>
            <pc:sldMk cId="3102754731" sldId="259"/>
            <ac:picMk id="33" creationId="{45805758-60E6-408F-AE18-4BF571D58215}"/>
          </ac:picMkLst>
        </pc:picChg>
        <pc:picChg chg="mod">
          <ac:chgData name="Khanh Nguyen" userId="1c95467b6f550ba0" providerId="Windows Live" clId="Web-{D91F561F-A90A-49C3-8B5D-9DD777CC69E6}" dt="2020-04-26T15:09:38.377" v="34" actId="1076"/>
          <ac:picMkLst>
            <pc:docMk/>
            <pc:sldMk cId="3102754731" sldId="259"/>
            <ac:picMk id="35" creationId="{C21B3B7F-7772-4C24-86CE-377F26867F83}"/>
          </ac:picMkLst>
        </pc:picChg>
        <pc:picChg chg="mod">
          <ac:chgData name="Khanh Nguyen" userId="1c95467b6f550ba0" providerId="Windows Live" clId="Web-{D91F561F-A90A-49C3-8B5D-9DD777CC69E6}" dt="2020-04-26T15:13:05.815" v="84" actId="1076"/>
          <ac:picMkLst>
            <pc:docMk/>
            <pc:sldMk cId="3102754731" sldId="259"/>
            <ac:picMk id="37" creationId="{81EB908A-9066-4231-A575-CF0C6DFDC80A}"/>
          </ac:picMkLst>
        </pc:picChg>
        <pc:cxnChg chg="mod">
          <ac:chgData name="Khanh Nguyen" userId="1c95467b6f550ba0" providerId="Windows Live" clId="Web-{D91F561F-A90A-49C3-8B5D-9DD777CC69E6}" dt="2020-04-26T15:09:38.377" v="36" actId="1076"/>
          <ac:cxnSpMkLst>
            <pc:docMk/>
            <pc:sldMk cId="3102754731" sldId="259"/>
            <ac:cxnSpMk id="45" creationId="{FAB80D67-F59C-4B06-834D-F3F3A9EC5522}"/>
          </ac:cxnSpMkLst>
        </pc:cxnChg>
        <pc:cxnChg chg="mod">
          <ac:chgData name="Khanh Nguyen" userId="1c95467b6f550ba0" providerId="Windows Live" clId="Web-{D91F561F-A90A-49C3-8B5D-9DD777CC69E6}" dt="2020-04-26T15:13:05.815" v="82" actId="1076"/>
          <ac:cxnSpMkLst>
            <pc:docMk/>
            <pc:sldMk cId="3102754731" sldId="259"/>
            <ac:cxnSpMk id="47" creationId="{EBE041AA-BC24-4A0B-8BE1-8AA71FA1D9EE}"/>
          </ac:cxnSpMkLst>
        </pc:cxnChg>
      </pc:sldChg>
      <pc:sldChg chg="new del">
        <pc:chgData name="Khanh Nguyen" userId="1c95467b6f550ba0" providerId="Windows Live" clId="Web-{D91F561F-A90A-49C3-8B5D-9DD777CC69E6}" dt="2020-04-26T15:08:35.534" v="9"/>
        <pc:sldMkLst>
          <pc:docMk/>
          <pc:sldMk cId="2268077728" sldId="260"/>
        </pc:sldMkLst>
      </pc:sldChg>
      <pc:sldChg chg="addSp modSp new mod modClrScheme chgLayout">
        <pc:chgData name="Khanh Nguyen" userId="1c95467b6f550ba0" providerId="Windows Live" clId="Web-{D91F561F-A90A-49C3-8B5D-9DD777CC69E6}" dt="2020-04-26T15:47:07.146" v="519" actId="1076"/>
        <pc:sldMkLst>
          <pc:docMk/>
          <pc:sldMk cId="2698866766" sldId="260"/>
        </pc:sldMkLst>
        <pc:spChg chg="add mod">
          <ac:chgData name="Khanh Nguyen" userId="1c95467b6f550ba0" providerId="Windows Live" clId="Web-{D91F561F-A90A-49C3-8B5D-9DD777CC69E6}" dt="2020-04-26T15:18:30.378" v="295" actId="20577"/>
          <ac:spMkLst>
            <pc:docMk/>
            <pc:sldMk cId="2698866766" sldId="260"/>
            <ac:spMk id="2" creationId="{8026EC4C-6E25-4172-BE37-528F585CEF1B}"/>
          </ac:spMkLst>
        </pc:spChg>
        <pc:spChg chg="add mod">
          <ac:chgData name="Khanh Nguyen" userId="1c95467b6f550ba0" providerId="Windows Live" clId="Web-{D91F561F-A90A-49C3-8B5D-9DD777CC69E6}" dt="2020-04-26T15:45:03.349" v="420" actId="1076"/>
          <ac:spMkLst>
            <pc:docMk/>
            <pc:sldMk cId="2698866766" sldId="260"/>
            <ac:spMk id="9" creationId="{D88FA45F-BC7E-4719-9194-7E0AE71F0C1D}"/>
          </ac:spMkLst>
        </pc:spChg>
        <pc:spChg chg="add mod">
          <ac:chgData name="Khanh Nguyen" userId="1c95467b6f550ba0" providerId="Windows Live" clId="Web-{D91F561F-A90A-49C3-8B5D-9DD777CC69E6}" dt="2020-04-26T15:45:03.365" v="421" actId="1076"/>
          <ac:spMkLst>
            <pc:docMk/>
            <pc:sldMk cId="2698866766" sldId="260"/>
            <ac:spMk id="10" creationId="{74C91D1A-CCF6-4DE0-B080-D77210A893FD}"/>
          </ac:spMkLst>
        </pc:spChg>
        <pc:spChg chg="add mod">
          <ac:chgData name="Khanh Nguyen" userId="1c95467b6f550ba0" providerId="Windows Live" clId="Web-{D91F561F-A90A-49C3-8B5D-9DD777CC69E6}" dt="2020-04-26T15:45:03.365" v="422" actId="1076"/>
          <ac:spMkLst>
            <pc:docMk/>
            <pc:sldMk cId="2698866766" sldId="260"/>
            <ac:spMk id="11" creationId="{EBD1E537-F5C7-43D5-8C6F-6CFA11A95BD2}"/>
          </ac:spMkLst>
        </pc:spChg>
        <pc:spChg chg="add mod">
          <ac:chgData name="Khanh Nguyen" userId="1c95467b6f550ba0" providerId="Windows Live" clId="Web-{D91F561F-A90A-49C3-8B5D-9DD777CC69E6}" dt="2020-04-26T15:42:06.037" v="379"/>
          <ac:spMkLst>
            <pc:docMk/>
            <pc:sldMk cId="2698866766" sldId="260"/>
            <ac:spMk id="16" creationId="{1BA7CD1C-8F04-405F-8C24-56C054B8567A}"/>
          </ac:spMkLst>
        </pc:spChg>
        <pc:spChg chg="add mod">
          <ac:chgData name="Khanh Nguyen" userId="1c95467b6f550ba0" providerId="Windows Live" clId="Web-{D91F561F-A90A-49C3-8B5D-9DD777CC69E6}" dt="2020-04-26T15:43:10.037" v="389" actId="1076"/>
          <ac:spMkLst>
            <pc:docMk/>
            <pc:sldMk cId="2698866766" sldId="260"/>
            <ac:spMk id="19" creationId="{ACBABBB2-7A08-4A20-AD31-44F3B08A5363}"/>
          </ac:spMkLst>
        </pc:spChg>
        <pc:spChg chg="add mod">
          <ac:chgData name="Khanh Nguyen" userId="1c95467b6f550ba0" providerId="Windows Live" clId="Web-{D91F561F-A90A-49C3-8B5D-9DD777CC69E6}" dt="2020-04-26T15:43:21.224" v="391" actId="1076"/>
          <ac:spMkLst>
            <pc:docMk/>
            <pc:sldMk cId="2698866766" sldId="260"/>
            <ac:spMk id="20" creationId="{C6F99357-B5AE-419B-B827-3D66E8EEE6E4}"/>
          </ac:spMkLst>
        </pc:spChg>
        <pc:spChg chg="add mod">
          <ac:chgData name="Khanh Nguyen" userId="1c95467b6f550ba0" providerId="Windows Live" clId="Web-{D91F561F-A90A-49C3-8B5D-9DD777CC69E6}" dt="2020-04-26T15:46:30.209" v="432" actId="1076"/>
          <ac:spMkLst>
            <pc:docMk/>
            <pc:sldMk cId="2698866766" sldId="260"/>
            <ac:spMk id="21" creationId="{628CFEC0-1408-43A1-9AD3-72018D2BD8ED}"/>
          </ac:spMkLst>
        </pc:spChg>
        <pc:spChg chg="add mod">
          <ac:chgData name="Khanh Nguyen" userId="1c95467b6f550ba0" providerId="Windows Live" clId="Web-{D91F561F-A90A-49C3-8B5D-9DD777CC69E6}" dt="2020-04-26T15:45:45.975" v="431" actId="14100"/>
          <ac:spMkLst>
            <pc:docMk/>
            <pc:sldMk cId="2698866766" sldId="260"/>
            <ac:spMk id="22" creationId="{6247A618-C733-4F7E-898A-3F618CE68229}"/>
          </ac:spMkLst>
        </pc:spChg>
        <pc:spChg chg="add mod">
          <ac:chgData name="Khanh Nguyen" userId="1c95467b6f550ba0" providerId="Windows Live" clId="Web-{D91F561F-A90A-49C3-8B5D-9DD777CC69E6}" dt="2020-04-26T15:47:07.146" v="519" actId="1076"/>
          <ac:spMkLst>
            <pc:docMk/>
            <pc:sldMk cId="2698866766" sldId="260"/>
            <ac:spMk id="23" creationId="{E447A0F9-F033-4FD7-8BCE-0F79A029878A}"/>
          </ac:spMkLst>
        </pc:spChg>
        <pc:picChg chg="add mod">
          <ac:chgData name="Khanh Nguyen" userId="1c95467b6f550ba0" providerId="Windows Live" clId="Web-{D91F561F-A90A-49C3-8B5D-9DD777CC69E6}" dt="2020-04-26T15:45:03.334" v="417" actId="1076"/>
          <ac:picMkLst>
            <pc:docMk/>
            <pc:sldMk cId="2698866766" sldId="260"/>
            <ac:picMk id="3" creationId="{DA6334C1-3239-46DA-A32D-FDD4442F1795}"/>
          </ac:picMkLst>
        </pc:picChg>
        <pc:picChg chg="add mod">
          <ac:chgData name="Khanh Nguyen" userId="1c95467b6f550ba0" providerId="Windows Live" clId="Web-{D91F561F-A90A-49C3-8B5D-9DD777CC69E6}" dt="2020-04-26T15:45:03.334" v="418" actId="1076"/>
          <ac:picMkLst>
            <pc:docMk/>
            <pc:sldMk cId="2698866766" sldId="260"/>
            <ac:picMk id="5" creationId="{93A331CE-46F7-4243-83C4-BE9E3F1825B0}"/>
          </ac:picMkLst>
        </pc:picChg>
        <pc:picChg chg="add mod">
          <ac:chgData name="Khanh Nguyen" userId="1c95467b6f550ba0" providerId="Windows Live" clId="Web-{D91F561F-A90A-49C3-8B5D-9DD777CC69E6}" dt="2020-04-26T15:45:03.349" v="419" actId="1076"/>
          <ac:picMkLst>
            <pc:docMk/>
            <pc:sldMk cId="2698866766" sldId="260"/>
            <ac:picMk id="7" creationId="{CCA1FA7B-C942-4986-AB3B-54E0615F8F08}"/>
          </ac:picMkLst>
        </pc:picChg>
        <pc:picChg chg="add mod">
          <ac:chgData name="Khanh Nguyen" userId="1c95467b6f550ba0" providerId="Windows Live" clId="Web-{D91F561F-A90A-49C3-8B5D-9DD777CC69E6}" dt="2020-04-26T15:41:36.474" v="372" actId="1076"/>
          <ac:picMkLst>
            <pc:docMk/>
            <pc:sldMk cId="2698866766" sldId="260"/>
            <ac:picMk id="12" creationId="{A3F53263-2B7C-4937-AC64-FBA05A97C1D8}"/>
          </ac:picMkLst>
        </pc:picChg>
        <pc:picChg chg="add mod">
          <ac:chgData name="Khanh Nguyen" userId="1c95467b6f550ba0" providerId="Windows Live" clId="Web-{D91F561F-A90A-49C3-8B5D-9DD777CC69E6}" dt="2020-04-26T15:41:49.568" v="376" actId="1076"/>
          <ac:picMkLst>
            <pc:docMk/>
            <pc:sldMk cId="2698866766" sldId="260"/>
            <ac:picMk id="14" creationId="{8AE7F551-0647-4AF3-B9D9-4EBA16AD7CEA}"/>
          </ac:picMkLst>
        </pc:picChg>
        <pc:picChg chg="add mod">
          <ac:chgData name="Khanh Nguyen" userId="1c95467b6f550ba0" providerId="Windows Live" clId="Web-{D91F561F-A90A-49C3-8B5D-9DD777CC69E6}" dt="2020-04-26T15:42:44.818" v="383" actId="1076"/>
          <ac:picMkLst>
            <pc:docMk/>
            <pc:sldMk cId="2698866766" sldId="260"/>
            <ac:picMk id="17" creationId="{21EE91BF-B774-456B-B010-99066ADB15B8}"/>
          </ac:picMkLst>
        </pc:picChg>
      </pc:sldChg>
      <pc:sldChg chg="addSp modSp new">
        <pc:chgData name="Khanh Nguyen" userId="1c95467b6f550ba0" providerId="Windows Live" clId="Web-{D91F561F-A90A-49C3-8B5D-9DD777CC69E6}" dt="2020-04-26T15:50:30.975" v="562" actId="1076"/>
        <pc:sldMkLst>
          <pc:docMk/>
          <pc:sldMk cId="1655997397" sldId="261"/>
        </pc:sldMkLst>
        <pc:spChg chg="mod">
          <ac:chgData name="Khanh Nguyen" userId="1c95467b6f550ba0" providerId="Windows Live" clId="Web-{D91F561F-A90A-49C3-8B5D-9DD777CC69E6}" dt="2020-04-26T15:50:15.787" v="554" actId="20577"/>
          <ac:spMkLst>
            <pc:docMk/>
            <pc:sldMk cId="1655997397" sldId="261"/>
            <ac:spMk id="2" creationId="{99760F66-ED22-4D99-83D9-AF132B641E2C}"/>
          </ac:spMkLst>
        </pc:spChg>
        <pc:spChg chg="add mod">
          <ac:chgData name="Khanh Nguyen" userId="1c95467b6f550ba0" providerId="Windows Live" clId="Web-{D91F561F-A90A-49C3-8B5D-9DD777CC69E6}" dt="2020-04-26T15:50:30.975" v="562" actId="1076"/>
          <ac:spMkLst>
            <pc:docMk/>
            <pc:sldMk cId="1655997397" sldId="261"/>
            <ac:spMk id="8" creationId="{82AB09DD-DB63-4806-A980-AE0CB9781D42}"/>
          </ac:spMkLst>
        </pc:spChg>
        <pc:picChg chg="add mod">
          <ac:chgData name="Khanh Nguyen" userId="1c95467b6f550ba0" providerId="Windows Live" clId="Web-{D91F561F-A90A-49C3-8B5D-9DD777CC69E6}" dt="2020-04-26T15:50:30.959" v="560" actId="1076"/>
          <ac:picMkLst>
            <pc:docMk/>
            <pc:sldMk cId="1655997397" sldId="261"/>
            <ac:picMk id="4" creationId="{6E87F861-F9AC-4F21-B0C8-58EB55E95B97}"/>
          </ac:picMkLst>
        </pc:picChg>
        <pc:picChg chg="add mod">
          <ac:chgData name="Khanh Nguyen" userId="1c95467b6f550ba0" providerId="Windows Live" clId="Web-{D91F561F-A90A-49C3-8B5D-9DD777CC69E6}" dt="2020-04-26T15:50:30.975" v="561" actId="1076"/>
          <ac:picMkLst>
            <pc:docMk/>
            <pc:sldMk cId="1655997397" sldId="261"/>
            <ac:picMk id="6" creationId="{4616AC99-6BB6-4ADE-BDE8-48395933FE5F}"/>
          </ac:picMkLst>
        </pc:picChg>
      </pc:sldChg>
      <pc:sldChg chg="addSp delSp modSp add replId">
        <pc:chgData name="Khanh Nguyen" userId="1c95467b6f550ba0" providerId="Windows Live" clId="Web-{D91F561F-A90A-49C3-8B5D-9DD777CC69E6}" dt="2020-04-26T16:53:31.247" v="1237"/>
        <pc:sldMkLst>
          <pc:docMk/>
          <pc:sldMk cId="1426587996" sldId="262"/>
        </pc:sldMkLst>
        <pc:spChg chg="add mod">
          <ac:chgData name="Khanh Nguyen" userId="1c95467b6f550ba0" providerId="Windows Live" clId="Web-{D91F561F-A90A-49C3-8B5D-9DD777CC69E6}" dt="2020-04-26T15:54:36.788" v="599"/>
          <ac:spMkLst>
            <pc:docMk/>
            <pc:sldMk cId="1426587996" sldId="262"/>
            <ac:spMk id="10" creationId="{C0BCF31F-630B-4B9F-8929-EFCB1E78F4C9}"/>
          </ac:spMkLst>
        </pc:spChg>
        <pc:spChg chg="add mod">
          <ac:chgData name="Khanh Nguyen" userId="1c95467b6f550ba0" providerId="Windows Live" clId="Web-{D91F561F-A90A-49C3-8B5D-9DD777CC69E6}" dt="2020-04-26T15:55:45.725" v="634"/>
          <ac:spMkLst>
            <pc:docMk/>
            <pc:sldMk cId="1426587996" sldId="262"/>
            <ac:spMk id="11" creationId="{02939EE3-25E8-4AA1-A0EF-AEA68207BAAD}"/>
          </ac:spMkLst>
        </pc:spChg>
        <pc:spChg chg="add mod">
          <ac:chgData name="Khanh Nguyen" userId="1c95467b6f550ba0" providerId="Windows Live" clId="Web-{D91F561F-A90A-49C3-8B5D-9DD777CC69E6}" dt="2020-04-26T16:53:31.247" v="1237"/>
          <ac:spMkLst>
            <pc:docMk/>
            <pc:sldMk cId="1426587996" sldId="262"/>
            <ac:spMk id="12" creationId="{E8C512F0-66D0-4B8A-B0A7-993EEF9E5139}"/>
          </ac:spMkLst>
        </pc:spChg>
        <pc:spChg chg="add mod">
          <ac:chgData name="Khanh Nguyen" userId="1c95467b6f550ba0" providerId="Windows Live" clId="Web-{D91F561F-A90A-49C3-8B5D-9DD777CC69E6}" dt="2020-04-26T15:59:02.897" v="727" actId="1076"/>
          <ac:spMkLst>
            <pc:docMk/>
            <pc:sldMk cId="1426587996" sldId="262"/>
            <ac:spMk id="13" creationId="{7E86E019-DB97-4D67-8777-EE3CB4990CA9}"/>
          </ac:spMkLst>
        </pc:spChg>
        <pc:spChg chg="add mod">
          <ac:chgData name="Khanh Nguyen" userId="1c95467b6f550ba0" providerId="Windows Live" clId="Web-{D91F561F-A90A-49C3-8B5D-9DD777CC69E6}" dt="2020-04-26T15:59:10.569" v="728" actId="1076"/>
          <ac:spMkLst>
            <pc:docMk/>
            <pc:sldMk cId="1426587996" sldId="262"/>
            <ac:spMk id="14" creationId="{169BB430-EBE9-48D3-BBC7-66B17AF3C24B}"/>
          </ac:spMkLst>
        </pc:spChg>
        <pc:spChg chg="add mod">
          <ac:chgData name="Khanh Nguyen" userId="1c95467b6f550ba0" providerId="Windows Live" clId="Web-{D91F561F-A90A-49C3-8B5D-9DD777CC69E6}" dt="2020-04-26T15:57:59.272" v="711" actId="1076"/>
          <ac:spMkLst>
            <pc:docMk/>
            <pc:sldMk cId="1426587996" sldId="262"/>
            <ac:spMk id="15" creationId="{6E7FAE65-47EA-4920-B326-5A67AA7A8459}"/>
          </ac:spMkLst>
        </pc:spChg>
        <pc:picChg chg="add del mod">
          <ac:chgData name="Khanh Nguyen" userId="1c95467b6f550ba0" providerId="Windows Live" clId="Web-{D91F561F-A90A-49C3-8B5D-9DD777CC69E6}" dt="2020-04-26T15:52:05.428" v="576"/>
          <ac:picMkLst>
            <pc:docMk/>
            <pc:sldMk cId="1426587996" sldId="262"/>
            <ac:picMk id="3" creationId="{3468B63E-6BE0-473F-BDBB-5D96B9425A02}"/>
          </ac:picMkLst>
        </pc:picChg>
        <pc:picChg chg="add del mod">
          <ac:chgData name="Khanh Nguyen" userId="1c95467b6f550ba0" providerId="Windows Live" clId="Web-{D91F561F-A90A-49C3-8B5D-9DD777CC69E6}" dt="2020-04-26T15:53:51.444" v="593"/>
          <ac:picMkLst>
            <pc:docMk/>
            <pc:sldMk cId="1426587996" sldId="262"/>
            <ac:picMk id="6" creationId="{4616AC99-6BB6-4ADE-BDE8-48395933FE5F}"/>
          </ac:picMkLst>
        </pc:picChg>
        <pc:picChg chg="add mod">
          <ac:chgData name="Khanh Nguyen" userId="1c95467b6f550ba0" providerId="Windows Live" clId="Web-{D91F561F-A90A-49C3-8B5D-9DD777CC69E6}" dt="2020-04-26T15:53:45.131" v="592" actId="14100"/>
          <ac:picMkLst>
            <pc:docMk/>
            <pc:sldMk cId="1426587996" sldId="262"/>
            <ac:picMk id="7" creationId="{24E34536-1F12-4496-ADBF-5DDFD8BD27B0}"/>
          </ac:picMkLst>
        </pc:picChg>
      </pc:sldChg>
      <pc:sldChg chg="addSp delSp modSp new">
        <pc:chgData name="Khanh Nguyen" userId="1c95467b6f550ba0" providerId="Windows Live" clId="Web-{D91F561F-A90A-49C3-8B5D-9DD777CC69E6}" dt="2020-04-26T16:58:33.372" v="1266" actId="20577"/>
        <pc:sldMkLst>
          <pc:docMk/>
          <pc:sldMk cId="580971902" sldId="263"/>
        </pc:sldMkLst>
        <pc:spChg chg="mod">
          <ac:chgData name="Khanh Nguyen" userId="1c95467b6f550ba0" providerId="Windows Live" clId="Web-{D91F561F-A90A-49C3-8B5D-9DD777CC69E6}" dt="2020-04-26T16:00:05.257" v="753" actId="20577"/>
          <ac:spMkLst>
            <pc:docMk/>
            <pc:sldMk cId="580971902" sldId="263"/>
            <ac:spMk id="2" creationId="{049D73AB-69AC-4C26-8CC0-8588A649B93D}"/>
          </ac:spMkLst>
        </pc:spChg>
        <pc:spChg chg="add del mod">
          <ac:chgData name="Khanh Nguyen" userId="1c95467b6f550ba0" providerId="Windows Live" clId="Web-{D91F561F-A90A-49C3-8B5D-9DD777CC69E6}" dt="2020-04-26T16:06:51.476" v="828"/>
          <ac:spMkLst>
            <pc:docMk/>
            <pc:sldMk cId="580971902" sldId="263"/>
            <ac:spMk id="5" creationId="{91CF7E77-AE85-418D-9130-9B2D53BE1213}"/>
          </ac:spMkLst>
        </pc:spChg>
        <pc:spChg chg="add del mod">
          <ac:chgData name="Khanh Nguyen" userId="1c95467b6f550ba0" providerId="Windows Live" clId="Web-{D91F561F-A90A-49C3-8B5D-9DD777CC69E6}" dt="2020-04-26T16:06:53.711" v="832"/>
          <ac:spMkLst>
            <pc:docMk/>
            <pc:sldMk cId="580971902" sldId="263"/>
            <ac:spMk id="6" creationId="{B071E0E4-EE0A-4910-84E0-F6C752A54C88}"/>
          </ac:spMkLst>
        </pc:spChg>
        <pc:spChg chg="add del">
          <ac:chgData name="Khanh Nguyen" userId="1c95467b6f550ba0" providerId="Windows Live" clId="Web-{D91F561F-A90A-49C3-8B5D-9DD777CC69E6}" dt="2020-04-26T16:58:09.138" v="1252"/>
          <ac:spMkLst>
            <pc:docMk/>
            <pc:sldMk cId="580971902" sldId="263"/>
            <ac:spMk id="7" creationId="{1D5A9A92-51D6-4696-97DD-B633C6A270F0}"/>
          </ac:spMkLst>
        </pc:spChg>
        <pc:spChg chg="add mod">
          <ac:chgData name="Khanh Nguyen" userId="1c95467b6f550ba0" providerId="Windows Live" clId="Web-{D91F561F-A90A-49C3-8B5D-9DD777CC69E6}" dt="2020-04-26T16:58:27.638" v="1261" actId="20577"/>
          <ac:spMkLst>
            <pc:docMk/>
            <pc:sldMk cId="580971902" sldId="263"/>
            <ac:spMk id="8" creationId="{835FC702-9D17-4D93-ADB1-41187423B13D}"/>
          </ac:spMkLst>
        </pc:spChg>
        <pc:spChg chg="add mod">
          <ac:chgData name="Khanh Nguyen" userId="1c95467b6f550ba0" providerId="Windows Live" clId="Web-{D91F561F-A90A-49C3-8B5D-9DD777CC69E6}" dt="2020-04-26T16:58:33.372" v="1266" actId="20577"/>
          <ac:spMkLst>
            <pc:docMk/>
            <pc:sldMk cId="580971902" sldId="263"/>
            <ac:spMk id="9" creationId="{37F40EBB-2055-4760-B908-EBF1D946DEBB}"/>
          </ac:spMkLst>
        </pc:spChg>
        <pc:picChg chg="add mod">
          <ac:chgData name="Khanh Nguyen" userId="1c95467b6f550ba0" providerId="Windows Live" clId="Web-{D91F561F-A90A-49C3-8B5D-9DD777CC69E6}" dt="2020-04-26T16:01:30.491" v="758" actId="14100"/>
          <ac:picMkLst>
            <pc:docMk/>
            <pc:sldMk cId="580971902" sldId="263"/>
            <ac:picMk id="3" creationId="{F02ACA80-2AC2-480A-B525-77E55A69968C}"/>
          </ac:picMkLst>
        </pc:picChg>
      </pc:sldChg>
      <pc:sldChg chg="add del replId">
        <pc:chgData name="Khanh Nguyen" userId="1c95467b6f550ba0" providerId="Windows Live" clId="Web-{D91F561F-A90A-49C3-8B5D-9DD777CC69E6}" dt="2020-04-26T15:54:24.335" v="595"/>
        <pc:sldMkLst>
          <pc:docMk/>
          <pc:sldMk cId="908992504" sldId="263"/>
        </pc:sldMkLst>
      </pc:sldChg>
      <pc:sldChg chg="modSp new">
        <pc:chgData name="Khanh Nguyen" userId="1c95467b6f550ba0" providerId="Windows Live" clId="Web-{D91F561F-A90A-49C3-8B5D-9DD777CC69E6}" dt="2020-04-26T16:02:43.023" v="811" actId="20577"/>
        <pc:sldMkLst>
          <pc:docMk/>
          <pc:sldMk cId="3253177007" sldId="264"/>
        </pc:sldMkLst>
        <pc:spChg chg="mod">
          <ac:chgData name="Khanh Nguyen" userId="1c95467b6f550ba0" providerId="Windows Live" clId="Web-{D91F561F-A90A-49C3-8B5D-9DD777CC69E6}" dt="2020-04-26T16:02:43.023" v="811" actId="20577"/>
          <ac:spMkLst>
            <pc:docMk/>
            <pc:sldMk cId="3253177007" sldId="264"/>
            <ac:spMk id="2" creationId="{087C7EC8-1E92-40CF-90E0-1A53D90D6843}"/>
          </ac:spMkLst>
        </pc:spChg>
      </pc:sldChg>
      <pc:sldChg chg="addSp delSp modSp new del">
        <pc:chgData name="Khanh Nguyen" userId="1c95467b6f550ba0" providerId="Windows Live" clId="Web-{D91F561F-A90A-49C3-8B5D-9DD777CC69E6}" dt="2020-04-26T16:10:21.102" v="899"/>
        <pc:sldMkLst>
          <pc:docMk/>
          <pc:sldMk cId="2690196321" sldId="265"/>
        </pc:sldMkLst>
        <pc:spChg chg="mod">
          <ac:chgData name="Khanh Nguyen" userId="1c95467b6f550ba0" providerId="Windows Live" clId="Web-{D91F561F-A90A-49C3-8B5D-9DD777CC69E6}" dt="2020-04-26T16:06:36.179" v="823" actId="20577"/>
          <ac:spMkLst>
            <pc:docMk/>
            <pc:sldMk cId="2690196321" sldId="265"/>
            <ac:spMk id="2" creationId="{9D61FA45-C005-4B51-BCE8-53CB92897839}"/>
          </ac:spMkLst>
        </pc:spChg>
        <pc:spChg chg="add mod">
          <ac:chgData name="Khanh Nguyen" userId="1c95467b6f550ba0" providerId="Windows Live" clId="Web-{D91F561F-A90A-49C3-8B5D-9DD777CC69E6}" dt="2020-04-26T16:09:20.930" v="850" actId="14100"/>
          <ac:spMkLst>
            <pc:docMk/>
            <pc:sldMk cId="2690196321" sldId="265"/>
            <ac:spMk id="10" creationId="{22CD767A-B4EC-4BF1-9ED3-D71A5E3C700F}"/>
          </ac:spMkLst>
        </pc:spChg>
        <pc:picChg chg="add del mod">
          <ac:chgData name="Khanh Nguyen" userId="1c95467b6f550ba0" providerId="Windows Live" clId="Web-{D91F561F-A90A-49C3-8B5D-9DD777CC69E6}" dt="2020-04-26T16:08:48.351" v="838"/>
          <ac:picMkLst>
            <pc:docMk/>
            <pc:sldMk cId="2690196321" sldId="265"/>
            <ac:picMk id="4" creationId="{E13B2582-40EC-468F-BD90-700460CFFF70}"/>
          </ac:picMkLst>
        </pc:picChg>
        <pc:picChg chg="add mod">
          <ac:chgData name="Khanh Nguyen" userId="1c95467b6f550ba0" providerId="Windows Live" clId="Web-{D91F561F-A90A-49C3-8B5D-9DD777CC69E6}" dt="2020-04-26T16:08:44.023" v="836" actId="14100"/>
          <ac:picMkLst>
            <pc:docMk/>
            <pc:sldMk cId="2690196321" sldId="265"/>
            <ac:picMk id="5" creationId="{974CF11A-D544-4A6E-BD08-1F17C99FC2DA}"/>
          </ac:picMkLst>
        </pc:picChg>
        <pc:picChg chg="add mod">
          <ac:chgData name="Khanh Nguyen" userId="1c95467b6f550ba0" providerId="Windows Live" clId="Web-{D91F561F-A90A-49C3-8B5D-9DD777CC69E6}" dt="2020-04-26T16:08:59.117" v="841" actId="1076"/>
          <ac:picMkLst>
            <pc:docMk/>
            <pc:sldMk cId="2690196321" sldId="265"/>
            <ac:picMk id="7" creationId="{0D9DF479-3D2A-4F0E-B4D7-A7FD23103304}"/>
          </ac:picMkLst>
        </pc:picChg>
      </pc:sldChg>
      <pc:sldChg chg="addSp delSp modSp add replId">
        <pc:chgData name="Khanh Nguyen" userId="1c95467b6f550ba0" providerId="Windows Live" clId="Web-{D91F561F-A90A-49C3-8B5D-9DD777CC69E6}" dt="2020-04-26T16:59:12.747" v="1281" actId="1076"/>
        <pc:sldMkLst>
          <pc:docMk/>
          <pc:sldMk cId="366360638" sldId="266"/>
        </pc:sldMkLst>
        <pc:spChg chg="add del mod">
          <ac:chgData name="Khanh Nguyen" userId="1c95467b6f550ba0" providerId="Windows Live" clId="Web-{D91F561F-A90A-49C3-8B5D-9DD777CC69E6}" dt="2020-04-26T16:11:44.102" v="903"/>
          <ac:spMkLst>
            <pc:docMk/>
            <pc:sldMk cId="366360638" sldId="266"/>
            <ac:spMk id="3" creationId="{BEB27E4B-FCF6-426A-B94F-13D79E97B62B}"/>
          </ac:spMkLst>
        </pc:spChg>
        <pc:spChg chg="add mod">
          <ac:chgData name="Khanh Nguyen" userId="1c95467b6f550ba0" providerId="Windows Live" clId="Web-{D91F561F-A90A-49C3-8B5D-9DD777CC69E6}" dt="2020-04-26T16:59:01.263" v="1274" actId="1076"/>
          <ac:spMkLst>
            <pc:docMk/>
            <pc:sldMk cId="366360638" sldId="266"/>
            <ac:spMk id="4" creationId="{250592F7-BF1B-4D15-B7BE-568378A0093B}"/>
          </ac:spMkLst>
        </pc:spChg>
        <pc:spChg chg="add mod">
          <ac:chgData name="Khanh Nguyen" userId="1c95467b6f550ba0" providerId="Windows Live" clId="Web-{D91F561F-A90A-49C3-8B5D-9DD777CC69E6}" dt="2020-04-26T16:09:36.305" v="860" actId="20577"/>
          <ac:spMkLst>
            <pc:docMk/>
            <pc:sldMk cId="366360638" sldId="266"/>
            <ac:spMk id="6" creationId="{16A576E4-CB05-410A-A7B7-E1D5082BB440}"/>
          </ac:spMkLst>
        </pc:spChg>
        <pc:spChg chg="add mod">
          <ac:chgData name="Khanh Nguyen" userId="1c95467b6f550ba0" providerId="Windows Live" clId="Web-{D91F561F-A90A-49C3-8B5D-9DD777CC69E6}" dt="2020-04-26T16:59:01.279" v="1275" actId="1076"/>
          <ac:spMkLst>
            <pc:docMk/>
            <pc:sldMk cId="366360638" sldId="266"/>
            <ac:spMk id="12" creationId="{DF5E490B-013E-453E-A61A-59919575A373}"/>
          </ac:spMkLst>
        </pc:spChg>
        <pc:spChg chg="add mod">
          <ac:chgData name="Khanh Nguyen" userId="1c95467b6f550ba0" providerId="Windows Live" clId="Web-{D91F561F-A90A-49C3-8B5D-9DD777CC69E6}" dt="2020-04-26T16:59:09.357" v="1280" actId="1076"/>
          <ac:spMkLst>
            <pc:docMk/>
            <pc:sldMk cId="366360638" sldId="266"/>
            <ac:spMk id="13" creationId="{448D6F12-861D-43A0-AB58-332237BCAB5E}"/>
          </ac:spMkLst>
        </pc:spChg>
        <pc:spChg chg="add mod">
          <ac:chgData name="Khanh Nguyen" userId="1c95467b6f550ba0" providerId="Windows Live" clId="Web-{D91F561F-A90A-49C3-8B5D-9DD777CC69E6}" dt="2020-04-26T16:59:12.747" v="1281" actId="1076"/>
          <ac:spMkLst>
            <pc:docMk/>
            <pc:sldMk cId="366360638" sldId="266"/>
            <ac:spMk id="14" creationId="{686536B4-EF0B-4FEC-B9A4-01510F6556F2}"/>
          </ac:spMkLst>
        </pc:spChg>
        <pc:picChg chg="mod">
          <ac:chgData name="Khanh Nguyen" userId="1c95467b6f550ba0" providerId="Windows Live" clId="Web-{D91F561F-A90A-49C3-8B5D-9DD777CC69E6}" dt="2020-04-26T16:10:57.445" v="900" actId="14100"/>
          <ac:picMkLst>
            <pc:docMk/>
            <pc:sldMk cId="366360638" sldId="266"/>
            <ac:picMk id="5" creationId="{974CF11A-D544-4A6E-BD08-1F17C99FC2DA}"/>
          </ac:picMkLst>
        </pc:picChg>
      </pc:sldChg>
      <pc:sldChg chg="addSp delSp modSp new ord">
        <pc:chgData name="Khanh Nguyen" userId="1c95467b6f550ba0" providerId="Windows Live" clId="Web-{D91F561F-A90A-49C3-8B5D-9DD777CC69E6}" dt="2020-04-26T16:59:35.185" v="1283"/>
        <pc:sldMkLst>
          <pc:docMk/>
          <pc:sldMk cId="2328025711" sldId="267"/>
        </pc:sldMkLst>
        <pc:spChg chg="mod">
          <ac:chgData name="Khanh Nguyen" userId="1c95467b6f550ba0" providerId="Windows Live" clId="Web-{D91F561F-A90A-49C3-8B5D-9DD777CC69E6}" dt="2020-04-26T16:10:09.195" v="896" actId="20577"/>
          <ac:spMkLst>
            <pc:docMk/>
            <pc:sldMk cId="2328025711" sldId="267"/>
            <ac:spMk id="2" creationId="{D1E7EFF5-11B8-4F32-8476-49E84585F05A}"/>
          </ac:spMkLst>
        </pc:spChg>
        <pc:spChg chg="add del mod">
          <ac:chgData name="Khanh Nguyen" userId="1c95467b6f550ba0" providerId="Windows Live" clId="Web-{D91F561F-A90A-49C3-8B5D-9DD777CC69E6}" dt="2020-04-26T16:24:32.134" v="1005"/>
          <ac:spMkLst>
            <pc:docMk/>
            <pc:sldMk cId="2328025711" sldId="267"/>
            <ac:spMk id="35" creationId="{16407077-DC2C-475D-82C5-66756E04513F}"/>
          </ac:spMkLst>
        </pc:spChg>
        <pc:spChg chg="add del mod">
          <ac:chgData name="Khanh Nguyen" userId="1c95467b6f550ba0" providerId="Windows Live" clId="Web-{D91F561F-A90A-49C3-8B5D-9DD777CC69E6}" dt="2020-04-26T16:25:03.165" v="1017"/>
          <ac:spMkLst>
            <pc:docMk/>
            <pc:sldMk cId="2328025711" sldId="267"/>
            <ac:spMk id="36" creationId="{041512B9-0216-4B83-84BA-2FB17313353C}"/>
          </ac:spMkLst>
        </pc:spChg>
        <pc:spChg chg="add del mod">
          <ac:chgData name="Khanh Nguyen" userId="1c95467b6f550ba0" providerId="Windows Live" clId="Web-{D91F561F-A90A-49C3-8B5D-9DD777CC69E6}" dt="2020-04-26T16:25:03.884" v="1018"/>
          <ac:spMkLst>
            <pc:docMk/>
            <pc:sldMk cId="2328025711" sldId="267"/>
            <ac:spMk id="37" creationId="{5F7B0374-4E25-4F88-8D9E-A1073ED5E290}"/>
          </ac:spMkLst>
        </pc:spChg>
        <pc:spChg chg="add mod">
          <ac:chgData name="Khanh Nguyen" userId="1c95467b6f550ba0" providerId="Windows Live" clId="Web-{D91F561F-A90A-49C3-8B5D-9DD777CC69E6}" dt="2020-04-26T16:25:10.744" v="1020"/>
          <ac:spMkLst>
            <pc:docMk/>
            <pc:sldMk cId="2328025711" sldId="267"/>
            <ac:spMk id="38" creationId="{E9C791D2-D3ED-4C76-A4FB-9E49E9BC2A8C}"/>
          </ac:spMkLst>
        </pc:spChg>
        <pc:spChg chg="add mod">
          <ac:chgData name="Khanh Nguyen" userId="1c95467b6f550ba0" providerId="Windows Live" clId="Web-{D91F561F-A90A-49C3-8B5D-9DD777CC69E6}" dt="2020-04-26T16:25:14.994" v="1022" actId="1076"/>
          <ac:spMkLst>
            <pc:docMk/>
            <pc:sldMk cId="2328025711" sldId="267"/>
            <ac:spMk id="39" creationId="{3CA03F87-6632-40D2-B199-A96D1396CA2E}"/>
          </ac:spMkLst>
        </pc:spChg>
        <pc:spChg chg="add mod">
          <ac:chgData name="Khanh Nguyen" userId="1c95467b6f550ba0" providerId="Windows Live" clId="Web-{D91F561F-A90A-49C3-8B5D-9DD777CC69E6}" dt="2020-04-26T16:25:21.697" v="1026" actId="1076"/>
          <ac:spMkLst>
            <pc:docMk/>
            <pc:sldMk cId="2328025711" sldId="267"/>
            <ac:spMk id="40" creationId="{B1C9AD59-4552-405C-A60E-18BD55E874C3}"/>
          </ac:spMkLst>
        </pc:spChg>
        <pc:spChg chg="add mod">
          <ac:chgData name="Khanh Nguyen" userId="1c95467b6f550ba0" providerId="Windows Live" clId="Web-{D91F561F-A90A-49C3-8B5D-9DD777CC69E6}" dt="2020-04-26T16:25:26.759" v="1028" actId="1076"/>
          <ac:spMkLst>
            <pc:docMk/>
            <pc:sldMk cId="2328025711" sldId="267"/>
            <ac:spMk id="41" creationId="{C9EC8E87-D8C8-4D1C-9357-BBC1276FAB13}"/>
          </ac:spMkLst>
        </pc:spChg>
        <pc:spChg chg="add mod">
          <ac:chgData name="Khanh Nguyen" userId="1c95467b6f550ba0" providerId="Windows Live" clId="Web-{D91F561F-A90A-49C3-8B5D-9DD777CC69E6}" dt="2020-04-26T16:27:45.947" v="1071" actId="20577"/>
          <ac:spMkLst>
            <pc:docMk/>
            <pc:sldMk cId="2328025711" sldId="267"/>
            <ac:spMk id="42" creationId="{32A4F61E-5D45-4050-9E11-874E0112D5BC}"/>
          </ac:spMkLst>
        </pc:spChg>
        <pc:spChg chg="add mod">
          <ac:chgData name="Khanh Nguyen" userId="1c95467b6f550ba0" providerId="Windows Live" clId="Web-{D91F561F-A90A-49C3-8B5D-9DD777CC69E6}" dt="2020-04-26T16:27:42.541" v="1066" actId="20577"/>
          <ac:spMkLst>
            <pc:docMk/>
            <pc:sldMk cId="2328025711" sldId="267"/>
            <ac:spMk id="43" creationId="{9E496A7F-0D85-4069-978C-689FDD2768CC}"/>
          </ac:spMkLst>
        </pc:spChg>
        <pc:spChg chg="add mod">
          <ac:chgData name="Khanh Nguyen" userId="1c95467b6f550ba0" providerId="Windows Live" clId="Web-{D91F561F-A90A-49C3-8B5D-9DD777CC69E6}" dt="2020-04-26T16:50:23.043" v="1191" actId="1076"/>
          <ac:spMkLst>
            <pc:docMk/>
            <pc:sldMk cId="2328025711" sldId="267"/>
            <ac:spMk id="46" creationId="{8C11CC58-0FCC-4319-AF8E-0D27BAEECB78}"/>
          </ac:spMkLst>
        </pc:spChg>
        <pc:spChg chg="add del mod">
          <ac:chgData name="Khanh Nguyen" userId="1c95467b6f550ba0" providerId="Windows Live" clId="Web-{D91F561F-A90A-49C3-8B5D-9DD777CC69E6}" dt="2020-04-26T16:28:12.854" v="1091"/>
          <ac:spMkLst>
            <pc:docMk/>
            <pc:sldMk cId="2328025711" sldId="267"/>
            <ac:spMk id="47" creationId="{FEC5D83C-C2C9-4B2F-9492-67E199430733}"/>
          </ac:spMkLst>
        </pc:spChg>
        <pc:spChg chg="add mod">
          <ac:chgData name="Khanh Nguyen" userId="1c95467b6f550ba0" providerId="Windows Live" clId="Web-{D91F561F-A90A-49C3-8B5D-9DD777CC69E6}" dt="2020-04-26T16:29:02.463" v="1117"/>
          <ac:spMkLst>
            <pc:docMk/>
            <pc:sldMk cId="2328025711" sldId="267"/>
            <ac:spMk id="48" creationId="{7C21C0E3-9C9C-4326-9824-2DC17174A4D2}"/>
          </ac:spMkLst>
        </pc:spChg>
        <pc:spChg chg="add mod">
          <ac:chgData name="Khanh Nguyen" userId="1c95467b6f550ba0" providerId="Windows Live" clId="Web-{D91F561F-A90A-49C3-8B5D-9DD777CC69E6}" dt="2020-04-26T16:29:08.869" v="1118" actId="20577"/>
          <ac:spMkLst>
            <pc:docMk/>
            <pc:sldMk cId="2328025711" sldId="267"/>
            <ac:spMk id="49" creationId="{8592CD3C-3310-4584-80B6-52CFA75970D9}"/>
          </ac:spMkLst>
        </pc:spChg>
        <pc:spChg chg="add del mod">
          <ac:chgData name="Khanh Nguyen" userId="1c95467b6f550ba0" providerId="Windows Live" clId="Web-{D91F561F-A90A-49C3-8B5D-9DD777CC69E6}" dt="2020-04-26T16:34:13.072" v="1142"/>
          <ac:spMkLst>
            <pc:docMk/>
            <pc:sldMk cId="2328025711" sldId="267"/>
            <ac:spMk id="52" creationId="{82D447D7-5AC4-4FB6-8A48-78EBA94AEEB9}"/>
          </ac:spMkLst>
        </pc:spChg>
        <pc:spChg chg="add mod">
          <ac:chgData name="Khanh Nguyen" userId="1c95467b6f550ba0" providerId="Windows Live" clId="Web-{D91F561F-A90A-49C3-8B5D-9DD777CC69E6}" dt="2020-04-26T16:50:23.058" v="1193" actId="1076"/>
          <ac:spMkLst>
            <pc:docMk/>
            <pc:sldMk cId="2328025711" sldId="267"/>
            <ac:spMk id="53" creationId="{721FC622-66BA-4ABB-8445-B59337E8241B}"/>
          </ac:spMkLst>
        </pc:spChg>
        <pc:spChg chg="add mod">
          <ac:chgData name="Khanh Nguyen" userId="1c95467b6f550ba0" providerId="Windows Live" clId="Web-{D91F561F-A90A-49C3-8B5D-9DD777CC69E6}" dt="2020-04-26T16:52:15.402" v="1220" actId="1076"/>
          <ac:spMkLst>
            <pc:docMk/>
            <pc:sldMk cId="2328025711" sldId="267"/>
            <ac:spMk id="65" creationId="{CEEDAC1F-3995-48A3-95AC-4360D2B63AA4}"/>
          </ac:spMkLst>
        </pc:spChg>
        <pc:spChg chg="add mod">
          <ac:chgData name="Khanh Nguyen" userId="1c95467b6f550ba0" providerId="Windows Live" clId="Web-{D91F561F-A90A-49C3-8B5D-9DD777CC69E6}" dt="2020-04-26T16:50:23.121" v="1200" actId="1076"/>
          <ac:spMkLst>
            <pc:docMk/>
            <pc:sldMk cId="2328025711" sldId="267"/>
            <ac:spMk id="66" creationId="{C0DDF17E-1D11-4EE6-AAA2-86EDEBC92981}"/>
          </ac:spMkLst>
        </pc:spChg>
        <pc:spChg chg="add mod">
          <ac:chgData name="Khanh Nguyen" userId="1c95467b6f550ba0" providerId="Windows Live" clId="Web-{D91F561F-A90A-49C3-8B5D-9DD777CC69E6}" dt="2020-04-26T16:50:23.121" v="1201" actId="1076"/>
          <ac:spMkLst>
            <pc:docMk/>
            <pc:sldMk cId="2328025711" sldId="267"/>
            <ac:spMk id="67" creationId="{1CD6044B-BF46-4164-9D61-B6CF8CEA9E9A}"/>
          </ac:spMkLst>
        </pc:spChg>
        <pc:spChg chg="add mod">
          <ac:chgData name="Khanh Nguyen" userId="1c95467b6f550ba0" providerId="Windows Live" clId="Web-{D91F561F-A90A-49C3-8B5D-9DD777CC69E6}" dt="2020-04-26T16:50:23.136" v="1202" actId="1076"/>
          <ac:spMkLst>
            <pc:docMk/>
            <pc:sldMk cId="2328025711" sldId="267"/>
            <ac:spMk id="68" creationId="{652AF93C-C14E-450E-886F-105BC03FBA27}"/>
          </ac:spMkLst>
        </pc:spChg>
        <pc:spChg chg="add mod">
          <ac:chgData name="Khanh Nguyen" userId="1c95467b6f550ba0" providerId="Windows Live" clId="Web-{D91F561F-A90A-49C3-8B5D-9DD777CC69E6}" dt="2020-04-26T16:50:32.793" v="1204"/>
          <ac:spMkLst>
            <pc:docMk/>
            <pc:sldMk cId="2328025711" sldId="267"/>
            <ac:spMk id="69" creationId="{5B885F2F-626B-4C7D-813E-0BE30A16C361}"/>
          </ac:spMkLst>
        </pc:spChg>
        <pc:spChg chg="add mod">
          <ac:chgData name="Khanh Nguyen" userId="1c95467b6f550ba0" providerId="Windows Live" clId="Web-{D91F561F-A90A-49C3-8B5D-9DD777CC69E6}" dt="2020-04-26T16:56:23.107" v="1249" actId="20577"/>
          <ac:spMkLst>
            <pc:docMk/>
            <pc:sldMk cId="2328025711" sldId="267"/>
            <ac:spMk id="70" creationId="{584DD32C-0352-48F3-AC91-52FBC0A26400}"/>
          </ac:spMkLst>
        </pc:spChg>
        <pc:picChg chg="add del mod">
          <ac:chgData name="Khanh Nguyen" userId="1c95467b6f550ba0" providerId="Windows Live" clId="Web-{D91F561F-A90A-49C3-8B5D-9DD777CC69E6}" dt="2020-04-26T16:15:08.602" v="905"/>
          <ac:picMkLst>
            <pc:docMk/>
            <pc:sldMk cId="2328025711" sldId="267"/>
            <ac:picMk id="3" creationId="{6D92055E-6FBE-414D-83E1-E43C0F8C7354}"/>
          </ac:picMkLst>
        </pc:picChg>
        <pc:picChg chg="add mod">
          <ac:chgData name="Khanh Nguyen" userId="1c95467b6f550ba0" providerId="Windows Live" clId="Web-{D91F561F-A90A-49C3-8B5D-9DD777CC69E6}" dt="2020-04-26T16:20:07.134" v="957" actId="1076"/>
          <ac:picMkLst>
            <pc:docMk/>
            <pc:sldMk cId="2328025711" sldId="267"/>
            <ac:picMk id="5" creationId="{FE49CDEE-6D69-4779-8171-6088CFE5B861}"/>
          </ac:picMkLst>
        </pc:picChg>
        <pc:picChg chg="add del mod">
          <ac:chgData name="Khanh Nguyen" userId="1c95467b6f550ba0" providerId="Windows Live" clId="Web-{D91F561F-A90A-49C3-8B5D-9DD777CC69E6}" dt="2020-04-26T16:19:26.274" v="945"/>
          <ac:picMkLst>
            <pc:docMk/>
            <pc:sldMk cId="2328025711" sldId="267"/>
            <ac:picMk id="7" creationId="{ED4CBBD0-D0B5-4044-852F-155E75892A08}"/>
          </ac:picMkLst>
        </pc:picChg>
        <pc:picChg chg="add del mod">
          <ac:chgData name="Khanh Nguyen" userId="1c95467b6f550ba0" providerId="Windows Live" clId="Web-{D91F561F-A90A-49C3-8B5D-9DD777CC69E6}" dt="2020-04-26T16:19:26.634" v="946"/>
          <ac:picMkLst>
            <pc:docMk/>
            <pc:sldMk cId="2328025711" sldId="267"/>
            <ac:picMk id="9" creationId="{962992BA-7F59-4363-9731-5F6FAA2A40CA}"/>
          </ac:picMkLst>
        </pc:picChg>
        <pc:picChg chg="add del mod">
          <ac:chgData name="Khanh Nguyen" userId="1c95467b6f550ba0" providerId="Windows Live" clId="Web-{D91F561F-A90A-49C3-8B5D-9DD777CC69E6}" dt="2020-04-26T16:17:33.102" v="928"/>
          <ac:picMkLst>
            <pc:docMk/>
            <pc:sldMk cId="2328025711" sldId="267"/>
            <ac:picMk id="11" creationId="{6526CCAC-C836-4E4F-A112-B0B5723B8B6A}"/>
          </ac:picMkLst>
        </pc:picChg>
        <pc:picChg chg="add del mod">
          <ac:chgData name="Khanh Nguyen" userId="1c95467b6f550ba0" providerId="Windows Live" clId="Web-{D91F561F-A90A-49C3-8B5D-9DD777CC69E6}" dt="2020-04-26T16:17:25.790" v="925"/>
          <ac:picMkLst>
            <pc:docMk/>
            <pc:sldMk cId="2328025711" sldId="267"/>
            <ac:picMk id="13" creationId="{612A26A2-96FD-4EE1-BF17-459FCE382779}"/>
          </ac:picMkLst>
        </pc:picChg>
        <pc:picChg chg="add del mod">
          <ac:chgData name="Khanh Nguyen" userId="1c95467b6f550ba0" providerId="Windows Live" clId="Web-{D91F561F-A90A-49C3-8B5D-9DD777CC69E6}" dt="2020-04-26T16:19:27.118" v="947"/>
          <ac:picMkLst>
            <pc:docMk/>
            <pc:sldMk cId="2328025711" sldId="267"/>
            <ac:picMk id="15" creationId="{BFE37F33-ABB6-41E3-B89C-B7C2B8A87B7B}"/>
          </ac:picMkLst>
        </pc:picChg>
        <pc:picChg chg="add del mod">
          <ac:chgData name="Khanh Nguyen" userId="1c95467b6f550ba0" providerId="Windows Live" clId="Web-{D91F561F-A90A-49C3-8B5D-9DD777CC69E6}" dt="2020-04-26T16:19:27.384" v="948"/>
          <ac:picMkLst>
            <pc:docMk/>
            <pc:sldMk cId="2328025711" sldId="267"/>
            <ac:picMk id="17" creationId="{D0681683-1A93-4D46-BD0F-835C8EA4E9BE}"/>
          </ac:picMkLst>
        </pc:picChg>
        <pc:picChg chg="add mod">
          <ac:chgData name="Khanh Nguyen" userId="1c95467b6f550ba0" providerId="Windows Live" clId="Web-{D91F561F-A90A-49C3-8B5D-9DD777CC69E6}" dt="2020-04-26T16:24:29.150" v="1004" actId="1076"/>
          <ac:picMkLst>
            <pc:docMk/>
            <pc:sldMk cId="2328025711" sldId="267"/>
            <ac:picMk id="19" creationId="{373E1E67-9DC9-45A9-ABF4-E4C962A52693}"/>
          </ac:picMkLst>
        </pc:picChg>
        <pc:picChg chg="add mod">
          <ac:chgData name="Khanh Nguyen" userId="1c95467b6f550ba0" providerId="Windows Live" clId="Web-{D91F561F-A90A-49C3-8B5D-9DD777CC69E6}" dt="2020-04-26T16:20:11.259" v="958" actId="1076"/>
          <ac:picMkLst>
            <pc:docMk/>
            <pc:sldMk cId="2328025711" sldId="267"/>
            <ac:picMk id="21" creationId="{FF232AEA-FD06-4CA8-8824-5AC34E209566}"/>
          </ac:picMkLst>
        </pc:picChg>
        <pc:picChg chg="add mod">
          <ac:chgData name="Khanh Nguyen" userId="1c95467b6f550ba0" providerId="Windows Live" clId="Web-{D91F561F-A90A-49C3-8B5D-9DD777CC69E6}" dt="2020-04-26T16:24:12.510" v="1003" actId="1076"/>
          <ac:picMkLst>
            <pc:docMk/>
            <pc:sldMk cId="2328025711" sldId="267"/>
            <ac:picMk id="23" creationId="{2B879844-8BE1-4CCE-88B8-10531FB57445}"/>
          </ac:picMkLst>
        </pc:picChg>
        <pc:picChg chg="add mod">
          <ac:chgData name="Khanh Nguyen" userId="1c95467b6f550ba0" providerId="Windows Live" clId="Web-{D91F561F-A90A-49C3-8B5D-9DD777CC69E6}" dt="2020-04-26T16:24:08.712" v="999" actId="1076"/>
          <ac:picMkLst>
            <pc:docMk/>
            <pc:sldMk cId="2328025711" sldId="267"/>
            <ac:picMk id="25" creationId="{31C4CA6E-64D5-4644-A0B0-E7F77CB31720}"/>
          </ac:picMkLst>
        </pc:picChg>
        <pc:picChg chg="add mod">
          <ac:chgData name="Khanh Nguyen" userId="1c95467b6f550ba0" providerId="Windows Live" clId="Web-{D91F561F-A90A-49C3-8B5D-9DD777CC69E6}" dt="2020-04-26T16:24:08.712" v="1000" actId="1076"/>
          <ac:picMkLst>
            <pc:docMk/>
            <pc:sldMk cId="2328025711" sldId="267"/>
            <ac:picMk id="27" creationId="{47AD4336-E823-420A-8B46-C5DF09A594FB}"/>
          </ac:picMkLst>
        </pc:picChg>
        <pc:picChg chg="add del mod">
          <ac:chgData name="Khanh Nguyen" userId="1c95467b6f550ba0" providerId="Windows Live" clId="Web-{D91F561F-A90A-49C3-8B5D-9DD777CC69E6}" dt="2020-04-26T16:22:06.150" v="972"/>
          <ac:picMkLst>
            <pc:docMk/>
            <pc:sldMk cId="2328025711" sldId="267"/>
            <ac:picMk id="29" creationId="{974A9E4C-099C-4544-85F0-137CC81104BF}"/>
          </ac:picMkLst>
        </pc:picChg>
        <pc:picChg chg="add mod">
          <ac:chgData name="Khanh Nguyen" userId="1c95467b6f550ba0" providerId="Windows Live" clId="Web-{D91F561F-A90A-49C3-8B5D-9DD777CC69E6}" dt="2020-04-26T16:24:08.712" v="1001" actId="1076"/>
          <ac:picMkLst>
            <pc:docMk/>
            <pc:sldMk cId="2328025711" sldId="267"/>
            <ac:picMk id="31" creationId="{CF195AAB-5B37-4012-A55E-F21CB6F4AE21}"/>
          </ac:picMkLst>
        </pc:picChg>
        <pc:picChg chg="add mod">
          <ac:chgData name="Khanh Nguyen" userId="1c95467b6f550ba0" providerId="Windows Live" clId="Web-{D91F561F-A90A-49C3-8B5D-9DD777CC69E6}" dt="2020-04-26T16:24:08.712" v="1002" actId="1076"/>
          <ac:picMkLst>
            <pc:docMk/>
            <pc:sldMk cId="2328025711" sldId="267"/>
            <ac:picMk id="33" creationId="{A42BFE66-B805-45F0-AC9C-33C7A041FC28}"/>
          </ac:picMkLst>
        </pc:picChg>
        <pc:picChg chg="add mod">
          <ac:chgData name="Khanh Nguyen" userId="1c95467b6f550ba0" providerId="Windows Live" clId="Web-{D91F561F-A90A-49C3-8B5D-9DD777CC69E6}" dt="2020-04-26T16:50:23.043" v="1190" actId="1076"/>
          <ac:picMkLst>
            <pc:docMk/>
            <pc:sldMk cId="2328025711" sldId="267"/>
            <ac:picMk id="44" creationId="{C6EEF647-02C4-4AB2-8E03-C31475DC8075}"/>
          </ac:picMkLst>
        </pc:picChg>
        <pc:picChg chg="add mod">
          <ac:chgData name="Khanh Nguyen" userId="1c95467b6f550ba0" providerId="Windows Live" clId="Web-{D91F561F-A90A-49C3-8B5D-9DD777CC69E6}" dt="2020-04-26T16:50:23.058" v="1192" actId="1076"/>
          <ac:picMkLst>
            <pc:docMk/>
            <pc:sldMk cId="2328025711" sldId="267"/>
            <ac:picMk id="50" creationId="{DCD98CB7-9D5B-4A40-A85D-9E6D37E449AF}"/>
          </ac:picMkLst>
        </pc:picChg>
        <pc:picChg chg="add mod">
          <ac:chgData name="Khanh Nguyen" userId="1c95467b6f550ba0" providerId="Windows Live" clId="Web-{D91F561F-A90A-49C3-8B5D-9DD777CC69E6}" dt="2020-04-26T16:50:23.074" v="1194" actId="1076"/>
          <ac:picMkLst>
            <pc:docMk/>
            <pc:sldMk cId="2328025711" sldId="267"/>
            <ac:picMk id="54" creationId="{1D0A2DA2-D53F-4BBC-94F9-9BF85BC8CF6E}"/>
          </ac:picMkLst>
        </pc:picChg>
        <pc:picChg chg="add mod">
          <ac:chgData name="Khanh Nguyen" userId="1c95467b6f550ba0" providerId="Windows Live" clId="Web-{D91F561F-A90A-49C3-8B5D-9DD777CC69E6}" dt="2020-04-26T16:50:23.074" v="1195" actId="1076"/>
          <ac:picMkLst>
            <pc:docMk/>
            <pc:sldMk cId="2328025711" sldId="267"/>
            <ac:picMk id="56" creationId="{FFE612E4-785B-43FB-8986-D173D313736D}"/>
          </ac:picMkLst>
        </pc:picChg>
        <pc:picChg chg="add mod">
          <ac:chgData name="Khanh Nguyen" userId="1c95467b6f550ba0" providerId="Windows Live" clId="Web-{D91F561F-A90A-49C3-8B5D-9DD777CC69E6}" dt="2020-04-26T16:50:23.090" v="1196" actId="1076"/>
          <ac:picMkLst>
            <pc:docMk/>
            <pc:sldMk cId="2328025711" sldId="267"/>
            <ac:picMk id="58" creationId="{A1894F98-FBC1-4EA9-AE3E-E924B620D6B5}"/>
          </ac:picMkLst>
        </pc:picChg>
        <pc:picChg chg="add mod">
          <ac:chgData name="Khanh Nguyen" userId="1c95467b6f550ba0" providerId="Windows Live" clId="Web-{D91F561F-A90A-49C3-8B5D-9DD777CC69E6}" dt="2020-04-26T16:52:54.621" v="1235" actId="1076"/>
          <ac:picMkLst>
            <pc:docMk/>
            <pc:sldMk cId="2328025711" sldId="267"/>
            <ac:picMk id="71" creationId="{47FF408E-084C-4485-999E-140D8DD401F5}"/>
          </ac:picMkLst>
        </pc:picChg>
        <pc:cxnChg chg="add mod">
          <ac:chgData name="Khanh Nguyen" userId="1c95467b6f550ba0" providerId="Windows Live" clId="Web-{D91F561F-A90A-49C3-8B5D-9DD777CC69E6}" dt="2020-04-26T16:50:23.090" v="1197" actId="1076"/>
          <ac:cxnSpMkLst>
            <pc:docMk/>
            <pc:sldMk cId="2328025711" sldId="267"/>
            <ac:cxnSpMk id="60" creationId="{81909CDE-C273-43DE-B727-BB2E4824E638}"/>
          </ac:cxnSpMkLst>
        </pc:cxnChg>
        <pc:cxnChg chg="add del mod">
          <ac:chgData name="Khanh Nguyen" userId="1c95467b6f550ba0" providerId="Windows Live" clId="Web-{D91F561F-A90A-49C3-8B5D-9DD777CC69E6}" dt="2020-04-26T16:45:38.855" v="1159"/>
          <ac:cxnSpMkLst>
            <pc:docMk/>
            <pc:sldMk cId="2328025711" sldId="267"/>
            <ac:cxnSpMk id="61" creationId="{6CBB7A48-1BE3-4510-AB4D-DE65091D5811}"/>
          </ac:cxnSpMkLst>
        </pc:cxnChg>
        <pc:cxnChg chg="add del mod">
          <ac:chgData name="Khanh Nguyen" userId="1c95467b6f550ba0" providerId="Windows Live" clId="Web-{D91F561F-A90A-49C3-8B5D-9DD777CC69E6}" dt="2020-04-26T16:45:45.870" v="1163"/>
          <ac:cxnSpMkLst>
            <pc:docMk/>
            <pc:sldMk cId="2328025711" sldId="267"/>
            <ac:cxnSpMk id="62" creationId="{33070ABA-A4E8-4DD6-88F6-97E2D27ABC90}"/>
          </ac:cxnSpMkLst>
        </pc:cxnChg>
        <pc:cxnChg chg="add mod">
          <ac:chgData name="Khanh Nguyen" userId="1c95467b6f550ba0" providerId="Windows Live" clId="Web-{D91F561F-A90A-49C3-8B5D-9DD777CC69E6}" dt="2020-04-26T16:50:23.105" v="1198" actId="1076"/>
          <ac:cxnSpMkLst>
            <pc:docMk/>
            <pc:sldMk cId="2328025711" sldId="267"/>
            <ac:cxnSpMk id="63" creationId="{5B14458C-B165-430E-9B2E-624426981001}"/>
          </ac:cxnSpMkLst>
        </pc:cxnChg>
        <pc:cxnChg chg="add del mod">
          <ac:chgData name="Khanh Nguyen" userId="1c95467b6f550ba0" providerId="Windows Live" clId="Web-{D91F561F-A90A-49C3-8B5D-9DD777CC69E6}" dt="2020-04-26T16:48:42.668" v="1174"/>
          <ac:cxnSpMkLst>
            <pc:docMk/>
            <pc:sldMk cId="2328025711" sldId="267"/>
            <ac:cxnSpMk id="64" creationId="{14B9F8A9-50EF-4406-8221-0F44A75E567A}"/>
          </ac:cxnSpMkLst>
        </pc:cxnChg>
      </pc:sldChg>
      <pc:sldChg chg="modSp new del">
        <pc:chgData name="Khanh Nguyen" userId="1c95467b6f550ba0" providerId="Windows Live" clId="Web-{D91F561F-A90A-49C3-8B5D-9DD777CC69E6}" dt="2020-04-26T17:06:16.436" v="1351"/>
        <pc:sldMkLst>
          <pc:docMk/>
          <pc:sldMk cId="982857890" sldId="268"/>
        </pc:sldMkLst>
        <pc:spChg chg="mod">
          <ac:chgData name="Khanh Nguyen" userId="1c95467b6f550ba0" providerId="Windows Live" clId="Web-{D91F561F-A90A-49C3-8B5D-9DD777CC69E6}" dt="2020-04-26T17:05:56.248" v="1346" actId="20577"/>
          <ac:spMkLst>
            <pc:docMk/>
            <pc:sldMk cId="982857890" sldId="268"/>
            <ac:spMk id="2" creationId="{3E46B083-B71F-47BA-AB24-3170F6B55303}"/>
          </ac:spMkLst>
        </pc:spChg>
      </pc:sldChg>
      <pc:sldChg chg="addSp delSp modSp add ord replId">
        <pc:chgData name="Khanh Nguyen" userId="1c95467b6f550ba0" providerId="Windows Live" clId="Web-{D91F561F-A90A-49C3-8B5D-9DD777CC69E6}" dt="2020-04-26T23:22:22.267" v="1414" actId="1076"/>
        <pc:sldMkLst>
          <pc:docMk/>
          <pc:sldMk cId="3738267095" sldId="268"/>
        </pc:sldMkLst>
        <pc:picChg chg="add del mod">
          <ac:chgData name="Khanh Nguyen" userId="1c95467b6f550ba0" providerId="Windows Live" clId="Web-{D91F561F-A90A-49C3-8B5D-9DD777CC69E6}" dt="2020-04-26T23:22:08.031" v="1410"/>
          <ac:picMkLst>
            <pc:docMk/>
            <pc:sldMk cId="3738267095" sldId="268"/>
            <ac:picMk id="3" creationId="{41AC63EA-1289-4120-B3ED-748CBA831726}"/>
          </ac:picMkLst>
        </pc:picChg>
        <pc:picChg chg="add mod">
          <ac:chgData name="Khanh Nguyen" userId="1c95467b6f550ba0" providerId="Windows Live" clId="Web-{D91F561F-A90A-49C3-8B5D-9DD777CC69E6}" dt="2020-04-26T23:22:22.267" v="1414" actId="1076"/>
          <ac:picMkLst>
            <pc:docMk/>
            <pc:sldMk cId="3738267095" sldId="268"/>
            <ac:picMk id="7" creationId="{4D324233-40CB-4CAC-94BC-E10A9E3D62EF}"/>
          </ac:picMkLst>
        </pc:picChg>
      </pc:sldChg>
      <pc:sldChg chg="modSp add del ord replId">
        <pc:chgData name="Khanh Nguyen" userId="1c95467b6f550ba0" providerId="Windows Live" clId="Web-{D91F561F-A90A-49C3-8B5D-9DD777CC69E6}" dt="2020-04-26T23:20:56.418" v="1404"/>
        <pc:sldMkLst>
          <pc:docMk/>
          <pc:sldMk cId="677507035" sldId="269"/>
        </pc:sldMkLst>
        <pc:spChg chg="mod">
          <ac:chgData name="Khanh Nguyen" userId="1c95467b6f550ba0" providerId="Windows Live" clId="Web-{D91F561F-A90A-49C3-8B5D-9DD777CC69E6}" dt="2020-04-26T17:06:27.654" v="1394" actId="20577"/>
          <ac:spMkLst>
            <pc:docMk/>
            <pc:sldMk cId="677507035" sldId="269"/>
            <ac:spMk id="2" creationId="{99760F66-ED22-4D99-83D9-AF132B641E2C}"/>
          </ac:spMkLst>
        </pc:spChg>
      </pc:sldChg>
      <pc:sldChg chg="delSp add del replId">
        <pc:chgData name="Khanh Nguyen" userId="1c95467b6f550ba0" providerId="Windows Live" clId="Web-{D91F561F-A90A-49C3-8B5D-9DD777CC69E6}" dt="2020-04-26T23:20:57.340" v="1405"/>
        <pc:sldMkLst>
          <pc:docMk/>
          <pc:sldMk cId="1262577198" sldId="270"/>
        </pc:sldMkLst>
        <pc:spChg chg="del">
          <ac:chgData name="Khanh Nguyen" userId="1c95467b6f550ba0" providerId="Windows Live" clId="Web-{D91F561F-A90A-49C3-8B5D-9DD777CC69E6}" dt="2020-04-26T17:06:37.670" v="1403"/>
          <ac:spMkLst>
            <pc:docMk/>
            <pc:sldMk cId="1262577198" sldId="270"/>
            <ac:spMk id="10" creationId="{C0BCF31F-630B-4B9F-8929-EFCB1E78F4C9}"/>
          </ac:spMkLst>
        </pc:spChg>
        <pc:spChg chg="del">
          <ac:chgData name="Khanh Nguyen" userId="1c95467b6f550ba0" providerId="Windows Live" clId="Web-{D91F561F-A90A-49C3-8B5D-9DD777CC69E6}" dt="2020-04-26T17:06:37.670" v="1402"/>
          <ac:spMkLst>
            <pc:docMk/>
            <pc:sldMk cId="1262577198" sldId="270"/>
            <ac:spMk id="11" creationId="{02939EE3-25E8-4AA1-A0EF-AEA68207BAAD}"/>
          </ac:spMkLst>
        </pc:spChg>
        <pc:spChg chg="del">
          <ac:chgData name="Khanh Nguyen" userId="1c95467b6f550ba0" providerId="Windows Live" clId="Web-{D91F561F-A90A-49C3-8B5D-9DD777CC69E6}" dt="2020-04-26T17:06:37.670" v="1401"/>
          <ac:spMkLst>
            <pc:docMk/>
            <pc:sldMk cId="1262577198" sldId="270"/>
            <ac:spMk id="12" creationId="{E8C512F0-66D0-4B8A-B0A7-993EEF9E5139}"/>
          </ac:spMkLst>
        </pc:spChg>
        <pc:spChg chg="del">
          <ac:chgData name="Khanh Nguyen" userId="1c95467b6f550ba0" providerId="Windows Live" clId="Web-{D91F561F-A90A-49C3-8B5D-9DD777CC69E6}" dt="2020-04-26T17:06:37.670" v="1400"/>
          <ac:spMkLst>
            <pc:docMk/>
            <pc:sldMk cId="1262577198" sldId="270"/>
            <ac:spMk id="13" creationId="{7E86E019-DB97-4D67-8777-EE3CB4990CA9}"/>
          </ac:spMkLst>
        </pc:spChg>
        <pc:spChg chg="del">
          <ac:chgData name="Khanh Nguyen" userId="1c95467b6f550ba0" providerId="Windows Live" clId="Web-{D91F561F-A90A-49C3-8B5D-9DD777CC69E6}" dt="2020-04-26T17:06:37.670" v="1399"/>
          <ac:spMkLst>
            <pc:docMk/>
            <pc:sldMk cId="1262577198" sldId="270"/>
            <ac:spMk id="14" creationId="{169BB430-EBE9-48D3-BBC7-66B17AF3C24B}"/>
          </ac:spMkLst>
        </pc:spChg>
        <pc:spChg chg="del">
          <ac:chgData name="Khanh Nguyen" userId="1c95467b6f550ba0" providerId="Windows Live" clId="Web-{D91F561F-A90A-49C3-8B5D-9DD777CC69E6}" dt="2020-04-26T17:06:37.670" v="1398"/>
          <ac:spMkLst>
            <pc:docMk/>
            <pc:sldMk cId="1262577198" sldId="270"/>
            <ac:spMk id="15" creationId="{6E7FAE65-47EA-4920-B326-5A67AA7A84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7AEB-E827-8649-82D4-2C358B4AC551}" type="datetimeFigureOut">
              <a:t>15/07/2020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41E5E-3965-8744-BE82-B5E340FD3A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8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Relationship Id="rId3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Relationship Id="rId3" Type="http://schemas.openxmlformats.org/officeDocument/2006/relationships/image" Target="../media/image5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69.png"/><Relationship Id="rId5" Type="http://schemas.openxmlformats.org/officeDocument/2006/relationships/image" Target="../media/image60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1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59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3" Type="http://schemas.openxmlformats.org/officeDocument/2006/relationships/image" Target="../media/image85.png"/><Relationship Id="rId14" Type="http://schemas.openxmlformats.org/officeDocument/2006/relationships/image" Target="../media/image86.png"/><Relationship Id="rId15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5.png"/><Relationship Id="rId12" Type="http://schemas.openxmlformats.org/officeDocument/2006/relationships/image" Target="../media/image96.png"/><Relationship Id="rId13" Type="http://schemas.openxmlformats.org/officeDocument/2006/relationships/image" Target="../media/image97.png"/><Relationship Id="rId14" Type="http://schemas.openxmlformats.org/officeDocument/2006/relationships/image" Target="../media/image98.png"/><Relationship Id="rId15" Type="http://schemas.openxmlformats.org/officeDocument/2006/relationships/image" Target="../media/image9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Relationship Id="rId3" Type="http://schemas.openxmlformats.org/officeDocument/2006/relationships/image" Target="../media/image4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Relationship Id="rId10" Type="http://schemas.openxmlformats.org/officeDocument/2006/relationships/image" Target="../media/image9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93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72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8.png"/><Relationship Id="rId12" Type="http://schemas.openxmlformats.org/officeDocument/2006/relationships/image" Target="../media/image109.png"/><Relationship Id="rId13" Type="http://schemas.openxmlformats.org/officeDocument/2006/relationships/image" Target="../media/image110.png"/><Relationship Id="rId14" Type="http://schemas.openxmlformats.org/officeDocument/2006/relationships/image" Target="../media/image111.png"/><Relationship Id="rId15" Type="http://schemas.openxmlformats.org/officeDocument/2006/relationships/image" Target="../media/image112.png"/><Relationship Id="rId16" Type="http://schemas.openxmlformats.org/officeDocument/2006/relationships/image" Target="../media/image113.png"/><Relationship Id="rId17" Type="http://schemas.openxmlformats.org/officeDocument/2006/relationships/image" Target="../media/image1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1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8.png"/><Relationship Id="rId12" Type="http://schemas.openxmlformats.org/officeDocument/2006/relationships/image" Target="../media/image119.png"/><Relationship Id="rId13" Type="http://schemas.openxmlformats.org/officeDocument/2006/relationships/image" Target="../media/image5.png"/><Relationship Id="rId14" Type="http://schemas.openxmlformats.org/officeDocument/2006/relationships/image" Target="../media/image120.png"/><Relationship Id="rId15" Type="http://schemas.openxmlformats.org/officeDocument/2006/relationships/image" Target="../media/image121.png"/><Relationship Id="rId16" Type="http://schemas.openxmlformats.org/officeDocument/2006/relationships/image" Target="../media/image122.png"/><Relationship Id="rId17" Type="http://schemas.openxmlformats.org/officeDocument/2006/relationships/image" Target="../media/image12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1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1.png"/><Relationship Id="rId8" Type="http://schemas.openxmlformats.org/officeDocument/2006/relationships/image" Target="../media/image115.png"/><Relationship Id="rId9" Type="http://schemas.openxmlformats.org/officeDocument/2006/relationships/image" Target="../media/image116.png"/><Relationship Id="rId10" Type="http://schemas.openxmlformats.org/officeDocument/2006/relationships/image" Target="../media/image117.png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4.png"/><Relationship Id="rId12" Type="http://schemas.openxmlformats.org/officeDocument/2006/relationships/image" Target="../media/image125.png"/><Relationship Id="rId13" Type="http://schemas.openxmlformats.org/officeDocument/2006/relationships/image" Target="../media/image126.png"/><Relationship Id="rId14" Type="http://schemas.openxmlformats.org/officeDocument/2006/relationships/image" Target="../media/image127.png"/><Relationship Id="rId15" Type="http://schemas.openxmlformats.org/officeDocument/2006/relationships/image" Target="../media/image128.png"/><Relationship Id="rId16" Type="http://schemas.openxmlformats.org/officeDocument/2006/relationships/image" Target="../media/image12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1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3.png"/><Relationship Id="rId20" Type="http://schemas.openxmlformats.org/officeDocument/2006/relationships/image" Target="../media/image120.png"/><Relationship Id="rId21" Type="http://schemas.openxmlformats.org/officeDocument/2006/relationships/image" Target="../media/image121.png"/><Relationship Id="rId10" Type="http://schemas.openxmlformats.org/officeDocument/2006/relationships/image" Target="../media/image5.png"/><Relationship Id="rId11" Type="http://schemas.openxmlformats.org/officeDocument/2006/relationships/image" Target="../media/image134.png"/><Relationship Id="rId12" Type="http://schemas.openxmlformats.org/officeDocument/2006/relationships/image" Target="../media/image116.png"/><Relationship Id="rId13" Type="http://schemas.openxmlformats.org/officeDocument/2006/relationships/image" Target="../media/image117.png"/><Relationship Id="rId14" Type="http://schemas.openxmlformats.org/officeDocument/2006/relationships/image" Target="../media/image118.png"/><Relationship Id="rId15" Type="http://schemas.openxmlformats.org/officeDocument/2006/relationships/image" Target="../media/image119.png"/><Relationship Id="rId16" Type="http://schemas.openxmlformats.org/officeDocument/2006/relationships/image" Target="../media/image135.png"/><Relationship Id="rId17" Type="http://schemas.openxmlformats.org/officeDocument/2006/relationships/image" Target="../media/image136.png"/><Relationship Id="rId18" Type="http://schemas.openxmlformats.org/officeDocument/2006/relationships/image" Target="../media/image137.png"/><Relationship Id="rId19" Type="http://schemas.openxmlformats.org/officeDocument/2006/relationships/image" Target="../media/image13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1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122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Relationship Id="rId8" Type="http://schemas.openxmlformats.org/officeDocument/2006/relationships/image" Target="../media/image1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4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hyperlink" Target="http://people.csail.mit.edu/dsontag/courses/ml14/slides/lecture2.pdf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4" Type="http://schemas.openxmlformats.org/officeDocument/2006/relationships/hyperlink" Target="http://people.csail.mit.edu/dsontag/courses/ml14/slides/lecture2.pdf" TargetMode="External"/><Relationship Id="rId5" Type="http://schemas.openxmlformats.org/officeDocument/2006/relationships/image" Target="../media/image14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1BuzVLfipY" TargetMode="External"/><Relationship Id="rId4" Type="http://schemas.openxmlformats.org/officeDocument/2006/relationships/hyperlink" Target="http://people.csail.mit.edu/moitra/docs/6854lec10.pdf" TargetMode="External"/><Relationship Id="rId5" Type="http://schemas.openxmlformats.org/officeDocument/2006/relationships/hyperlink" Target="https://youtu.be/JZt6Ewl192c" TargetMode="External"/><Relationship Id="rId6" Type="http://schemas.openxmlformats.org/officeDocument/2006/relationships/hyperlink" Target="http://people.csail.mit.edu/moitra/docs/6854lec11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pringer.com/gp/book/978354030697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17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Weak duality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Proof of strong duality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pic>
        <p:nvPicPr>
          <p:cNvPr id="6" name="Picture 5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4616AC99-6BB6-4ADE-BDE8-48395933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35" y="3094015"/>
            <a:ext cx="3486150" cy="74836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Proof of strong duality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xmlns="" id="{24E34536-1F12-4496-ADBF-5DDFD8BD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3092524"/>
            <a:ext cx="4324350" cy="749152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xmlns="" id="{C0BCF31F-630B-4B9F-8929-EFCB1E78F4C9}"/>
              </a:ext>
            </a:extLst>
          </p:cNvPr>
          <p:cNvSpPr/>
          <p:nvPr/>
        </p:nvSpPr>
        <p:spPr>
          <a:xfrm>
            <a:off x="5582343" y="3869582"/>
            <a:ext cx="485775" cy="98107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2939EE3-25E8-4AA1-A0EF-AEA68207BAAD}"/>
              </a:ext>
            </a:extLst>
          </p:cNvPr>
          <p:cNvSpPr txBox="1"/>
          <p:nvPr/>
        </p:nvSpPr>
        <p:spPr>
          <a:xfrm>
            <a:off x="4667250" y="4981575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Contradiction!</a:t>
            </a:r>
            <a:endParaRPr lang="en-US" sz="2800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8C512F0-66D0-4B8A-B0A7-993EEF9E5139}"/>
              </a:ext>
            </a:extLst>
          </p:cNvPr>
          <p:cNvSpPr txBox="1"/>
          <p:nvPr/>
        </p:nvSpPr>
        <p:spPr>
          <a:xfrm>
            <a:off x="454063" y="4156772"/>
            <a:ext cx="1714500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Farkas Lemma</a:t>
            </a:r>
          </a:p>
          <a:p>
            <a:pPr algn="ctr"/>
            <a:r>
              <a:rPr lang="en-US" dirty="0"/>
              <a:t>Proof by picture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E86E019-DB97-4D67-8777-EE3CB4990CA9}"/>
              </a:ext>
            </a:extLst>
          </p:cNvPr>
          <p:cNvSpPr txBox="1"/>
          <p:nvPr/>
        </p:nvSpPr>
        <p:spPr>
          <a:xfrm>
            <a:off x="2939970" y="4171950"/>
            <a:ext cx="2003505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Farkas Variant</a:t>
            </a:r>
          </a:p>
          <a:p>
            <a:pPr algn="ctr"/>
            <a:r>
              <a:rPr lang="en-US" dirty="0"/>
              <a:t>Proof by reduction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169BB430-EBE9-48D3-BBC7-66B17AF3C24B}"/>
              </a:ext>
            </a:extLst>
          </p:cNvPr>
          <p:cNvSpPr/>
          <p:nvPr/>
        </p:nvSpPr>
        <p:spPr>
          <a:xfrm>
            <a:off x="2279433" y="4209730"/>
            <a:ext cx="523875" cy="27622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6E7FAE65-47EA-4920-B326-5A67AA7A8459}"/>
              </a:ext>
            </a:extLst>
          </p:cNvPr>
          <p:cNvSpPr/>
          <p:nvPr/>
        </p:nvSpPr>
        <p:spPr>
          <a:xfrm>
            <a:off x="5054345" y="4224908"/>
            <a:ext cx="523875" cy="27622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7360" y="3785590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>
                <a:solidFill>
                  <a:schemeClr val="accent6"/>
                </a:solidFill>
                <a:effectLst/>
                <a:latin typeface="Times" charset="0"/>
              </a:rPr>
              <a:t>①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79354" y="3802618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②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17489" y="3848764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42658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5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9D73AB-69AC-4C26-8CC0-8588A649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</a:t>
            </a:r>
            <a:endParaRPr lang="en-US" dirty="0"/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F02ACA80-2AC2-480A-B525-77E55A699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551562"/>
            <a:ext cx="5410200" cy="1430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5FC702-9D17-4D93-ADB1-41187423B13D}"/>
              </a:ext>
            </a:extLst>
          </p:cNvPr>
          <p:cNvSpPr txBox="1"/>
          <p:nvPr/>
        </p:nvSpPr>
        <p:spPr>
          <a:xfrm>
            <a:off x="6302669" y="2005345"/>
            <a:ext cx="14562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7F40EBB-2055-4760-B908-EBF1D946DEBB}"/>
              </a:ext>
            </a:extLst>
          </p:cNvPr>
          <p:cNvSpPr txBox="1"/>
          <p:nvPr/>
        </p:nvSpPr>
        <p:spPr>
          <a:xfrm>
            <a:off x="6302669" y="2504668"/>
            <a:ext cx="1420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3" y="1551562"/>
            <a:ext cx="2628900" cy="3762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3939" y="5352752"/>
            <a:ext cx="3568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Farkas 1902 “Theorie der Einfachen Ungleichungen”</a:t>
            </a:r>
          </a:p>
        </p:txBody>
      </p:sp>
    </p:spTree>
    <p:extLst>
      <p:ext uri="{BB962C8B-B14F-4D97-AF65-F5344CB8AC3E}">
        <p14:creationId xmlns:p14="http://schemas.microsoft.com/office/powerpoint/2010/main" val="5809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C7EC8-1E92-40CF-90E0-1A53D90D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Lemma: proof by picture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84" y="2305847"/>
            <a:ext cx="4076700" cy="396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7416"/>
            <a:ext cx="5271994" cy="5665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35FC702-9D17-4D93-ADB1-41187423B13D}"/>
              </a:ext>
            </a:extLst>
          </p:cNvPr>
          <p:cNvSpPr txBox="1"/>
          <p:nvPr/>
        </p:nvSpPr>
        <p:spPr>
          <a:xfrm>
            <a:off x="6244795" y="1506021"/>
            <a:ext cx="14562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831" y="3391060"/>
            <a:ext cx="317500" cy="482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324" y="3050170"/>
            <a:ext cx="317500" cy="482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92" y="2425860"/>
            <a:ext cx="2413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137"/>
            <a:ext cx="3378200" cy="1206500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xmlns="" id="{B0FCB8FB-0BF8-4D3B-A796-DF6C215E4800}"/>
              </a:ext>
            </a:extLst>
          </p:cNvPr>
          <p:cNvSpPr/>
          <p:nvPr/>
        </p:nvSpPr>
        <p:spPr>
          <a:xfrm rot="16200000">
            <a:off x="1320977" y="3231998"/>
            <a:ext cx="107461" cy="838737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xmlns="" id="{B0FCB8FB-0BF8-4D3B-A796-DF6C215E4800}"/>
              </a:ext>
            </a:extLst>
          </p:cNvPr>
          <p:cNvSpPr/>
          <p:nvPr/>
        </p:nvSpPr>
        <p:spPr>
          <a:xfrm rot="16200000">
            <a:off x="2111574" y="3409136"/>
            <a:ext cx="95602" cy="49631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57" y="3727925"/>
            <a:ext cx="292100" cy="381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433" y="3702525"/>
            <a:ext cx="228600" cy="406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074" y="6138000"/>
            <a:ext cx="165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7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C7EC8-1E92-40CF-90E0-1A53D90D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Lemma: proof by picture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9681"/>
            <a:ext cx="5522259" cy="6220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F40EBB-2055-4760-B908-EBF1D946DEBB}"/>
              </a:ext>
            </a:extLst>
          </p:cNvPr>
          <p:cNvSpPr txBox="1"/>
          <p:nvPr/>
        </p:nvSpPr>
        <p:spPr>
          <a:xfrm>
            <a:off x="6511730" y="1506021"/>
            <a:ext cx="1420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4750"/>
            <a:ext cx="2070100" cy="1143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06" y="2444750"/>
            <a:ext cx="939800" cy="546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06" y="2990850"/>
            <a:ext cx="939800" cy="546100"/>
          </a:xfrm>
          <a:prstGeom prst="rect">
            <a:avLst/>
          </a:prstGeom>
        </p:spPr>
      </p:pic>
      <p:sp>
        <p:nvSpPr>
          <p:cNvPr id="18" name="Arrow: Right 47">
            <a:extLst>
              <a:ext uri="{FF2B5EF4-FFF2-40B4-BE49-F238E27FC236}">
                <a16:creationId xmlns:a16="http://schemas.microsoft.com/office/drawing/2014/main" xmlns="" id="{2D05F327-8A08-41D8-93AF-95C1FFD2CEA2}"/>
              </a:ext>
            </a:extLst>
          </p:cNvPr>
          <p:cNvSpPr/>
          <p:nvPr/>
        </p:nvSpPr>
        <p:spPr>
          <a:xfrm>
            <a:off x="2981475" y="2834542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06" y="3603103"/>
            <a:ext cx="863600" cy="5207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55" y="2276201"/>
            <a:ext cx="4076700" cy="3962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72" y="3384550"/>
            <a:ext cx="241300" cy="406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622" y="2677257"/>
            <a:ext cx="863600" cy="4699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527" y="5394045"/>
            <a:ext cx="863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0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y_sweep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6929" y="2001694"/>
            <a:ext cx="4572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C7EC8-1E92-40CF-90E0-1A53D90D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Lemma: proof by picture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9681"/>
            <a:ext cx="5522259" cy="6220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F40EBB-2055-4760-B908-EBF1D946DEBB}"/>
              </a:ext>
            </a:extLst>
          </p:cNvPr>
          <p:cNvSpPr txBox="1"/>
          <p:nvPr/>
        </p:nvSpPr>
        <p:spPr>
          <a:xfrm>
            <a:off x="6511730" y="1506021"/>
            <a:ext cx="1420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58" y="3205139"/>
            <a:ext cx="317500" cy="482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87" y="3049445"/>
            <a:ext cx="317500" cy="482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733" y="2467014"/>
            <a:ext cx="241300" cy="457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2939EE3-25E8-4AA1-A0EF-AEA68207BAAD}"/>
              </a:ext>
            </a:extLst>
          </p:cNvPr>
          <p:cNvSpPr txBox="1"/>
          <p:nvPr/>
        </p:nvSpPr>
        <p:spPr>
          <a:xfrm>
            <a:off x="5349680" y="4445844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Impossible!</a:t>
            </a:r>
            <a:endParaRPr lang="en-US" sz="2800" dirty="0">
              <a:cs typeface="Calibri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10" y="2705244"/>
            <a:ext cx="939800" cy="5461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10" y="3251344"/>
            <a:ext cx="939800" cy="5461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10" y="3798803"/>
            <a:ext cx="863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5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  <p:bldLst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C7EC8-1E92-40CF-90E0-1A53D90D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Lemma: proof by picture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42" y="1660496"/>
            <a:ext cx="5522259" cy="622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7" y="1660496"/>
            <a:ext cx="5271994" cy="5665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2701"/>
            <a:ext cx="4076700" cy="396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721" y="2302218"/>
            <a:ext cx="4076700" cy="396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168" y="6072947"/>
            <a:ext cx="1560000" cy="7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21" y="6056500"/>
            <a:ext cx="1650000" cy="72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66740" y="3415830"/>
            <a:ext cx="1869141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Only one of two statements are 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7F40EBB-2055-4760-B908-EBF1D946DEBB}"/>
              </a:ext>
            </a:extLst>
          </p:cNvPr>
          <p:cNvSpPr txBox="1"/>
          <p:nvPr/>
        </p:nvSpPr>
        <p:spPr>
          <a:xfrm>
            <a:off x="8568747" y="1281310"/>
            <a:ext cx="1420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35FC702-9D17-4D93-ADB1-41187423B13D}"/>
              </a:ext>
            </a:extLst>
          </p:cNvPr>
          <p:cNvSpPr txBox="1"/>
          <p:nvPr/>
        </p:nvSpPr>
        <p:spPr>
          <a:xfrm>
            <a:off x="2249521" y="1300945"/>
            <a:ext cx="14562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04" y="3139805"/>
            <a:ext cx="317500" cy="482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233" y="2984111"/>
            <a:ext cx="317500" cy="482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79" y="2401680"/>
            <a:ext cx="241300" cy="457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088" y="3174530"/>
            <a:ext cx="317500" cy="482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717" y="3018836"/>
            <a:ext cx="317500" cy="482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084" y="3575161"/>
            <a:ext cx="241300" cy="457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683" y="2819011"/>
            <a:ext cx="241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5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61FA45-C005-4B51-BCE8-53CB9289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2. Farkas Variant</a:t>
            </a:r>
            <a:endParaRPr lang="en-US" dirty="0"/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974CF11A-D544-4A6E-BD08-1F17C99FC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4271812"/>
            <a:ext cx="5372100" cy="1257601"/>
          </a:xfrm>
          <a:prstGeom prst="rect">
            <a:avLst/>
          </a:prstGeom>
        </p:spPr>
      </p:pic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0D9DF479-3D2A-4F0E-B4D7-A7FD23103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884937"/>
            <a:ext cx="5372100" cy="1421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2CD767A-B4EC-4BF1-9ED3-D71A5E3C700F}"/>
              </a:ext>
            </a:extLst>
          </p:cNvPr>
          <p:cNvSpPr txBox="1"/>
          <p:nvPr/>
        </p:nvSpPr>
        <p:spPr>
          <a:xfrm>
            <a:off x="930024" y="1542425"/>
            <a:ext cx="2169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Farkas Lemma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6A576E4-CB05-410A-A7B7-E1D5082BB440}"/>
              </a:ext>
            </a:extLst>
          </p:cNvPr>
          <p:cNvSpPr txBox="1"/>
          <p:nvPr/>
        </p:nvSpPr>
        <p:spPr>
          <a:xfrm>
            <a:off x="930023" y="3856999"/>
            <a:ext cx="2169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Farkas Variant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0592F7-BF1B-4D15-B7BE-568378A0093B}"/>
              </a:ext>
            </a:extLst>
          </p:cNvPr>
          <p:cNvSpPr txBox="1"/>
          <p:nvPr/>
        </p:nvSpPr>
        <p:spPr>
          <a:xfrm>
            <a:off x="6490510" y="2936857"/>
            <a:ext cx="14477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86536B4-EF0B-4FEC-B9A4-01510F6556F2}"/>
              </a:ext>
            </a:extLst>
          </p:cNvPr>
          <p:cNvSpPr txBox="1"/>
          <p:nvPr/>
        </p:nvSpPr>
        <p:spPr>
          <a:xfrm>
            <a:off x="6490509" y="5134840"/>
            <a:ext cx="1349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50592F7-BF1B-4D15-B7BE-568378A0093B}"/>
              </a:ext>
            </a:extLst>
          </p:cNvPr>
          <p:cNvSpPr txBox="1"/>
          <p:nvPr/>
        </p:nvSpPr>
        <p:spPr>
          <a:xfrm>
            <a:off x="6490509" y="2410897"/>
            <a:ext cx="14477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50592F7-BF1B-4D15-B7BE-568378A0093B}"/>
              </a:ext>
            </a:extLst>
          </p:cNvPr>
          <p:cNvSpPr txBox="1"/>
          <p:nvPr/>
        </p:nvSpPr>
        <p:spPr>
          <a:xfrm>
            <a:off x="6490509" y="4661268"/>
            <a:ext cx="14477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36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E7EFF5-11B8-4F32-8476-49E8458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2. Farkas Variant: Proof by reduction</a:t>
            </a:r>
            <a:endParaRPr lang="en-US" dirty="0"/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FE49CDEE-6D69-4779-8171-6088CFE5B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671879"/>
            <a:ext cx="3200400" cy="342417"/>
          </a:xfrm>
          <a:prstGeom prst="rect">
            <a:avLst/>
          </a:prstGeom>
        </p:spPr>
      </p:pic>
      <p:pic>
        <p:nvPicPr>
          <p:cNvPr id="19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373E1E67-9DC9-45A9-ABF4-E4C962A52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5501919"/>
            <a:ext cx="3200400" cy="336514"/>
          </a:xfrm>
          <a:prstGeom prst="rect">
            <a:avLst/>
          </a:prstGeom>
        </p:spPr>
      </p:pic>
      <p:pic>
        <p:nvPicPr>
          <p:cNvPr id="21" name="Picture 21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FF232AEA-FD06-4CA8-8824-5AC34E209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888" y="2343150"/>
            <a:ext cx="847725" cy="590550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xmlns="" id="{2B879844-8BE1-4CCE-88B8-10531FB57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0413" y="3286125"/>
            <a:ext cx="942975" cy="342900"/>
          </a:xfrm>
          <a:prstGeom prst="rect">
            <a:avLst/>
          </a:prstGeom>
        </p:spPr>
      </p:pic>
      <p:pic>
        <p:nvPicPr>
          <p:cNvPr id="25" name="Picture 25" descr="A picture containing clock, traffic, street&#10;&#10;Description generated with very high confidence">
            <a:extLst>
              <a:ext uri="{FF2B5EF4-FFF2-40B4-BE49-F238E27FC236}">
                <a16:creationId xmlns:a16="http://schemas.microsoft.com/office/drawing/2014/main" xmlns="" id="{31C4CA6E-64D5-4644-A0B0-E7F77CB31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3225" y="4119563"/>
            <a:ext cx="1352550" cy="676275"/>
          </a:xfrm>
          <a:prstGeom prst="rect">
            <a:avLst/>
          </a:prstGeom>
        </p:spPr>
      </p:pic>
      <p:pic>
        <p:nvPicPr>
          <p:cNvPr id="27" name="Picture 27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47AD4336-E823-420A-8B46-C5DF09A59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7700" y="4119563"/>
            <a:ext cx="742950" cy="676275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xmlns="" id="{CF195AAB-5B37-4012-A55E-F21CB6F4AE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6113" y="4822825"/>
            <a:ext cx="257175" cy="285750"/>
          </a:xfrm>
          <a:prstGeom prst="rect">
            <a:avLst/>
          </a:prstGeom>
        </p:spPr>
      </p:pic>
      <p:pic>
        <p:nvPicPr>
          <p:cNvPr id="33" name="Picture 33">
            <a:extLst>
              <a:ext uri="{FF2B5EF4-FFF2-40B4-BE49-F238E27FC236}">
                <a16:creationId xmlns:a16="http://schemas.microsoft.com/office/drawing/2014/main" xmlns="" id="{A42BFE66-B805-45F0-AC9C-33C7A041FC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1888" y="4765675"/>
            <a:ext cx="219075" cy="342900"/>
          </a:xfrm>
          <a:prstGeom prst="rect">
            <a:avLst/>
          </a:prstGeom>
        </p:spPr>
      </p:pic>
      <p:sp>
        <p:nvSpPr>
          <p:cNvPr id="38" name="Arrow: Up-Down 37">
            <a:extLst>
              <a:ext uri="{FF2B5EF4-FFF2-40B4-BE49-F238E27FC236}">
                <a16:creationId xmlns:a16="http://schemas.microsoft.com/office/drawing/2014/main" xmlns="" id="{E9C791D2-D3ED-4C76-A4FB-9E49E9BC2A8C}"/>
              </a:ext>
            </a:extLst>
          </p:cNvPr>
          <p:cNvSpPr/>
          <p:nvPr/>
        </p:nvSpPr>
        <p:spPr>
          <a:xfrm>
            <a:off x="3558158" y="2011298"/>
            <a:ext cx="152400" cy="3810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xmlns="" id="{3CA03F87-6632-40D2-B199-A96D1396CA2E}"/>
              </a:ext>
            </a:extLst>
          </p:cNvPr>
          <p:cNvSpPr/>
          <p:nvPr/>
        </p:nvSpPr>
        <p:spPr>
          <a:xfrm>
            <a:off x="3558158" y="2935223"/>
            <a:ext cx="152400" cy="3810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xmlns="" id="{B1C9AD59-4552-405C-A60E-18BD55E874C3}"/>
              </a:ext>
            </a:extLst>
          </p:cNvPr>
          <p:cNvSpPr/>
          <p:nvPr/>
        </p:nvSpPr>
        <p:spPr>
          <a:xfrm>
            <a:off x="3558158" y="3630548"/>
            <a:ext cx="152400" cy="3810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Up-Down 40">
            <a:extLst>
              <a:ext uri="{FF2B5EF4-FFF2-40B4-BE49-F238E27FC236}">
                <a16:creationId xmlns:a16="http://schemas.microsoft.com/office/drawing/2014/main" xmlns="" id="{C9EC8E87-D8C8-4D1C-9357-BBC1276FAB13}"/>
              </a:ext>
            </a:extLst>
          </p:cNvPr>
          <p:cNvSpPr/>
          <p:nvPr/>
        </p:nvSpPr>
        <p:spPr>
          <a:xfrm>
            <a:off x="3558158" y="5119249"/>
            <a:ext cx="152400" cy="3810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2A4F61E-5D45-4050-9E11-874E0112D5BC}"/>
              </a:ext>
            </a:extLst>
          </p:cNvPr>
          <p:cNvSpPr txBox="1"/>
          <p:nvPr/>
        </p:nvSpPr>
        <p:spPr>
          <a:xfrm>
            <a:off x="2452115" y="1390650"/>
            <a:ext cx="2005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Statement 1 TRUE</a:t>
            </a:r>
            <a:endParaRPr lang="en-US">
              <a:solidFill>
                <a:schemeClr val="accent6"/>
              </a:solidFill>
              <a:cs typeface="Calibri"/>
            </a:endParaRPr>
          </a:p>
        </p:txBody>
      </p:sp>
      <p:pic>
        <p:nvPicPr>
          <p:cNvPr id="44" name="Picture 4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6EEF647-02C4-4AB2-8E03-C31475DC80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0375" y="5464640"/>
            <a:ext cx="3990975" cy="372972"/>
          </a:xfrm>
          <a:prstGeom prst="rect">
            <a:avLst/>
          </a:prstGeom>
        </p:spPr>
      </p:pic>
      <p:sp>
        <p:nvSpPr>
          <p:cNvPr id="48" name="Arrow: Left-Right 47">
            <a:extLst>
              <a:ext uri="{FF2B5EF4-FFF2-40B4-BE49-F238E27FC236}">
                <a16:creationId xmlns:a16="http://schemas.microsoft.com/office/drawing/2014/main" xmlns="" id="{7C21C0E3-9C9C-4326-9824-2DC17174A4D2}"/>
              </a:ext>
            </a:extLst>
          </p:cNvPr>
          <p:cNvSpPr/>
          <p:nvPr/>
        </p:nvSpPr>
        <p:spPr>
          <a:xfrm>
            <a:off x="5029603" y="5422932"/>
            <a:ext cx="1219200" cy="485775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8592CD3C-3310-4584-80B6-52CFA75970D9}"/>
              </a:ext>
            </a:extLst>
          </p:cNvPr>
          <p:cNvSpPr txBox="1"/>
          <p:nvPr/>
        </p:nvSpPr>
        <p:spPr>
          <a:xfrm>
            <a:off x="4885204" y="5836699"/>
            <a:ext cx="1571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Farkas Lemma</a:t>
            </a:r>
            <a:endParaRPr lang="en-US">
              <a:cs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21FC622-66BA-4ABB-8445-B59337E8241B}"/>
              </a:ext>
            </a:extLst>
          </p:cNvPr>
          <p:cNvSpPr txBox="1"/>
          <p:nvPr/>
        </p:nvSpPr>
        <p:spPr>
          <a:xfrm>
            <a:off x="7790306" y="1340406"/>
            <a:ext cx="2021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Statement 2 FALSE</a:t>
            </a:r>
            <a:endParaRPr lang="en-US">
              <a:solidFill>
                <a:srgbClr val="C00000"/>
              </a:solidFill>
              <a:cs typeface="Calibri"/>
            </a:endParaRPr>
          </a:p>
        </p:txBody>
      </p:sp>
      <p:pic>
        <p:nvPicPr>
          <p:cNvPr id="54" name="Picture 54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xmlns="" id="{1D0A2DA2-D53F-4BBC-94F9-9BF85BC8CF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01000" y="4119563"/>
            <a:ext cx="1752600" cy="676275"/>
          </a:xfrm>
          <a:prstGeom prst="rect">
            <a:avLst/>
          </a:prstGeom>
        </p:spPr>
      </p:pic>
      <p:pic>
        <p:nvPicPr>
          <p:cNvPr id="56" name="Picture 56">
            <a:extLst>
              <a:ext uri="{FF2B5EF4-FFF2-40B4-BE49-F238E27FC236}">
                <a16:creationId xmlns:a16="http://schemas.microsoft.com/office/drawing/2014/main" xmlns="" id="{FFE612E4-785B-43FB-8986-D173D31373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62963" y="3495675"/>
            <a:ext cx="676275" cy="304800"/>
          </a:xfrm>
          <a:prstGeom prst="rect">
            <a:avLst/>
          </a:prstGeom>
        </p:spPr>
      </p:pic>
      <p:pic>
        <p:nvPicPr>
          <p:cNvPr id="58" name="Picture 58">
            <a:extLst>
              <a:ext uri="{FF2B5EF4-FFF2-40B4-BE49-F238E27FC236}">
                <a16:creationId xmlns:a16="http://schemas.microsoft.com/office/drawing/2014/main" xmlns="" id="{A1894F98-FBC1-4EA9-AE3E-E924B620D6B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34513" y="3457575"/>
            <a:ext cx="466725" cy="34290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81909CDE-C273-43DE-B727-BB2E4824E638}"/>
              </a:ext>
            </a:extLst>
          </p:cNvPr>
          <p:cNvCxnSpPr/>
          <p:nvPr/>
        </p:nvCxnSpPr>
        <p:spPr>
          <a:xfrm flipH="1" flipV="1">
            <a:off x="8963025" y="3848100"/>
            <a:ext cx="361950" cy="3143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5B14458C-B165-430E-9B2E-624426981001}"/>
              </a:ext>
            </a:extLst>
          </p:cNvPr>
          <p:cNvCxnSpPr>
            <a:cxnSpLocks/>
          </p:cNvCxnSpPr>
          <p:nvPr/>
        </p:nvCxnSpPr>
        <p:spPr>
          <a:xfrm flipV="1">
            <a:off x="9420225" y="3838575"/>
            <a:ext cx="295275" cy="3429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row: Up-Down 64">
            <a:extLst>
              <a:ext uri="{FF2B5EF4-FFF2-40B4-BE49-F238E27FC236}">
                <a16:creationId xmlns:a16="http://schemas.microsoft.com/office/drawing/2014/main" xmlns="" id="{CEEDAC1F-3995-48A3-95AC-4360D2B63AA4}"/>
              </a:ext>
            </a:extLst>
          </p:cNvPr>
          <p:cNvSpPr/>
          <p:nvPr/>
        </p:nvSpPr>
        <p:spPr>
          <a:xfrm>
            <a:off x="8825483" y="5011673"/>
            <a:ext cx="137542" cy="488576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Up-Down 65">
            <a:extLst>
              <a:ext uri="{FF2B5EF4-FFF2-40B4-BE49-F238E27FC236}">
                <a16:creationId xmlns:a16="http://schemas.microsoft.com/office/drawing/2014/main" xmlns="" id="{C0DDF17E-1D11-4EE6-AAA2-86EDEBC92981}"/>
              </a:ext>
            </a:extLst>
          </p:cNvPr>
          <p:cNvSpPr/>
          <p:nvPr/>
        </p:nvSpPr>
        <p:spPr>
          <a:xfrm>
            <a:off x="10473308" y="2087498"/>
            <a:ext cx="152400" cy="3305175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Up-Down 66">
            <a:extLst>
              <a:ext uri="{FF2B5EF4-FFF2-40B4-BE49-F238E27FC236}">
                <a16:creationId xmlns:a16="http://schemas.microsoft.com/office/drawing/2014/main" xmlns="" id="{1CD6044B-BF46-4164-9D61-B6CF8CEA9E9A}"/>
              </a:ext>
            </a:extLst>
          </p:cNvPr>
          <p:cNvSpPr/>
          <p:nvPr/>
        </p:nvSpPr>
        <p:spPr>
          <a:xfrm>
            <a:off x="9597008" y="2087498"/>
            <a:ext cx="152400" cy="1438275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Up-Down 67">
            <a:extLst>
              <a:ext uri="{FF2B5EF4-FFF2-40B4-BE49-F238E27FC236}">
                <a16:creationId xmlns:a16="http://schemas.microsoft.com/office/drawing/2014/main" xmlns="" id="{652AF93C-C14E-450E-886F-105BC03FBA27}"/>
              </a:ext>
            </a:extLst>
          </p:cNvPr>
          <p:cNvSpPr/>
          <p:nvPr/>
        </p:nvSpPr>
        <p:spPr>
          <a:xfrm>
            <a:off x="8873108" y="2087498"/>
            <a:ext cx="152400" cy="1438275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Left-Right 68">
            <a:extLst>
              <a:ext uri="{FF2B5EF4-FFF2-40B4-BE49-F238E27FC236}">
                <a16:creationId xmlns:a16="http://schemas.microsoft.com/office/drawing/2014/main" xmlns="" id="{5B885F2F-626B-4C7D-813E-0BE30A16C361}"/>
              </a:ext>
            </a:extLst>
          </p:cNvPr>
          <p:cNvSpPr/>
          <p:nvPr/>
        </p:nvSpPr>
        <p:spPr>
          <a:xfrm>
            <a:off x="4976811" y="1687299"/>
            <a:ext cx="1219200" cy="485775"/>
          </a:xfrm>
          <a:prstGeom prst="left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584DD32C-0352-48F3-AC91-52FBC0A26400}"/>
              </a:ext>
            </a:extLst>
          </p:cNvPr>
          <p:cNvSpPr txBox="1"/>
          <p:nvPr/>
        </p:nvSpPr>
        <p:spPr>
          <a:xfrm>
            <a:off x="4756211" y="2082016"/>
            <a:ext cx="1571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Farkas Variant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  <p:pic>
        <p:nvPicPr>
          <p:cNvPr id="71" name="Picture 71">
            <a:extLst>
              <a:ext uri="{FF2B5EF4-FFF2-40B4-BE49-F238E27FC236}">
                <a16:creationId xmlns:a16="http://schemas.microsoft.com/office/drawing/2014/main" xmlns="" id="{47FF408E-084C-4485-999E-140D8DD401F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32031" y="4825364"/>
            <a:ext cx="352425" cy="2857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2A4F61E-5D45-4050-9E11-874E0112D5BC}"/>
              </a:ext>
            </a:extLst>
          </p:cNvPr>
          <p:cNvSpPr txBox="1"/>
          <p:nvPr/>
        </p:nvSpPr>
        <p:spPr>
          <a:xfrm>
            <a:off x="2526074" y="5836817"/>
            <a:ext cx="2005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Statement 1 TRUE</a:t>
            </a:r>
            <a:endParaRPr lang="en-US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21FC622-66BA-4ABB-8445-B59337E8241B}"/>
              </a:ext>
            </a:extLst>
          </p:cNvPr>
          <p:cNvSpPr txBox="1"/>
          <p:nvPr/>
        </p:nvSpPr>
        <p:spPr>
          <a:xfrm>
            <a:off x="7790307" y="5845640"/>
            <a:ext cx="2021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Statement 2 FALSE</a:t>
            </a:r>
            <a:endParaRPr lang="en-US">
              <a:solidFill>
                <a:srgbClr val="C00000"/>
              </a:solidFill>
              <a:cs typeface="Calibri"/>
            </a:endParaRPr>
          </a:p>
        </p:txBody>
      </p:sp>
      <p:pic>
        <p:nvPicPr>
          <p:cNvPr id="37" name="Picture 33">
            <a:extLst>
              <a:ext uri="{FF2B5EF4-FFF2-40B4-BE49-F238E27FC236}">
                <a16:creationId xmlns:a16="http://schemas.microsoft.com/office/drawing/2014/main" xmlns="" id="{A42BFE66-B805-45F0-AC9C-33C7A041FC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0290" y="4762509"/>
            <a:ext cx="219075" cy="342900"/>
          </a:xfrm>
          <a:prstGeom prst="rect">
            <a:avLst/>
          </a:prstGeom>
        </p:spPr>
      </p:pic>
      <p:sp>
        <p:nvSpPr>
          <p:cNvPr id="45" name="Left Brace 44">
            <a:extLst>
              <a:ext uri="{FF2B5EF4-FFF2-40B4-BE49-F238E27FC236}">
                <a16:creationId xmlns:a16="http://schemas.microsoft.com/office/drawing/2014/main" xmlns="" id="{878D048C-4583-4231-86E3-AD69D44F351C}"/>
              </a:ext>
            </a:extLst>
          </p:cNvPr>
          <p:cNvSpPr/>
          <p:nvPr/>
        </p:nvSpPr>
        <p:spPr>
          <a:xfrm rot="16200000">
            <a:off x="3235964" y="4492691"/>
            <a:ext cx="122039" cy="522353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xmlns="" id="{878D048C-4583-4231-86E3-AD69D44F351C}"/>
              </a:ext>
            </a:extLst>
          </p:cNvPr>
          <p:cNvSpPr/>
          <p:nvPr/>
        </p:nvSpPr>
        <p:spPr>
          <a:xfrm rot="16200000">
            <a:off x="3717348" y="4569833"/>
            <a:ext cx="109106" cy="380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xmlns="" id="{878D048C-4583-4231-86E3-AD69D44F351C}"/>
              </a:ext>
            </a:extLst>
          </p:cNvPr>
          <p:cNvSpPr/>
          <p:nvPr/>
        </p:nvSpPr>
        <p:spPr>
          <a:xfrm rot="16200000">
            <a:off x="4644448" y="4578928"/>
            <a:ext cx="109106" cy="380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xmlns="" id="{878D048C-4583-4231-86E3-AD69D44F351C}"/>
              </a:ext>
            </a:extLst>
          </p:cNvPr>
          <p:cNvSpPr/>
          <p:nvPr/>
        </p:nvSpPr>
        <p:spPr>
          <a:xfrm rot="16200000">
            <a:off x="8234324" y="4630851"/>
            <a:ext cx="109106" cy="380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195" y="1646496"/>
            <a:ext cx="4590876" cy="38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2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8" grpId="0" animBg="1"/>
      <p:bldP spid="49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35" grpId="0"/>
      <p:bldP spid="36" grpId="0"/>
      <p:bldP spid="45" grpId="0" animBg="1"/>
      <p:bldP spid="47" grpId="0" animBg="1"/>
      <p:bldP spid="51" grpId="0" animBg="1"/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Strong duality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pic>
        <p:nvPicPr>
          <p:cNvPr id="6" name="Picture 5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4616AC99-6BB6-4ADE-BDE8-48395933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35" y="3094015"/>
            <a:ext cx="3486150" cy="74836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C8D1A93-8E34-461B-AE33-3F2AF8EDEDE3}"/>
              </a:ext>
            </a:extLst>
          </p:cNvPr>
          <p:cNvSpPr txBox="1"/>
          <p:nvPr/>
        </p:nvSpPr>
        <p:spPr>
          <a:xfrm>
            <a:off x="2355061" y="528953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xmlns="" id="{BCB28C98-A97C-401C-8299-EB6FC4F8E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725" y="936338"/>
            <a:ext cx="2672180" cy="18065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AAE7903-DA0C-486B-BDC7-ADB80C60CE39}"/>
              </a:ext>
            </a:extLst>
          </p:cNvPr>
          <p:cNvSpPr txBox="1"/>
          <p:nvPr/>
        </p:nvSpPr>
        <p:spPr>
          <a:xfrm>
            <a:off x="7353981" y="528953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xmlns="" id="{C7C82433-1251-4B07-9C0F-DB83878FB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079" y="866888"/>
            <a:ext cx="2676525" cy="17843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5FFBCCC-62A7-4B35-95D9-9DDDAD7F90FD}"/>
              </a:ext>
            </a:extLst>
          </p:cNvPr>
          <p:cNvSpPr txBox="1"/>
          <p:nvPr/>
        </p:nvSpPr>
        <p:spPr>
          <a:xfrm>
            <a:off x="4588269" y="2979203"/>
            <a:ext cx="33024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Weak duality theorem</a:t>
            </a:r>
            <a:endParaRPr lang="en-US" dirty="0"/>
          </a:p>
        </p:txBody>
      </p:sp>
      <p:pic>
        <p:nvPicPr>
          <p:cNvPr id="33" name="Picture 33">
            <a:extLst>
              <a:ext uri="{FF2B5EF4-FFF2-40B4-BE49-F238E27FC236}">
                <a16:creationId xmlns:a16="http://schemas.microsoft.com/office/drawing/2014/main" xmlns="" id="{38088EDE-D1BD-4D90-BC05-DB9DB49BB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314" y="3444263"/>
            <a:ext cx="2876404" cy="1203481"/>
          </a:xfrm>
          <a:prstGeom prst="rect">
            <a:avLst/>
          </a:prstGeom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A386E034-963A-452A-BA56-7A5B5FF1099E}"/>
              </a:ext>
            </a:extLst>
          </p:cNvPr>
          <p:cNvSpPr/>
          <p:nvPr/>
        </p:nvSpPr>
        <p:spPr>
          <a:xfrm rot="2820000">
            <a:off x="3850618" y="2925963"/>
            <a:ext cx="643247" cy="316676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FC53BB6D-D8F9-4631-B0DB-C5D30F0A1ADE}"/>
              </a:ext>
            </a:extLst>
          </p:cNvPr>
          <p:cNvSpPr/>
          <p:nvPr/>
        </p:nvSpPr>
        <p:spPr>
          <a:xfrm rot="18780000" flipH="1">
            <a:off x="7974112" y="2925963"/>
            <a:ext cx="643247" cy="316676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34046" y="3440868"/>
            <a:ext cx="2952829" cy="1362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19156" y="4962740"/>
            <a:ext cx="1916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8A8C8F"/>
                </a:solidFill>
              </a:rPr>
              <a:t>primal</a:t>
            </a:r>
            <a:r>
              <a:rPr lang="en-US">
                <a:solidFill>
                  <a:srgbClr val="8A8C8F"/>
                </a:solidFill>
              </a:rPr>
              <a:t/>
            </a:r>
            <a:br>
              <a:rPr lang="en-US">
                <a:solidFill>
                  <a:srgbClr val="8A8C8F"/>
                </a:solidFill>
              </a:rPr>
            </a:br>
            <a:r>
              <a:rPr lang="en-US">
                <a:solidFill>
                  <a:srgbClr val="8A8C8F"/>
                </a:solidFill>
              </a:rPr>
              <a:t>objective</a:t>
            </a:r>
            <a:br>
              <a:rPr lang="en-US">
                <a:solidFill>
                  <a:srgbClr val="8A8C8F"/>
                </a:solidFill>
              </a:rPr>
            </a:br>
            <a:r>
              <a:rPr lang="en-US">
                <a:solidFill>
                  <a:srgbClr val="8A8C8F"/>
                </a:solidFill>
              </a:rPr>
              <a:t>function</a:t>
            </a:r>
            <a:endParaRPr lang="en-US" b="1">
              <a:solidFill>
                <a:srgbClr val="8A8C8F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 rot="16200000">
            <a:off x="5287630" y="4512122"/>
            <a:ext cx="172879" cy="826550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78248" y="4962740"/>
            <a:ext cx="1916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8A8C8F"/>
                </a:solidFill>
              </a:rPr>
              <a:t>dual</a:t>
            </a:r>
            <a:r>
              <a:rPr lang="en-US">
                <a:solidFill>
                  <a:srgbClr val="8A8C8F"/>
                </a:solidFill>
              </a:rPr>
              <a:t/>
            </a:r>
            <a:br>
              <a:rPr lang="en-US">
                <a:solidFill>
                  <a:srgbClr val="8A8C8F"/>
                </a:solidFill>
              </a:rPr>
            </a:br>
            <a:r>
              <a:rPr lang="en-US">
                <a:solidFill>
                  <a:srgbClr val="8A8C8F"/>
                </a:solidFill>
              </a:rPr>
              <a:t>objective</a:t>
            </a:r>
            <a:br>
              <a:rPr lang="en-US">
                <a:solidFill>
                  <a:srgbClr val="8A8C8F"/>
                </a:solidFill>
              </a:rPr>
            </a:br>
            <a:r>
              <a:rPr lang="en-US">
                <a:solidFill>
                  <a:srgbClr val="8A8C8F"/>
                </a:solidFill>
              </a:rPr>
              <a:t>function</a:t>
            </a:r>
            <a:endParaRPr lang="en-US" b="1">
              <a:solidFill>
                <a:srgbClr val="8A8C8F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16200000">
            <a:off x="6854266" y="4512122"/>
            <a:ext cx="172879" cy="826550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8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492351-3FD5-428F-9D50-3BB66AA3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Restate strong duality</a:t>
            </a:r>
            <a:endParaRPr lang="en-US" dirty="0"/>
          </a:p>
        </p:txBody>
      </p:sp>
      <p:pic>
        <p:nvPicPr>
          <p:cNvPr id="4" name="Picture 3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9AFDBF59-0CA0-43E9-B7BB-7722E9982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7" y="1443015"/>
            <a:ext cx="3486150" cy="7483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50ED155-9FB4-40E6-9358-599378ED01A9}"/>
              </a:ext>
            </a:extLst>
          </p:cNvPr>
          <p:cNvSpPr txBox="1"/>
          <p:nvPr/>
        </p:nvSpPr>
        <p:spPr>
          <a:xfrm>
            <a:off x="6484816" y="3090007"/>
            <a:ext cx="19030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pic>
        <p:nvPicPr>
          <p:cNvPr id="30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22845EF-5901-4C71-934D-3685139CD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733" y="3560034"/>
            <a:ext cx="1724564" cy="1273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B441168-8849-4DBC-B89C-F689BC14F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169" y="2912575"/>
            <a:ext cx="4921738" cy="417389"/>
          </a:xfrm>
          <a:prstGeom prst="rect">
            <a:avLst/>
          </a:prstGeom>
        </p:spPr>
      </p:pic>
      <p:pic>
        <p:nvPicPr>
          <p:cNvPr id="35" name="Picture 35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xmlns="" id="{733960A3-062E-4857-9276-DEDCEE0AD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169" y="3905246"/>
            <a:ext cx="5107353" cy="424970"/>
          </a:xfrm>
          <a:prstGeom prst="rect">
            <a:avLst/>
          </a:prstGeom>
        </p:spPr>
      </p:pic>
      <p:pic>
        <p:nvPicPr>
          <p:cNvPr id="37" name="Picture 37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xmlns="" id="{A7E0387A-69EF-47BE-BD30-07750F005C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122" y="3899046"/>
            <a:ext cx="5105400" cy="419842"/>
          </a:xfrm>
          <a:prstGeom prst="rect">
            <a:avLst/>
          </a:prstGeom>
        </p:spPr>
      </p:pic>
      <p:pic>
        <p:nvPicPr>
          <p:cNvPr id="39" name="Picture 39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xmlns="" id="{43241D24-F842-41E7-ADEB-074666405E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727" y="3896312"/>
            <a:ext cx="5448300" cy="425309"/>
          </a:xfrm>
          <a:prstGeom prst="rect">
            <a:avLst/>
          </a:prstGeom>
        </p:spPr>
      </p:pic>
      <p:pic>
        <p:nvPicPr>
          <p:cNvPr id="41" name="Picture 4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3339BAC3-8264-4532-BCC5-AA61AE38A9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106" y="3768627"/>
            <a:ext cx="5143500" cy="810370"/>
          </a:xfrm>
          <a:prstGeom prst="rect">
            <a:avLst/>
          </a:prstGeom>
        </p:spPr>
      </p:pic>
      <p:pic>
        <p:nvPicPr>
          <p:cNvPr id="43" name="Picture 4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48CD550-325D-4286-BCEF-CEC14506D7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727" y="3891063"/>
            <a:ext cx="4143375" cy="429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27" y="2286729"/>
            <a:ext cx="4892394" cy="530501"/>
          </a:xfrm>
          <a:prstGeom prst="rect">
            <a:avLst/>
          </a:prstGeom>
        </p:spPr>
      </p:pic>
      <p:sp>
        <p:nvSpPr>
          <p:cNvPr id="18" name="Left Brace 17">
            <a:extLst>
              <a:ext uri="{FF2B5EF4-FFF2-40B4-BE49-F238E27FC236}">
                <a16:creationId xmlns:a16="http://schemas.microsoft.com/office/drawing/2014/main" xmlns="" id="{878D048C-4583-4231-86E3-AD69D44F351C}"/>
              </a:ext>
            </a:extLst>
          </p:cNvPr>
          <p:cNvSpPr/>
          <p:nvPr/>
        </p:nvSpPr>
        <p:spPr>
          <a:xfrm rot="16200000">
            <a:off x="3568081" y="4351694"/>
            <a:ext cx="122039" cy="522353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xmlns="" id="{878D048C-4583-4231-86E3-AD69D44F351C}"/>
              </a:ext>
            </a:extLst>
          </p:cNvPr>
          <p:cNvSpPr/>
          <p:nvPr/>
        </p:nvSpPr>
        <p:spPr>
          <a:xfrm rot="16200000">
            <a:off x="4635921" y="4348930"/>
            <a:ext cx="122039" cy="522353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50" y="4663667"/>
            <a:ext cx="342900" cy="381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85" y="4625567"/>
            <a:ext cx="304800" cy="457200"/>
          </a:xfrm>
          <a:prstGeom prst="rect">
            <a:avLst/>
          </a:prstGeom>
        </p:spPr>
      </p:pic>
      <p:pic>
        <p:nvPicPr>
          <p:cNvPr id="25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02B44993-3D5D-4B1E-B348-A8AA765D22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2302" y="4400623"/>
            <a:ext cx="1285875" cy="866775"/>
          </a:xfrm>
          <a:prstGeom prst="rect">
            <a:avLst/>
          </a:prstGeom>
        </p:spPr>
      </p:pic>
      <p:pic>
        <p:nvPicPr>
          <p:cNvPr id="26" name="Picture 11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xmlns="" id="{50B5677A-E1FB-4742-A2BB-B165C82894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52857" y="4403797"/>
            <a:ext cx="1210164" cy="8733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78916" y="4325504"/>
            <a:ext cx="115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Why?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272" y="4663667"/>
            <a:ext cx="1457090" cy="80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9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8" grpId="0" animBg="1"/>
      <p:bldP spid="18" grpId="1" animBg="1"/>
      <p:bldP spid="19" grpId="0" animBg="1"/>
      <p:bldP spid="19" grpId="1" animBg="1"/>
      <p:bldP spid="12" grpId="0"/>
      <p:bldP spid="1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Restate strong duality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pic>
        <p:nvPicPr>
          <p:cNvPr id="6" name="Picture 5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4616AC99-6BB6-4ADE-BDE8-48395933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35" y="3094015"/>
            <a:ext cx="3486150" cy="74836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CFBEB4B-4C2C-468C-AD74-3B403A169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808" y="3000907"/>
            <a:ext cx="4505325" cy="467292"/>
          </a:xfrm>
          <a:prstGeom prst="rect">
            <a:avLst/>
          </a:prstGeom>
        </p:spPr>
      </p:pic>
      <p:pic>
        <p:nvPicPr>
          <p:cNvPr id="9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02B44993-3D5D-4B1E-B348-A8AA765D2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3081" y="2866580"/>
            <a:ext cx="1285875" cy="866775"/>
          </a:xfrm>
          <a:prstGeom prst="rect">
            <a:avLst/>
          </a:prstGeom>
        </p:spPr>
      </p:pic>
      <p:pic>
        <p:nvPicPr>
          <p:cNvPr id="11" name="Picture 11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xmlns="" id="{50B5677A-E1FB-4742-A2BB-B165C82894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3636" y="2869754"/>
            <a:ext cx="1210164" cy="87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4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Strong duality: proof by contradiction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ECAD198D-1469-41D2-8E92-807888FE8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295" y="2998536"/>
            <a:ext cx="4921738" cy="466737"/>
          </a:xfrm>
          <a:prstGeom prst="rect">
            <a:avLst/>
          </a:prstGeom>
        </p:spPr>
      </p:pic>
      <p:pic>
        <p:nvPicPr>
          <p:cNvPr id="5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EB8556EE-68CC-40A7-B949-39599FC85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399" y="4631067"/>
            <a:ext cx="4990122" cy="497328"/>
          </a:xfrm>
          <a:prstGeom prst="rect">
            <a:avLst/>
          </a:prstGeom>
        </p:spPr>
      </p:pic>
      <p:sp>
        <p:nvSpPr>
          <p:cNvPr id="10" name="Arrow: Up-Down 9">
            <a:extLst>
              <a:ext uri="{FF2B5EF4-FFF2-40B4-BE49-F238E27FC236}">
                <a16:creationId xmlns:a16="http://schemas.microsoft.com/office/drawing/2014/main" xmlns="" id="{B955B9A0-C9CB-469D-A0ED-46BACD4AF8A9}"/>
              </a:ext>
            </a:extLst>
          </p:cNvPr>
          <p:cNvSpPr/>
          <p:nvPr/>
        </p:nvSpPr>
        <p:spPr>
          <a:xfrm>
            <a:off x="5580145" y="3485232"/>
            <a:ext cx="488461" cy="12113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D150EFB3-437B-49AB-B6EA-481CED6C7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54" y="3451197"/>
            <a:ext cx="5372100" cy="12576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0B2480F-8E9E-46F5-8DB2-C398D4668F0A}"/>
              </a:ext>
            </a:extLst>
          </p:cNvPr>
          <p:cNvSpPr txBox="1"/>
          <p:nvPr/>
        </p:nvSpPr>
        <p:spPr>
          <a:xfrm>
            <a:off x="1764079" y="3070154"/>
            <a:ext cx="19963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Statement 1 FALSE</a:t>
            </a:r>
            <a:endParaRPr lang="en-US">
              <a:solidFill>
                <a:srgbClr val="C0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F5BE492-E3B4-48FA-9694-8F82B920DAEB}"/>
              </a:ext>
            </a:extLst>
          </p:cNvPr>
          <p:cNvSpPr txBox="1"/>
          <p:nvPr/>
        </p:nvSpPr>
        <p:spPr>
          <a:xfrm>
            <a:off x="1764079" y="4780277"/>
            <a:ext cx="19963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Statement 2 TRUE</a:t>
            </a:r>
            <a:endParaRPr lang="en-US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CB07139-45CB-4B60-98DD-E2CBA1E8B558}"/>
              </a:ext>
            </a:extLst>
          </p:cNvPr>
          <p:cNvSpPr txBox="1"/>
          <p:nvPr/>
        </p:nvSpPr>
        <p:spPr>
          <a:xfrm>
            <a:off x="119184" y="3113454"/>
            <a:ext cx="1571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Farkas Variant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  <p:pic>
        <p:nvPicPr>
          <p:cNvPr id="16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02B44993-3D5D-4B1E-B348-A8AA765D2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3081" y="2866580"/>
            <a:ext cx="1285875" cy="866775"/>
          </a:xfrm>
          <a:prstGeom prst="rect">
            <a:avLst/>
          </a:prstGeom>
        </p:spPr>
      </p:pic>
      <p:pic>
        <p:nvPicPr>
          <p:cNvPr id="17" name="Picture 11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xmlns="" id="{50B5677A-E1FB-4742-A2BB-B165C82894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3636" y="2869754"/>
            <a:ext cx="1210164" cy="87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9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  <p:bldP spid="20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DAD01F-DC17-4CB9-A59E-3B88FC10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Examine statement 2</a:t>
            </a:r>
            <a:endParaRPr lang="en-US" dirty="0"/>
          </a:p>
        </p:txBody>
      </p:sp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0330C5C-C655-42A8-BF9C-90E788CC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465836"/>
            <a:ext cx="4990122" cy="497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69BBBA96-ED0F-4961-8C6B-6543A7A5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79" y="1255102"/>
            <a:ext cx="1285875" cy="866775"/>
          </a:xfrm>
          <a:prstGeom prst="rect">
            <a:avLst/>
          </a:prstGeom>
          <a:ln>
            <a:noFill/>
          </a:ln>
        </p:spPr>
      </p:pic>
      <p:pic>
        <p:nvPicPr>
          <p:cNvPr id="8" name="Picture 11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xmlns="" id="{FF7323CE-66D1-43A5-B3E1-17A59B7D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765" y="1258276"/>
            <a:ext cx="1210164" cy="873370"/>
          </a:xfrm>
          <a:prstGeom prst="rect">
            <a:avLst/>
          </a:prstGeom>
          <a:ln>
            <a:noFill/>
          </a:ln>
        </p:spPr>
      </p:pic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FE7DD4F2-A92E-4806-B792-8484FE70F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365" y="2146236"/>
            <a:ext cx="1475887" cy="904758"/>
          </a:xfrm>
          <a:prstGeom prst="rect">
            <a:avLst/>
          </a:prstGeom>
        </p:spPr>
      </p:pic>
      <p:pic>
        <p:nvPicPr>
          <p:cNvPr id="18" name="Picture 1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0554376B-EDEF-4D1D-9EAE-F4D103F6E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092" y="3012522"/>
            <a:ext cx="2743200" cy="832955"/>
          </a:xfrm>
          <a:prstGeom prst="rect">
            <a:avLst/>
          </a:prstGeom>
        </p:spPr>
      </p:pic>
      <p:pic>
        <p:nvPicPr>
          <p:cNvPr id="24" name="Picture 24" descr="A picture containing clock, flower&#10;&#10;Description generated with very high confidence">
            <a:extLst>
              <a:ext uri="{FF2B5EF4-FFF2-40B4-BE49-F238E27FC236}">
                <a16:creationId xmlns:a16="http://schemas.microsoft.com/office/drawing/2014/main" xmlns="" id="{A539457C-5E7D-4840-803E-FB9943A9E8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092" y="3854356"/>
            <a:ext cx="2743200" cy="829597"/>
          </a:xfrm>
          <a:prstGeom prst="rect">
            <a:avLst/>
          </a:prstGeom>
        </p:spPr>
      </p:pic>
      <p:pic>
        <p:nvPicPr>
          <p:cNvPr id="26" name="Picture 2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E9BBDA87-9334-48F6-B549-DF8332853E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389" y="4707548"/>
            <a:ext cx="1486145" cy="823058"/>
          </a:xfrm>
          <a:prstGeom prst="rect">
            <a:avLst/>
          </a:prstGeom>
        </p:spPr>
      </p:pic>
      <p:pic>
        <p:nvPicPr>
          <p:cNvPr id="28" name="Picture 28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81E243AB-F66C-4DE2-8AF3-5DB68711DB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5077" y="3180007"/>
            <a:ext cx="1537922" cy="497987"/>
          </a:xfrm>
          <a:prstGeom prst="rect">
            <a:avLst/>
          </a:prstGeom>
        </p:spPr>
      </p:pic>
      <p:pic>
        <p:nvPicPr>
          <p:cNvPr id="30" name="Picture 30" descr="A picture containing clock, meter&#10;&#10;Description generated with very high confidence">
            <a:extLst>
              <a:ext uri="{FF2B5EF4-FFF2-40B4-BE49-F238E27FC236}">
                <a16:creationId xmlns:a16="http://schemas.microsoft.com/office/drawing/2014/main" xmlns="" id="{869F45C0-BEFD-4D0A-A30C-E3DE4CED26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6299" y="4011613"/>
            <a:ext cx="1613633" cy="544391"/>
          </a:xfrm>
          <a:prstGeom prst="rect">
            <a:avLst/>
          </a:prstGeom>
        </p:spPr>
      </p:pic>
      <p:pic>
        <p:nvPicPr>
          <p:cNvPr id="32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ACF1988-3C5A-413A-B927-C4F08B32DC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72269" y="4748457"/>
            <a:ext cx="703386" cy="731472"/>
          </a:xfrm>
          <a:prstGeom prst="rect">
            <a:avLst/>
          </a:prstGeom>
        </p:spPr>
      </p:pic>
      <p:pic>
        <p:nvPicPr>
          <p:cNvPr id="34" name="Picture 3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923B112-21C2-45C5-A791-55128D2452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35863" y="3078163"/>
            <a:ext cx="1272199" cy="701676"/>
          </a:xfrm>
          <a:prstGeom prst="rect">
            <a:avLst/>
          </a:prstGeom>
        </p:spPr>
      </p:pic>
      <p:pic>
        <p:nvPicPr>
          <p:cNvPr id="38" name="Picture 3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DDD232C9-6B70-4425-9087-619A72CFF3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31100" y="3967162"/>
            <a:ext cx="1340339" cy="701676"/>
          </a:xfrm>
          <a:prstGeom prst="rect">
            <a:avLst/>
          </a:prstGeom>
        </p:spPr>
      </p:pic>
      <p:pic>
        <p:nvPicPr>
          <p:cNvPr id="40" name="Picture 40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A85F4AA5-CF6F-417D-96A4-6AD1E292E6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32932" y="4778010"/>
            <a:ext cx="701675" cy="701675"/>
          </a:xfrm>
          <a:prstGeom prst="rect">
            <a:avLst/>
          </a:prstGeom>
        </p:spPr>
      </p:pic>
      <p:pic>
        <p:nvPicPr>
          <p:cNvPr id="43" name="Picture 4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AC78DDE-16D4-4F26-B28A-84F4415D864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44235" y="3078163"/>
            <a:ext cx="895839" cy="701675"/>
          </a:xfrm>
          <a:prstGeom prst="rect">
            <a:avLst/>
          </a:prstGeom>
        </p:spPr>
      </p:pic>
      <p:pic>
        <p:nvPicPr>
          <p:cNvPr id="45" name="Picture 45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597ACDCF-1672-40B5-A8BF-D0F2FE28A71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40450" y="3937855"/>
            <a:ext cx="1108565" cy="760292"/>
          </a:xfrm>
          <a:prstGeom prst="rect">
            <a:avLst/>
          </a:prstGeom>
        </p:spPr>
      </p:pic>
      <p:pic>
        <p:nvPicPr>
          <p:cNvPr id="47" name="Picture 40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45619DF-F101-4904-A04F-6621105A76D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43624" y="4778010"/>
            <a:ext cx="701675" cy="701675"/>
          </a:xfrm>
          <a:prstGeom prst="rect">
            <a:avLst/>
          </a:prstGeom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xmlns="" id="{2D05F327-8A08-41D8-93AF-95C1FFD2CEA2}"/>
              </a:ext>
            </a:extLst>
          </p:cNvPr>
          <p:cNvSpPr/>
          <p:nvPr/>
        </p:nvSpPr>
        <p:spPr>
          <a:xfrm>
            <a:off x="3922824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xmlns="" id="{12342E48-7442-40ED-B882-627321DA0B53}"/>
              </a:ext>
            </a:extLst>
          </p:cNvPr>
          <p:cNvSpPr/>
          <p:nvPr/>
        </p:nvSpPr>
        <p:spPr>
          <a:xfrm>
            <a:off x="6667977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xmlns="" id="{67754761-3E3A-47A7-9447-7C60AA0E0358}"/>
              </a:ext>
            </a:extLst>
          </p:cNvPr>
          <p:cNvSpPr/>
          <p:nvPr/>
        </p:nvSpPr>
        <p:spPr>
          <a:xfrm>
            <a:off x="9168900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332" y="4472558"/>
            <a:ext cx="7366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3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DAD01F-DC17-4CB9-A59E-3B88FC10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Examine statement 2</a:t>
            </a:r>
            <a:endParaRPr lang="en-US" dirty="0"/>
          </a:p>
        </p:txBody>
      </p:sp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0330C5C-C655-42A8-BF9C-90E788CC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465836"/>
            <a:ext cx="4990122" cy="497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69BBBA96-ED0F-4961-8C6B-6543A7A5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79" y="1255102"/>
            <a:ext cx="1285875" cy="866775"/>
          </a:xfrm>
          <a:prstGeom prst="rect">
            <a:avLst/>
          </a:prstGeom>
          <a:ln>
            <a:noFill/>
          </a:ln>
        </p:spPr>
      </p:pic>
      <p:pic>
        <p:nvPicPr>
          <p:cNvPr id="8" name="Picture 11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xmlns="" id="{FF7323CE-66D1-43A5-B3E1-17A59B7D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765" y="1258276"/>
            <a:ext cx="1210164" cy="873370"/>
          </a:xfrm>
          <a:prstGeom prst="rect">
            <a:avLst/>
          </a:prstGeom>
          <a:ln>
            <a:noFill/>
          </a:ln>
        </p:spPr>
      </p:pic>
      <p:pic>
        <p:nvPicPr>
          <p:cNvPr id="43" name="Picture 4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AC78DDE-16D4-4F26-B28A-84F4415D8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991" y="3020280"/>
            <a:ext cx="895839" cy="701675"/>
          </a:xfrm>
          <a:prstGeom prst="rect">
            <a:avLst/>
          </a:prstGeom>
        </p:spPr>
      </p:pic>
      <p:pic>
        <p:nvPicPr>
          <p:cNvPr id="45" name="Picture 45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597ACDCF-1672-40B5-A8BF-D0F2FE28A7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206" y="3879972"/>
            <a:ext cx="1108565" cy="760292"/>
          </a:xfrm>
          <a:prstGeom prst="rect">
            <a:avLst/>
          </a:prstGeom>
        </p:spPr>
      </p:pic>
      <p:pic>
        <p:nvPicPr>
          <p:cNvPr id="47" name="Picture 40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45619DF-F101-4904-A04F-6621105A7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380" y="4720127"/>
            <a:ext cx="701675" cy="701675"/>
          </a:xfrm>
          <a:prstGeom prst="rect">
            <a:avLst/>
          </a:prstGeom>
        </p:spPr>
      </p:pic>
      <p:pic>
        <p:nvPicPr>
          <p:cNvPr id="5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DB7C2E2-E916-4966-8640-B17B4BE2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023" y="2059354"/>
            <a:ext cx="1381125" cy="836491"/>
          </a:xfrm>
          <a:prstGeom prst="rect">
            <a:avLst/>
          </a:prstGeom>
        </p:spPr>
      </p:pic>
      <p:pic>
        <p:nvPicPr>
          <p:cNvPr id="10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75D7EFD-73DC-464B-8B91-4E49077509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8350" y="4834060"/>
            <a:ext cx="706316" cy="470877"/>
          </a:xfrm>
          <a:prstGeom prst="rect">
            <a:avLst/>
          </a:prstGeom>
        </p:spPr>
      </p:pic>
      <p:pic>
        <p:nvPicPr>
          <p:cNvPr id="13" name="Picture 13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xmlns="" id="{5D923562-CC12-4447-985D-D04FC15012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12014" y="4010391"/>
            <a:ext cx="995974" cy="507756"/>
          </a:xfrm>
          <a:prstGeom prst="rect">
            <a:avLst/>
          </a:prstGeom>
        </p:spPr>
      </p:pic>
      <p:pic>
        <p:nvPicPr>
          <p:cNvPr id="15" name="Picture 1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B93A8413-1715-41F4-9B7A-755CE9CFF5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6030" y="3164254"/>
            <a:ext cx="890710" cy="422031"/>
          </a:xfrm>
          <a:prstGeom prst="rect">
            <a:avLst/>
          </a:prstGeom>
        </p:spPr>
      </p:pic>
      <p:pic>
        <p:nvPicPr>
          <p:cNvPr id="19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F193353-5A74-4226-BBC8-CE1F5810E6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98478" y="3775105"/>
            <a:ext cx="2743200" cy="7340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B90B60B-55B1-438E-94CD-FD27D4371DD6}"/>
              </a:ext>
            </a:extLst>
          </p:cNvPr>
          <p:cNvSpPr txBox="1"/>
          <p:nvPr/>
        </p:nvSpPr>
        <p:spPr>
          <a:xfrm>
            <a:off x="6162429" y="5161083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22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4B263D8A-1697-4233-B5A8-A0666187F7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64507" y="5543061"/>
            <a:ext cx="1474910" cy="1017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ight Brace 24">
            <a:extLst>
              <a:ext uri="{FF2B5EF4-FFF2-40B4-BE49-F238E27FC236}">
                <a16:creationId xmlns:a16="http://schemas.microsoft.com/office/drawing/2014/main" xmlns="" id="{B123DDFB-BA27-413F-8F72-48EF2FDDE207}"/>
              </a:ext>
            </a:extLst>
          </p:cNvPr>
          <p:cNvSpPr/>
          <p:nvPr/>
        </p:nvSpPr>
        <p:spPr>
          <a:xfrm rot="5400000">
            <a:off x="6053688" y="3905982"/>
            <a:ext cx="117231" cy="1348153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xmlns="" id="{8D8C0313-13A4-4FAA-9612-4D1FC8C80DFF}"/>
              </a:ext>
            </a:extLst>
          </p:cNvPr>
          <p:cNvSpPr/>
          <p:nvPr/>
        </p:nvSpPr>
        <p:spPr>
          <a:xfrm rot="5400000">
            <a:off x="7582572" y="4203943"/>
            <a:ext cx="117231" cy="752230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8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A9F7282D-9E32-4A50-84EA-BE35636CF0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640" y="4577006"/>
            <a:ext cx="1133720" cy="478449"/>
          </a:xfrm>
          <a:prstGeom prst="rect">
            <a:avLst/>
          </a:prstGeom>
        </p:spPr>
      </p:pic>
      <p:pic>
        <p:nvPicPr>
          <p:cNvPr id="31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D7F121C-1B9A-47CF-A882-FA34E6A6E3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51939" y="4529830"/>
            <a:ext cx="1805354" cy="592337"/>
          </a:xfrm>
          <a:prstGeom prst="rect">
            <a:avLst/>
          </a:prstGeom>
        </p:spPr>
      </p:pic>
      <p:pic>
        <p:nvPicPr>
          <p:cNvPr id="36" name="Picture 3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420FFD42-44DD-44E8-A92B-9618CCA5334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81477" y="3886570"/>
            <a:ext cx="2743200" cy="62839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A1648FC-A785-47A2-972E-144548C6A37A}"/>
              </a:ext>
            </a:extLst>
          </p:cNvPr>
          <p:cNvSpPr txBox="1"/>
          <p:nvPr/>
        </p:nvSpPr>
        <p:spPr>
          <a:xfrm>
            <a:off x="9288096" y="4571267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Contradiction!</a:t>
            </a:r>
            <a:endParaRPr lang="en-US" sz="2800" dirty="0">
              <a:cs typeface="Calibri"/>
            </a:endParaRPr>
          </a:p>
        </p:txBody>
      </p:sp>
      <p:sp>
        <p:nvSpPr>
          <p:cNvPr id="23" name="Arrow: Right 47">
            <a:extLst>
              <a:ext uri="{FF2B5EF4-FFF2-40B4-BE49-F238E27FC236}">
                <a16:creationId xmlns:a16="http://schemas.microsoft.com/office/drawing/2014/main" xmlns="" id="{2D05F327-8A08-41D8-93AF-95C1FFD2CEA2}"/>
              </a:ext>
            </a:extLst>
          </p:cNvPr>
          <p:cNvSpPr/>
          <p:nvPr/>
        </p:nvSpPr>
        <p:spPr>
          <a:xfrm>
            <a:off x="2345777" y="414215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47">
            <a:extLst>
              <a:ext uri="{FF2B5EF4-FFF2-40B4-BE49-F238E27FC236}">
                <a16:creationId xmlns:a16="http://schemas.microsoft.com/office/drawing/2014/main" xmlns="" id="{2D05F327-8A08-41D8-93AF-95C1FFD2CEA2}"/>
              </a:ext>
            </a:extLst>
          </p:cNvPr>
          <p:cNvSpPr/>
          <p:nvPr/>
        </p:nvSpPr>
        <p:spPr>
          <a:xfrm>
            <a:off x="4560492" y="4142152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47">
            <a:extLst>
              <a:ext uri="{FF2B5EF4-FFF2-40B4-BE49-F238E27FC236}">
                <a16:creationId xmlns:a16="http://schemas.microsoft.com/office/drawing/2014/main" xmlns="" id="{2D05F327-8A08-41D8-93AF-95C1FFD2CEA2}"/>
              </a:ext>
            </a:extLst>
          </p:cNvPr>
          <p:cNvSpPr/>
          <p:nvPr/>
        </p:nvSpPr>
        <p:spPr>
          <a:xfrm>
            <a:off x="8349197" y="4142152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1231044" y="3197591"/>
            <a:ext cx="102870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0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 animBg="1"/>
      <p:bldP spid="41" grpId="0" animBg="1"/>
      <p:bldP spid="42" grpId="0" animBg="1"/>
      <p:bldP spid="23" grpId="0" animBg="1"/>
      <p:bldP spid="24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0330C5C-C655-42A8-BF9C-90E788CC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465836"/>
            <a:ext cx="4990122" cy="497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69BBBA96-ED0F-4961-8C6B-6543A7A5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79" y="1255102"/>
            <a:ext cx="1285875" cy="866775"/>
          </a:xfrm>
          <a:prstGeom prst="rect">
            <a:avLst/>
          </a:prstGeom>
          <a:ln>
            <a:noFill/>
          </a:ln>
        </p:spPr>
      </p:pic>
      <p:pic>
        <p:nvPicPr>
          <p:cNvPr id="8" name="Picture 11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xmlns="" id="{FF7323CE-66D1-43A5-B3E1-17A59B7D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765" y="1258276"/>
            <a:ext cx="1210164" cy="873370"/>
          </a:xfrm>
          <a:prstGeom prst="rect">
            <a:avLst/>
          </a:prstGeom>
          <a:ln>
            <a:noFill/>
          </a:ln>
        </p:spPr>
      </p:pic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FE7DD4F2-A92E-4806-B792-8484FE70F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365" y="2146236"/>
            <a:ext cx="1475887" cy="904758"/>
          </a:xfrm>
          <a:prstGeom prst="rect">
            <a:avLst/>
          </a:prstGeom>
        </p:spPr>
      </p:pic>
      <p:pic>
        <p:nvPicPr>
          <p:cNvPr id="18" name="Picture 1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0554376B-EDEF-4D1D-9EAE-F4D103F6E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092" y="3012522"/>
            <a:ext cx="2743200" cy="832955"/>
          </a:xfrm>
          <a:prstGeom prst="rect">
            <a:avLst/>
          </a:prstGeom>
        </p:spPr>
      </p:pic>
      <p:pic>
        <p:nvPicPr>
          <p:cNvPr id="24" name="Picture 24" descr="A picture containing clock, flower&#10;&#10;Description generated with very high confidence">
            <a:extLst>
              <a:ext uri="{FF2B5EF4-FFF2-40B4-BE49-F238E27FC236}">
                <a16:creationId xmlns:a16="http://schemas.microsoft.com/office/drawing/2014/main" xmlns="" id="{A539457C-5E7D-4840-803E-FB9943A9E8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092" y="3854356"/>
            <a:ext cx="2743200" cy="829597"/>
          </a:xfrm>
          <a:prstGeom prst="rect">
            <a:avLst/>
          </a:prstGeom>
        </p:spPr>
      </p:pic>
      <p:pic>
        <p:nvPicPr>
          <p:cNvPr id="26" name="Picture 2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E9BBDA87-9334-48F6-B549-DF8332853E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389" y="4707548"/>
            <a:ext cx="1486145" cy="823058"/>
          </a:xfrm>
          <a:prstGeom prst="rect">
            <a:avLst/>
          </a:prstGeom>
        </p:spPr>
      </p:pic>
      <p:pic>
        <p:nvPicPr>
          <p:cNvPr id="30" name="Picture 30" descr="A picture containing clock, meter&#10;&#10;Description generated with very high confidence">
            <a:extLst>
              <a:ext uri="{FF2B5EF4-FFF2-40B4-BE49-F238E27FC236}">
                <a16:creationId xmlns:a16="http://schemas.microsoft.com/office/drawing/2014/main" xmlns="" id="{869F45C0-BEFD-4D0A-A30C-E3DE4CED26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6299" y="4011613"/>
            <a:ext cx="1613633" cy="544391"/>
          </a:xfrm>
          <a:prstGeom prst="rect">
            <a:avLst/>
          </a:prstGeom>
        </p:spPr>
      </p:pic>
      <p:pic>
        <p:nvPicPr>
          <p:cNvPr id="32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ACF1988-3C5A-413A-B927-C4F08B32DC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2269" y="4748457"/>
            <a:ext cx="703386" cy="731472"/>
          </a:xfrm>
          <a:prstGeom prst="rect">
            <a:avLst/>
          </a:prstGeom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xmlns="" id="{2D05F327-8A08-41D8-93AF-95C1FFD2CEA2}"/>
              </a:ext>
            </a:extLst>
          </p:cNvPr>
          <p:cNvSpPr/>
          <p:nvPr/>
        </p:nvSpPr>
        <p:spPr>
          <a:xfrm>
            <a:off x="3922824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xmlns="" id="{12342E48-7442-40ED-B882-627321DA0B53}"/>
              </a:ext>
            </a:extLst>
          </p:cNvPr>
          <p:cNvSpPr/>
          <p:nvPr/>
        </p:nvSpPr>
        <p:spPr>
          <a:xfrm>
            <a:off x="6667977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 descr="A picture containing drawing, clock&#10;&#10;Description generated with very high confidence">
            <a:extLst>
              <a:ext uri="{FF2B5EF4-FFF2-40B4-BE49-F238E27FC236}">
                <a16:creationId xmlns:a16="http://schemas.microsoft.com/office/drawing/2014/main" xmlns="" id="{E3BBF243-DE79-4A22-BEF9-948645E233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4056" y="4011612"/>
            <a:ext cx="919041" cy="544391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D8A39830-8EDF-46BA-BE71-70D4C02DC9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4424" y="4704006"/>
            <a:ext cx="762001" cy="50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2" y="-59210"/>
            <a:ext cx="5511800" cy="1625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332" y="4472558"/>
            <a:ext cx="736600" cy="660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23683" y="4317570"/>
            <a:ext cx="887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>
                <a:solidFill>
                  <a:srgbClr val="C00000"/>
                </a:solidFill>
              </a:rPr>
              <a:t>x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056" y="3198254"/>
            <a:ext cx="928608" cy="4614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269" y="3182776"/>
            <a:ext cx="1529787" cy="47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0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DAD01F-DC17-4CB9-A59E-3B88FC10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Examine statement 2</a:t>
            </a:r>
            <a:endParaRPr lang="en-US" dirty="0"/>
          </a:p>
        </p:txBody>
      </p:sp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0330C5C-C655-42A8-BF9C-90E788CC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465836"/>
            <a:ext cx="4990122" cy="497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69BBBA96-ED0F-4961-8C6B-6543A7A5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79" y="1255102"/>
            <a:ext cx="1285875" cy="866775"/>
          </a:xfrm>
          <a:prstGeom prst="rect">
            <a:avLst/>
          </a:prstGeom>
          <a:ln>
            <a:noFill/>
          </a:ln>
        </p:spPr>
      </p:pic>
      <p:pic>
        <p:nvPicPr>
          <p:cNvPr id="8" name="Picture 11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xmlns="" id="{FF7323CE-66D1-43A5-B3E1-17A59B7D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765" y="1258276"/>
            <a:ext cx="1210164" cy="873370"/>
          </a:xfrm>
          <a:prstGeom prst="rect">
            <a:avLst/>
          </a:prstGeom>
          <a:ln>
            <a:noFill/>
          </a:ln>
        </p:spPr>
      </p:pic>
      <p:pic>
        <p:nvPicPr>
          <p:cNvPr id="36" name="Picture 3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420FFD42-44DD-44E8-A92B-9618CCA53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2863" y="5212586"/>
            <a:ext cx="2743200" cy="62839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A1648FC-A785-47A2-972E-144548C6A37A}"/>
              </a:ext>
            </a:extLst>
          </p:cNvPr>
          <p:cNvSpPr txBox="1"/>
          <p:nvPr/>
        </p:nvSpPr>
        <p:spPr>
          <a:xfrm>
            <a:off x="7959482" y="5897283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Contradiction!</a:t>
            </a:r>
            <a:endParaRPr lang="en-US" sz="2800" dirty="0">
              <a:cs typeface="Calibri"/>
            </a:endParaRPr>
          </a:p>
        </p:txBody>
      </p:sp>
      <p:pic>
        <p:nvPicPr>
          <p:cNvPr id="3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EB0483D7-19D7-4ABE-BBD1-92C485E92A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77" y="2121388"/>
            <a:ext cx="1875693" cy="612532"/>
          </a:xfrm>
          <a:prstGeom prst="rect">
            <a:avLst/>
          </a:prstGeom>
        </p:spPr>
      </p:pic>
      <p:pic>
        <p:nvPicPr>
          <p:cNvPr id="14" name="Picture 1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67173B02-00E6-431E-B1D9-2ED1D4D3BC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862" y="2862898"/>
            <a:ext cx="1981200" cy="497205"/>
          </a:xfrm>
          <a:prstGeom prst="rect">
            <a:avLst/>
          </a:prstGeom>
        </p:spPr>
      </p:pic>
      <p:pic>
        <p:nvPicPr>
          <p:cNvPr id="17" name="Picture 17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0A8A96EA-BC25-47CB-9481-2730C59E39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862" y="3937488"/>
            <a:ext cx="1981200" cy="575408"/>
          </a:xfrm>
          <a:prstGeom prst="rect">
            <a:avLst/>
          </a:prstGeom>
        </p:spPr>
      </p:pic>
      <p:pic>
        <p:nvPicPr>
          <p:cNvPr id="20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37451824-955B-48FC-A9FB-296A676691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577" y="5192469"/>
            <a:ext cx="1289539" cy="50775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E57CFEE-F67A-4F41-9B77-19FF3D26D989}"/>
              </a:ext>
            </a:extLst>
          </p:cNvPr>
          <p:cNvSpPr txBox="1"/>
          <p:nvPr/>
        </p:nvSpPr>
        <p:spPr>
          <a:xfrm>
            <a:off x="3534506" y="2367083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32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6710F19-314C-4D01-AF28-99CAA07A72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6584" y="2749061"/>
            <a:ext cx="1474910" cy="1017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48">
            <a:extLst>
              <a:ext uri="{FF2B5EF4-FFF2-40B4-BE49-F238E27FC236}">
                <a16:creationId xmlns:a16="http://schemas.microsoft.com/office/drawing/2014/main" xmlns="" id="{A41ED3DF-A72D-4512-BA28-3C8620D02B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935" y="5194055"/>
            <a:ext cx="818052" cy="10907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0" name="Left Brace 49">
            <a:extLst>
              <a:ext uri="{FF2B5EF4-FFF2-40B4-BE49-F238E27FC236}">
                <a16:creationId xmlns:a16="http://schemas.microsoft.com/office/drawing/2014/main" xmlns="" id="{B724A079-B0F7-4EA5-BD89-9E8660E7138E}"/>
              </a:ext>
            </a:extLst>
          </p:cNvPr>
          <p:cNvSpPr/>
          <p:nvPr/>
        </p:nvSpPr>
        <p:spPr>
          <a:xfrm rot="16200000">
            <a:off x="1802852" y="3123221"/>
            <a:ext cx="107461" cy="507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xmlns="" id="{5CC00877-2B2F-4FF7-9F4E-CADACF95078F}"/>
              </a:ext>
            </a:extLst>
          </p:cNvPr>
          <p:cNvSpPr/>
          <p:nvPr/>
        </p:nvSpPr>
        <p:spPr>
          <a:xfrm rot="16200000">
            <a:off x="2486698" y="3123220"/>
            <a:ext cx="107461" cy="507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xmlns="" id="{13618B25-73AF-47A7-BEAF-393C5782156E}"/>
              </a:ext>
            </a:extLst>
          </p:cNvPr>
          <p:cNvSpPr/>
          <p:nvPr/>
        </p:nvSpPr>
        <p:spPr>
          <a:xfrm rot="16200000">
            <a:off x="1802851" y="4266221"/>
            <a:ext cx="107461" cy="507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xmlns="" id="{B0FCB8FB-0BF8-4D3B-A796-DF6C215E4800}"/>
              </a:ext>
            </a:extLst>
          </p:cNvPr>
          <p:cNvSpPr/>
          <p:nvPr/>
        </p:nvSpPr>
        <p:spPr>
          <a:xfrm rot="16200000">
            <a:off x="2486697" y="4266221"/>
            <a:ext cx="107461" cy="507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xmlns="" id="{878D048C-4583-4231-86E3-AD69D44F351C}"/>
              </a:ext>
            </a:extLst>
          </p:cNvPr>
          <p:cNvSpPr/>
          <p:nvPr/>
        </p:nvSpPr>
        <p:spPr>
          <a:xfrm rot="16200000">
            <a:off x="1397426" y="5550875"/>
            <a:ext cx="117230" cy="293075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xmlns="" id="{AC0A0AA7-85B9-4F8B-8302-7F14B47D63C8}"/>
              </a:ext>
            </a:extLst>
          </p:cNvPr>
          <p:cNvSpPr/>
          <p:nvPr/>
        </p:nvSpPr>
        <p:spPr>
          <a:xfrm rot="16200000">
            <a:off x="1876117" y="5560643"/>
            <a:ext cx="117230" cy="293075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9237312-2A37-4DA7-80C8-DD6DE0CA3F10}"/>
              </a:ext>
            </a:extLst>
          </p:cNvPr>
          <p:cNvSpPr txBox="1"/>
          <p:nvPr/>
        </p:nvSpPr>
        <p:spPr>
          <a:xfrm>
            <a:off x="3436813" y="4760544"/>
            <a:ext cx="212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Previous slide</a:t>
            </a:r>
            <a:endParaRPr lang="en-US" dirty="0"/>
          </a:p>
        </p:txBody>
      </p:sp>
      <p:pic>
        <p:nvPicPr>
          <p:cNvPr id="58" name="Picture 5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3B49DE5A-D97D-4BC4-A2BD-FA203356C5E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82190" y="5313486"/>
            <a:ext cx="696546" cy="451339"/>
          </a:xfrm>
          <a:prstGeom prst="rect">
            <a:avLst/>
          </a:prstGeom>
        </p:spPr>
      </p:pic>
      <p:pic>
        <p:nvPicPr>
          <p:cNvPr id="60" name="Picture 60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xmlns="" id="{8DE5578F-2C71-4470-805B-58B6F36E89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79013" y="3922469"/>
            <a:ext cx="986204" cy="546833"/>
          </a:xfrm>
          <a:prstGeom prst="rect">
            <a:avLst/>
          </a:prstGeom>
        </p:spPr>
      </p:pic>
      <p:pic>
        <p:nvPicPr>
          <p:cNvPr id="62" name="Picture 6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E4E6676D-610B-47E8-8C2C-B0A327A4AC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82800" y="2832100"/>
            <a:ext cx="978633" cy="470877"/>
          </a:xfrm>
          <a:prstGeom prst="rect">
            <a:avLst/>
          </a:prstGeom>
        </p:spPr>
      </p:pic>
      <p:pic>
        <p:nvPicPr>
          <p:cNvPr id="65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C31043C-B453-4648-893A-8B3CC0ADF1D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54764" y="3268545"/>
            <a:ext cx="2743200" cy="734096"/>
          </a:xfrm>
          <a:prstGeom prst="rect">
            <a:avLst/>
          </a:prstGeom>
        </p:spPr>
      </p:pic>
      <p:sp>
        <p:nvSpPr>
          <p:cNvPr id="26" name="Arrow: Right 47">
            <a:extLst>
              <a:ext uri="{FF2B5EF4-FFF2-40B4-BE49-F238E27FC236}">
                <a16:creationId xmlns:a16="http://schemas.microsoft.com/office/drawing/2014/main" xmlns="" id="{2D05F327-8A08-41D8-93AF-95C1FFD2CEA2}"/>
              </a:ext>
            </a:extLst>
          </p:cNvPr>
          <p:cNvSpPr/>
          <p:nvPr/>
        </p:nvSpPr>
        <p:spPr>
          <a:xfrm>
            <a:off x="3124197" y="4153875"/>
            <a:ext cx="2639995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70" y="3364338"/>
            <a:ext cx="5080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43" y="3331795"/>
            <a:ext cx="5080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557" y="4570044"/>
            <a:ext cx="5080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93" y="4570044"/>
            <a:ext cx="609600" cy="381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62" y="5686841"/>
            <a:ext cx="508000" cy="4572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87" y="5689024"/>
            <a:ext cx="508000" cy="457200"/>
          </a:xfrm>
          <a:prstGeom prst="rect">
            <a:avLst/>
          </a:prstGeom>
        </p:spPr>
      </p:pic>
      <p:sp>
        <p:nvSpPr>
          <p:cNvPr id="34" name="Arrow: Right 48">
            <a:extLst>
              <a:ext uri="{FF2B5EF4-FFF2-40B4-BE49-F238E27FC236}">
                <a16:creationId xmlns:a16="http://schemas.microsoft.com/office/drawing/2014/main" xmlns="" id="{12342E48-7442-40ED-B882-627321DA0B53}"/>
              </a:ext>
            </a:extLst>
          </p:cNvPr>
          <p:cNvSpPr/>
          <p:nvPr/>
        </p:nvSpPr>
        <p:spPr>
          <a:xfrm>
            <a:off x="7046424" y="4141093"/>
            <a:ext cx="625231" cy="3253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48">
            <a:extLst>
              <a:ext uri="{FF2B5EF4-FFF2-40B4-BE49-F238E27FC236}">
                <a16:creationId xmlns:a16="http://schemas.microsoft.com/office/drawing/2014/main" xmlns="" id="{12342E48-7442-40ED-B882-627321DA0B53}"/>
              </a:ext>
            </a:extLst>
          </p:cNvPr>
          <p:cNvSpPr/>
          <p:nvPr/>
        </p:nvSpPr>
        <p:spPr>
          <a:xfrm rot="5400000">
            <a:off x="8751050" y="4771997"/>
            <a:ext cx="625231" cy="3253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xmlns="" id="{B123DDFB-BA27-413F-8F72-48EF2FDDE207}"/>
              </a:ext>
            </a:extLst>
          </p:cNvPr>
          <p:cNvSpPr/>
          <p:nvPr/>
        </p:nvSpPr>
        <p:spPr>
          <a:xfrm rot="5400000">
            <a:off x="8542367" y="3369870"/>
            <a:ext cx="117231" cy="1348153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xmlns="" id="{8D8C0313-13A4-4FAA-9612-4D1FC8C80DFF}"/>
              </a:ext>
            </a:extLst>
          </p:cNvPr>
          <p:cNvSpPr/>
          <p:nvPr/>
        </p:nvSpPr>
        <p:spPr>
          <a:xfrm rot="5400000">
            <a:off x="10071251" y="3667831"/>
            <a:ext cx="117231" cy="752230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8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A9F7282D-9E32-4A50-84EA-BE35636CF00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05319" y="4040894"/>
            <a:ext cx="1133720" cy="478449"/>
          </a:xfrm>
          <a:prstGeom prst="rect">
            <a:avLst/>
          </a:prstGeom>
        </p:spPr>
      </p:pic>
      <p:pic>
        <p:nvPicPr>
          <p:cNvPr id="41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D7F121C-1B9A-47CF-A882-FA34E6A6E36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740618" y="3993718"/>
            <a:ext cx="1805354" cy="59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6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0" grpId="0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/>
      <p:bldP spid="26" grpId="0" animBg="1"/>
      <p:bldP spid="34" grpId="0" animBg="1"/>
      <p:bldP spid="35" grpId="0" animBg="1"/>
      <p:bldP spid="37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Proof of strong duality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56" y="2211069"/>
            <a:ext cx="4686300" cy="411496"/>
          </a:xfrm>
          <a:prstGeom prst="rect">
            <a:avLst/>
          </a:prstGeom>
        </p:spPr>
      </p:pic>
      <p:sp>
        <p:nvSpPr>
          <p:cNvPr id="6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>
            <a:off x="5629839" y="2656275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2939EE3-25E8-4AA1-A0EF-AEA68207BAAD}"/>
              </a:ext>
            </a:extLst>
          </p:cNvPr>
          <p:cNvSpPr txBox="1"/>
          <p:nvPr/>
        </p:nvSpPr>
        <p:spPr>
          <a:xfrm>
            <a:off x="4718488" y="1690688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Contradiction!</a:t>
            </a:r>
            <a:endParaRPr lang="en-US" sz="2800" dirty="0">
              <a:cs typeface="Calibri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30" y="5027017"/>
            <a:ext cx="749300" cy="406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29" y="5063911"/>
            <a:ext cx="749300" cy="406400"/>
          </a:xfrm>
          <a:prstGeom prst="rect">
            <a:avLst/>
          </a:prstGeom>
        </p:spPr>
      </p:pic>
      <p:sp>
        <p:nvSpPr>
          <p:cNvPr id="21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 rot="3559273">
            <a:off x="4617998" y="4152720"/>
            <a:ext cx="485775" cy="115029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 rot="18040727" flipH="1">
            <a:off x="6772714" y="4161535"/>
            <a:ext cx="485775" cy="113862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Right Arrow 27"/>
          <p:cNvSpPr/>
          <p:nvPr/>
        </p:nvSpPr>
        <p:spPr>
          <a:xfrm flipV="1">
            <a:off x="2230275" y="2131521"/>
            <a:ext cx="1344168" cy="3358240"/>
          </a:xfrm>
          <a:prstGeom prst="curv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Right Arrow 28"/>
          <p:cNvSpPr/>
          <p:nvPr/>
        </p:nvSpPr>
        <p:spPr>
          <a:xfrm flipH="1" flipV="1">
            <a:off x="8323068" y="2075177"/>
            <a:ext cx="1344168" cy="3358240"/>
          </a:xfrm>
          <a:prstGeom prst="curv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26" y="3567492"/>
            <a:ext cx="4368800" cy="7747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8C512F0-66D0-4B8A-B0A7-993EEF9E5139}"/>
              </a:ext>
            </a:extLst>
          </p:cNvPr>
          <p:cNvSpPr txBox="1"/>
          <p:nvPr/>
        </p:nvSpPr>
        <p:spPr>
          <a:xfrm>
            <a:off x="5136928" y="6123435"/>
            <a:ext cx="1714500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Farkas Lemma</a:t>
            </a:r>
          </a:p>
          <a:p>
            <a:pPr algn="ctr"/>
            <a:r>
              <a:rPr lang="en-US" dirty="0"/>
              <a:t>Proof by picture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E86E019-DB97-4D67-8777-EE3CB4990CA9}"/>
              </a:ext>
            </a:extLst>
          </p:cNvPr>
          <p:cNvSpPr txBox="1"/>
          <p:nvPr/>
        </p:nvSpPr>
        <p:spPr>
          <a:xfrm>
            <a:off x="4962664" y="4889053"/>
            <a:ext cx="2003505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Farkas Variant</a:t>
            </a:r>
          </a:p>
          <a:p>
            <a:pPr algn="ctr"/>
            <a:r>
              <a:rPr lang="en-US" dirty="0"/>
              <a:t>Proof by reduction</a:t>
            </a:r>
          </a:p>
        </p:txBody>
      </p:sp>
      <p:sp>
        <p:nvSpPr>
          <p:cNvPr id="38" name="Arrow: Right 13">
            <a:extLst>
              <a:ext uri="{FF2B5EF4-FFF2-40B4-BE49-F238E27FC236}">
                <a16:creationId xmlns:a16="http://schemas.microsoft.com/office/drawing/2014/main" xmlns="" id="{169BB430-EBE9-48D3-BBC7-66B17AF3C24B}"/>
              </a:ext>
            </a:extLst>
          </p:cNvPr>
          <p:cNvSpPr/>
          <p:nvPr/>
        </p:nvSpPr>
        <p:spPr>
          <a:xfrm rot="16200000">
            <a:off x="5707713" y="4419021"/>
            <a:ext cx="454536" cy="23966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13">
            <a:extLst>
              <a:ext uri="{FF2B5EF4-FFF2-40B4-BE49-F238E27FC236}">
                <a16:creationId xmlns:a16="http://schemas.microsoft.com/office/drawing/2014/main" xmlns="" id="{169BB430-EBE9-48D3-BBC7-66B17AF3C24B}"/>
              </a:ext>
            </a:extLst>
          </p:cNvPr>
          <p:cNvSpPr/>
          <p:nvPr/>
        </p:nvSpPr>
        <p:spPr>
          <a:xfrm rot="16200000">
            <a:off x="5737148" y="5711152"/>
            <a:ext cx="454536" cy="23966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ECAD198D-1469-41D2-8E92-807888FE87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8781" y="3497205"/>
            <a:ext cx="4921738" cy="4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8" grpId="0" animBg="1"/>
      <p:bldP spid="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Strong duality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56" y="2211069"/>
            <a:ext cx="4686300" cy="411496"/>
          </a:xfrm>
          <a:prstGeom prst="rect">
            <a:avLst/>
          </a:prstGeom>
        </p:spPr>
      </p:pic>
      <p:sp>
        <p:nvSpPr>
          <p:cNvPr id="6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>
            <a:off x="5629839" y="2656275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88" y="3637350"/>
            <a:ext cx="3594100" cy="774700"/>
          </a:xfrm>
          <a:prstGeom prst="rect">
            <a:avLst/>
          </a:prstGeom>
        </p:spPr>
      </p:pic>
      <p:pic>
        <p:nvPicPr>
          <p:cNvPr id="15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606" y="5552911"/>
            <a:ext cx="4572000" cy="390250"/>
          </a:xfrm>
          <a:prstGeom prst="rect">
            <a:avLst/>
          </a:prstGeom>
        </p:spPr>
      </p:pic>
      <p:sp>
        <p:nvSpPr>
          <p:cNvPr id="16" name="Arrow: Down 9">
            <a:extLst>
              <a:ext uri="{FF2B5EF4-FFF2-40B4-BE49-F238E27FC236}">
                <a16:creationId xmlns:a16="http://schemas.microsoft.com/office/drawing/2014/main" xmlns="" id="{74C91D1A-CCF6-4DE0-B080-D77210A893FD}"/>
              </a:ext>
            </a:extLst>
          </p:cNvPr>
          <p:cNvSpPr/>
          <p:nvPr/>
        </p:nvSpPr>
        <p:spPr>
          <a:xfrm>
            <a:off x="5629839" y="4534931"/>
            <a:ext cx="485775" cy="98107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BD1E537-F5C7-43D5-8C6F-6CFA11A95BD2}"/>
              </a:ext>
            </a:extLst>
          </p:cNvPr>
          <p:cNvSpPr txBox="1"/>
          <p:nvPr/>
        </p:nvSpPr>
        <p:spPr>
          <a:xfrm>
            <a:off x="6119806" y="4652661"/>
            <a:ext cx="13906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Corollary of weak duality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85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/>
      <p:bldP spid="17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Strong duality</a:t>
            </a:r>
          </a:p>
        </p:txBody>
      </p:sp>
      <p:pic>
        <p:nvPicPr>
          <p:cNvPr id="15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06" y="5552911"/>
            <a:ext cx="4572000" cy="390250"/>
          </a:xfrm>
          <a:prstGeom prst="rect">
            <a:avLst/>
          </a:prstGeom>
        </p:spPr>
      </p:pic>
      <p:sp>
        <p:nvSpPr>
          <p:cNvPr id="18" name="Up-Down Arrow 17"/>
          <p:cNvSpPr/>
          <p:nvPr/>
        </p:nvSpPr>
        <p:spPr>
          <a:xfrm>
            <a:off x="5637650" y="2622565"/>
            <a:ext cx="485775" cy="101478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84" y="2201632"/>
            <a:ext cx="4741232" cy="430369"/>
          </a:xfrm>
          <a:prstGeom prst="rect">
            <a:avLst/>
          </a:prstGeom>
        </p:spPr>
      </p:pic>
      <p:sp>
        <p:nvSpPr>
          <p:cNvPr id="22" name="Up-Down Arrow 21"/>
          <p:cNvSpPr/>
          <p:nvPr/>
        </p:nvSpPr>
        <p:spPr>
          <a:xfrm>
            <a:off x="5629839" y="4489863"/>
            <a:ext cx="485775" cy="101478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10" y="3289319"/>
            <a:ext cx="26289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E31B1-1524-4917-9285-17E91384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Proof of weak duality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C8D1A93-8E34-461B-AE33-3F2AF8EDEDE3}"/>
              </a:ext>
            </a:extLst>
          </p:cNvPr>
          <p:cNvSpPr txBox="1"/>
          <p:nvPr/>
        </p:nvSpPr>
        <p:spPr>
          <a:xfrm>
            <a:off x="1863969" y="1810238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CB28C98-A97C-401C-8299-EB6FC4F8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49" y="2124205"/>
            <a:ext cx="2672180" cy="19772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AAE7903-DA0C-486B-BDC7-ADB80C60CE39}"/>
              </a:ext>
            </a:extLst>
          </p:cNvPr>
          <p:cNvSpPr txBox="1"/>
          <p:nvPr/>
        </p:nvSpPr>
        <p:spPr>
          <a:xfrm>
            <a:off x="6807199" y="1810237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16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7C82433-1251-4B07-9C0F-DB83878FB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22" y="2198426"/>
            <a:ext cx="2676525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737" y="4793278"/>
            <a:ext cx="2540000" cy="93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443" y="4069182"/>
            <a:ext cx="4673600" cy="1104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370" y="5514869"/>
            <a:ext cx="1473200" cy="939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737" y="5562045"/>
            <a:ext cx="2540000" cy="939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3"/>
          <a:stretch/>
        </p:blipFill>
        <p:spPr>
          <a:xfrm>
            <a:off x="368526" y="4143402"/>
            <a:ext cx="5330880" cy="914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5"/>
          <a:stretch/>
        </p:blipFill>
        <p:spPr>
          <a:xfrm>
            <a:off x="368525" y="4870086"/>
            <a:ext cx="5141024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1"/>
          <a:stretch/>
        </p:blipFill>
        <p:spPr>
          <a:xfrm>
            <a:off x="435590" y="5813501"/>
            <a:ext cx="4222821" cy="6162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295802"/>
            <a:ext cx="533400" cy="762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5004426"/>
            <a:ext cx="533400" cy="762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670" y="5723819"/>
            <a:ext cx="533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1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Weak vs strong duality</a:t>
            </a:r>
          </a:p>
        </p:txBody>
      </p:sp>
      <p:pic>
        <p:nvPicPr>
          <p:cNvPr id="15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657" y="5065816"/>
            <a:ext cx="4572000" cy="390250"/>
          </a:xfrm>
          <a:prstGeom prst="rect">
            <a:avLst/>
          </a:prstGeom>
        </p:spPr>
      </p:pic>
      <p:sp>
        <p:nvSpPr>
          <p:cNvPr id="7" name="Up-Down Arrow 6"/>
          <p:cNvSpPr/>
          <p:nvPr/>
        </p:nvSpPr>
        <p:spPr>
          <a:xfrm>
            <a:off x="8928890" y="2135470"/>
            <a:ext cx="485775" cy="101478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8924698" y="4010911"/>
            <a:ext cx="485775" cy="101478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91" y="2883474"/>
            <a:ext cx="2628900" cy="1041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425" y="1666366"/>
            <a:ext cx="4741232" cy="4303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21417" y="5496186"/>
            <a:ext cx="3692335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Solving the primal problem 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Solving the dual problem</a:t>
            </a:r>
          </a:p>
        </p:txBody>
      </p:sp>
      <p:pic>
        <p:nvPicPr>
          <p:cNvPr id="1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2" y="5065816"/>
            <a:ext cx="4572000" cy="3902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366" y="2883474"/>
            <a:ext cx="2628900" cy="1041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6366"/>
            <a:ext cx="4741232" cy="430369"/>
          </a:xfrm>
          <a:prstGeom prst="rect">
            <a:avLst/>
          </a:prstGeom>
        </p:spPr>
      </p:pic>
      <p:sp>
        <p:nvSpPr>
          <p:cNvPr id="24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>
            <a:off x="2807657" y="398102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 flipV="1">
            <a:off x="2807656" y="2200454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>
            <a:off x="9087003" y="5939035"/>
            <a:ext cx="161173" cy="336691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82701" y="1331814"/>
            <a:ext cx="43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Corollary of weak duality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99742" y="1331814"/>
            <a:ext cx="43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Strong duality</a:t>
            </a:r>
          </a:p>
        </p:txBody>
      </p:sp>
    </p:spTree>
    <p:extLst>
      <p:ext uri="{BB962C8B-B14F-4D97-AF65-F5344CB8AC3E}">
        <p14:creationId xmlns:p14="http://schemas.microsoft.com/office/powerpoint/2010/main" val="988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of duality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479770"/>
            <a:ext cx="10829081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For some problem, solving one form is more convenient than solving the other 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314936"/>
            <a:ext cx="4149812" cy="4539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2881940"/>
            <a:ext cx="6667500" cy="92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854" y="4804421"/>
            <a:ext cx="6839192" cy="10605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84700" y="2314936"/>
            <a:ext cx="282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SVM (primal form)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4700" y="4503769"/>
            <a:ext cx="282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SVM (dual form)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0263" y="3801590"/>
            <a:ext cx="138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maximize margin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26231" y="3801590"/>
            <a:ext cx="194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minimize margin violation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60689" y="5548210"/>
            <a:ext cx="2176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dot product between every pair of samples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5598314" y="3406241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5400000">
            <a:off x="8698631" y="1469547"/>
            <a:ext cx="103980" cy="4629551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5400000">
            <a:off x="10644876" y="5127689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9700" y="6581002"/>
            <a:ext cx="4536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hlinkClick r:id="rId5"/>
              </a:rPr>
              <a:t>http://people.csail.mit.edu/dsontag/courses/ml14/slides/lecture2.pdf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1826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of duality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479770"/>
            <a:ext cx="10829081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For some problem, solving one form is more convenient than solving the other 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314936"/>
            <a:ext cx="4149812" cy="45391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548" y="2865573"/>
            <a:ext cx="6839192" cy="10605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11394" y="2564921"/>
            <a:ext cx="282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SVM (dual form)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9679" y="3609362"/>
            <a:ext cx="1943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dot product between pair of samples</a:t>
            </a:r>
          </a:p>
        </p:txBody>
      </p:sp>
      <p:sp>
        <p:nvSpPr>
          <p:cNvPr id="16" name="Right Brace 15"/>
          <p:cNvSpPr/>
          <p:nvPr/>
        </p:nvSpPr>
        <p:spPr>
          <a:xfrm rot="5400000">
            <a:off x="10571570" y="3188841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9700" y="6581002"/>
            <a:ext cx="4536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hlinkClick r:id="rId4"/>
              </a:rPr>
              <a:t>http://people.csail.mit.edu/dsontag/courses/ml14/slides/lecture2.pdf</a:t>
            </a:r>
            <a:endParaRPr lang="en-US" sz="1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94" y="4596294"/>
            <a:ext cx="2901227" cy="81136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11394" y="4281984"/>
            <a:ext cx="282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Kernel trick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20992" y="5457989"/>
            <a:ext cx="248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polynomial expansion of original features</a:t>
            </a:r>
          </a:p>
        </p:txBody>
      </p:sp>
      <p:sp>
        <p:nvSpPr>
          <p:cNvPr id="21" name="Right Brace 20"/>
          <p:cNvSpPr/>
          <p:nvPr/>
        </p:nvSpPr>
        <p:spPr>
          <a:xfrm rot="5400000">
            <a:off x="4832457" y="5034811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5400000">
            <a:off x="5675479" y="5034811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Matousek &amp; Gartner 2007 “Understanding and Using Linear Programming”</a:t>
            </a:r>
            <a:endParaRPr lang="en-US">
              <a:hlinkClick r:id="rId2"/>
            </a:endParaRPr>
          </a:p>
          <a:p>
            <a:r>
              <a:rPr lang="en-US"/>
              <a:t>Moitra 2016 “MIT 6.854/18.415: Advanced Algorithms”</a:t>
            </a:r>
          </a:p>
          <a:p>
            <a:pPr lvl="1"/>
            <a:r>
              <a:rPr lang="en-US"/>
              <a:t>Lecture 10 (Weak duality): </a:t>
            </a:r>
            <a:r>
              <a:rPr lang="en-US">
                <a:hlinkClick r:id="rId3"/>
              </a:rPr>
              <a:t>lecture</a:t>
            </a:r>
            <a:r>
              <a:rPr lang="en-US"/>
              <a:t>, </a:t>
            </a:r>
            <a:r>
              <a:rPr lang="en-US">
                <a:hlinkClick r:id="rId4"/>
              </a:rPr>
              <a:t>note</a:t>
            </a:r>
            <a:endParaRPr lang="en-US"/>
          </a:p>
          <a:p>
            <a:pPr lvl="1"/>
            <a:r>
              <a:rPr lang="en-US"/>
              <a:t>Lecture 11 (Strong duality): </a:t>
            </a:r>
            <a:r>
              <a:rPr lang="en-US">
                <a:hlinkClick r:id="rId5"/>
              </a:rPr>
              <a:t>lecture</a:t>
            </a:r>
            <a:r>
              <a:rPr lang="en-US"/>
              <a:t>, </a:t>
            </a:r>
            <a:r>
              <a:rPr lang="en-US">
                <a:hlinkClick r:id="rId6"/>
              </a:rPr>
              <a:t>note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Strong duality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E31B1-1524-4917-9285-17E91384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Weak duality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C8D1A93-8E34-461B-AE33-3F2AF8EDEDE3}"/>
              </a:ext>
            </a:extLst>
          </p:cNvPr>
          <p:cNvSpPr txBox="1"/>
          <p:nvPr/>
        </p:nvSpPr>
        <p:spPr>
          <a:xfrm>
            <a:off x="1099431" y="1810237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CB28C98-A97C-401C-8299-EB6FC4F8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87" y="2397496"/>
            <a:ext cx="2672180" cy="19772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AAE7903-DA0C-486B-BDC7-ADB80C60CE39}"/>
              </a:ext>
            </a:extLst>
          </p:cNvPr>
          <p:cNvSpPr txBox="1"/>
          <p:nvPr/>
        </p:nvSpPr>
        <p:spPr>
          <a:xfrm>
            <a:off x="6807199" y="1810237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16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7C82433-1251-4B07-9C0F-DB83878FB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123" y="2387600"/>
            <a:ext cx="2676525" cy="18288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5FFBCCC-62A7-4B35-95D9-9DDDAD7F90FD}"/>
              </a:ext>
            </a:extLst>
          </p:cNvPr>
          <p:cNvSpPr txBox="1"/>
          <p:nvPr/>
        </p:nvSpPr>
        <p:spPr>
          <a:xfrm>
            <a:off x="3954711" y="4534965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Weak duality</a:t>
            </a:r>
            <a:endParaRPr lang="en-US" dirty="0"/>
          </a:p>
        </p:txBody>
      </p:sp>
      <p:pic>
        <p:nvPicPr>
          <p:cNvPr id="33" name="Picture 3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38088EDE-D1BD-4D90-BC05-DB9DB49BB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939" y="5000025"/>
            <a:ext cx="3827584" cy="1203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A386E034-963A-452A-BA56-7A5B5FF1099E}"/>
              </a:ext>
            </a:extLst>
          </p:cNvPr>
          <p:cNvSpPr/>
          <p:nvPr/>
        </p:nvSpPr>
        <p:spPr>
          <a:xfrm rot="2820000">
            <a:off x="2530983" y="4481725"/>
            <a:ext cx="643247" cy="316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FC53BB6D-D8F9-4631-B0DB-C5D30F0A1ADE}"/>
              </a:ext>
            </a:extLst>
          </p:cNvPr>
          <p:cNvSpPr/>
          <p:nvPr/>
        </p:nvSpPr>
        <p:spPr>
          <a:xfrm rot="18780000" flipH="1">
            <a:off x="6608177" y="4481725"/>
            <a:ext cx="643247" cy="316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79825B-3723-4872-BC1F-C4E6A23A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Corollary of weak duality</a:t>
            </a:r>
            <a:endParaRPr lang="en-US" dirty="0"/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80B0312D-5F8E-47B4-92BF-FA66F656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38" y="1545366"/>
            <a:ext cx="5244123" cy="1326991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2238BA9-76D0-4E8E-B5FA-9F7DB40CA3C5}"/>
              </a:ext>
            </a:extLst>
          </p:cNvPr>
          <p:cNvSpPr txBox="1"/>
          <p:nvPr/>
        </p:nvSpPr>
        <p:spPr>
          <a:xfrm>
            <a:off x="9631677" y="1374759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Proof</a:t>
            </a:r>
            <a:endParaRPr lang="en-US" sz="2400" b="1" dirty="0">
              <a:cs typeface="Calibri"/>
            </a:endParaRPr>
          </a:p>
        </p:txBody>
      </p:sp>
      <p:pic>
        <p:nvPicPr>
          <p:cNvPr id="19" name="Picture 19">
            <a:extLst>
              <a:ext uri="{FF2B5EF4-FFF2-40B4-BE49-F238E27FC236}">
                <a16:creationId xmlns:a16="http://schemas.microsoft.com/office/drawing/2014/main" xmlns="" id="{F5FA65D8-C04D-46E6-9FC6-23843A758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396" y="3766107"/>
            <a:ext cx="438150" cy="571500"/>
          </a:xfrm>
          <a:prstGeom prst="rect">
            <a:avLst/>
          </a:prstGeom>
        </p:spPr>
      </p:pic>
      <p:pic>
        <p:nvPicPr>
          <p:cNvPr id="58" name="Picture 58" descr="A picture containing traffic&#10;&#10;Description generated with very high confidence">
            <a:extLst>
              <a:ext uri="{FF2B5EF4-FFF2-40B4-BE49-F238E27FC236}">
                <a16:creationId xmlns:a16="http://schemas.microsoft.com/office/drawing/2014/main" xmlns="" id="{561102FE-26B9-45F1-9736-025A946AD7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805"/>
          <a:stretch/>
        </p:blipFill>
        <p:spPr>
          <a:xfrm>
            <a:off x="5351416" y="3344754"/>
            <a:ext cx="709333" cy="695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89520" y="663338"/>
            <a:ext cx="214687" cy="238470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1">
            <a:extLst>
              <a:ext uri="{FF2B5EF4-FFF2-40B4-BE49-F238E27FC236}">
                <a16:creationId xmlns:a16="http://schemas.microsoft.com/office/drawing/2014/main" xmlns="" id="{395E44A0-5BF1-4541-8A51-BFC69EE47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0013" y="612404"/>
            <a:ext cx="1571625" cy="3429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1A9D56D8-0796-41CA-BDAE-A54AEFA6AB4A}"/>
              </a:ext>
            </a:extLst>
          </p:cNvPr>
          <p:cNvCxnSpPr/>
          <p:nvPr/>
        </p:nvCxnSpPr>
        <p:spPr>
          <a:xfrm flipV="1">
            <a:off x="1461372" y="4052598"/>
            <a:ext cx="5417126" cy="5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087D8941-8777-474C-A035-46A42D21194B}"/>
              </a:ext>
            </a:extLst>
          </p:cNvPr>
          <p:cNvSpPr/>
          <p:nvPr/>
        </p:nvSpPr>
        <p:spPr>
          <a:xfrm>
            <a:off x="5631862" y="3967740"/>
            <a:ext cx="148442" cy="1682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55699" y="4479400"/>
            <a:ext cx="5766666" cy="2018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44" y="4507143"/>
            <a:ext cx="5323576" cy="1894103"/>
          </a:xfrm>
          <a:prstGeom prst="rect">
            <a:avLst/>
          </a:prstGeom>
        </p:spPr>
      </p:pic>
      <p:pic>
        <p:nvPicPr>
          <p:cNvPr id="30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E75973BA-2F48-4595-8A40-76F9628582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1099" y="3344754"/>
            <a:ext cx="819150" cy="695325"/>
          </a:xfrm>
          <a:prstGeom prst="rect">
            <a:avLst/>
          </a:prstGeom>
        </p:spPr>
      </p:pic>
      <p:pic>
        <p:nvPicPr>
          <p:cNvPr id="31" name="Picture 2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84736375-8BEC-4102-BBD3-CD5BA93BE1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9640" y="3263221"/>
            <a:ext cx="847725" cy="771525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4DC6CE08-D971-4012-9665-4D26EF0B351E}"/>
              </a:ext>
            </a:extLst>
          </p:cNvPr>
          <p:cNvSpPr/>
          <p:nvPr/>
        </p:nvSpPr>
        <p:spPr>
          <a:xfrm>
            <a:off x="3667583" y="3973800"/>
            <a:ext cx="148442" cy="16823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34D78DA4-4F5A-479F-8EF7-090D7E100DF8}"/>
              </a:ext>
            </a:extLst>
          </p:cNvPr>
          <p:cNvSpPr/>
          <p:nvPr/>
        </p:nvSpPr>
        <p:spPr>
          <a:xfrm>
            <a:off x="3825920" y="3973800"/>
            <a:ext cx="148442" cy="16823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591" y="3625216"/>
            <a:ext cx="388621" cy="30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0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animBg="1"/>
      <p:bldP spid="32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79825B-3723-4872-BC1F-C4E6A23A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Corollary of weak duality</a:t>
            </a:r>
            <a:endParaRPr lang="en-US" dirty="0"/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80B0312D-5F8E-47B4-92BF-FA66F656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38" y="1545366"/>
            <a:ext cx="5244123" cy="1326991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2238BA9-76D0-4E8E-B5FA-9F7DB40CA3C5}"/>
              </a:ext>
            </a:extLst>
          </p:cNvPr>
          <p:cNvSpPr txBox="1"/>
          <p:nvPr/>
        </p:nvSpPr>
        <p:spPr>
          <a:xfrm>
            <a:off x="9631677" y="1374759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Proof</a:t>
            </a:r>
            <a:endParaRPr lang="en-US" sz="2400" b="1" dirty="0">
              <a:cs typeface="Calibri"/>
            </a:endParaRPr>
          </a:p>
        </p:txBody>
      </p:sp>
      <p:pic>
        <p:nvPicPr>
          <p:cNvPr id="19" name="Picture 19">
            <a:extLst>
              <a:ext uri="{FF2B5EF4-FFF2-40B4-BE49-F238E27FC236}">
                <a16:creationId xmlns:a16="http://schemas.microsoft.com/office/drawing/2014/main" xmlns="" id="{F5FA65D8-C04D-46E6-9FC6-23843A758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396" y="3766107"/>
            <a:ext cx="438150" cy="571500"/>
          </a:xfrm>
          <a:prstGeom prst="rect">
            <a:avLst/>
          </a:prstGeom>
        </p:spPr>
      </p:pic>
      <p:pic>
        <p:nvPicPr>
          <p:cNvPr id="24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E75973BA-2F48-4595-8A40-76F962858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099" y="3344754"/>
            <a:ext cx="819150" cy="695325"/>
          </a:xfrm>
          <a:prstGeom prst="rect">
            <a:avLst/>
          </a:prstGeom>
        </p:spPr>
      </p:pic>
      <p:pic>
        <p:nvPicPr>
          <p:cNvPr id="58" name="Picture 58">
            <a:extLst>
              <a:ext uri="{FF2B5EF4-FFF2-40B4-BE49-F238E27FC236}">
                <a16:creationId xmlns:a16="http://schemas.microsoft.com/office/drawing/2014/main" xmlns="" id="{561102FE-26B9-45F1-9736-025A946AD7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201" y="3284069"/>
            <a:ext cx="631217" cy="695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89520" y="663338"/>
            <a:ext cx="214687" cy="238470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1">
            <a:extLst>
              <a:ext uri="{FF2B5EF4-FFF2-40B4-BE49-F238E27FC236}">
                <a16:creationId xmlns:a16="http://schemas.microsoft.com/office/drawing/2014/main" xmlns="" id="{395E44A0-5BF1-4541-8A51-BFC69EE47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013" y="612404"/>
            <a:ext cx="1571625" cy="342900"/>
          </a:xfrm>
          <a:prstGeom prst="rect">
            <a:avLst/>
          </a:prstGeom>
        </p:spPr>
      </p:pic>
      <p:pic>
        <p:nvPicPr>
          <p:cNvPr id="28" name="Picture 2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84736375-8BEC-4102-BBD3-CD5BA93BE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9640" y="3263221"/>
            <a:ext cx="847725" cy="77152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1A9D56D8-0796-41CA-BDAE-A54AEFA6AB4A}"/>
              </a:ext>
            </a:extLst>
          </p:cNvPr>
          <p:cNvCxnSpPr/>
          <p:nvPr/>
        </p:nvCxnSpPr>
        <p:spPr>
          <a:xfrm flipV="1">
            <a:off x="1461372" y="4052598"/>
            <a:ext cx="5417126" cy="5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4DC6CE08-D971-4012-9665-4D26EF0B351E}"/>
              </a:ext>
            </a:extLst>
          </p:cNvPr>
          <p:cNvSpPr/>
          <p:nvPr/>
        </p:nvSpPr>
        <p:spPr>
          <a:xfrm>
            <a:off x="3667583" y="3973800"/>
            <a:ext cx="148442" cy="16823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34D78DA4-4F5A-479F-8EF7-090D7E100DF8}"/>
              </a:ext>
            </a:extLst>
          </p:cNvPr>
          <p:cNvSpPr/>
          <p:nvPr/>
        </p:nvSpPr>
        <p:spPr>
          <a:xfrm>
            <a:off x="3825920" y="3973800"/>
            <a:ext cx="148442" cy="16823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087D8941-8777-474C-A035-46A42D21194B}"/>
              </a:ext>
            </a:extLst>
          </p:cNvPr>
          <p:cNvSpPr/>
          <p:nvPr/>
        </p:nvSpPr>
        <p:spPr>
          <a:xfrm>
            <a:off x="1820588" y="3974418"/>
            <a:ext cx="148442" cy="1682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591" y="3625216"/>
            <a:ext cx="388621" cy="30630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455699" y="4479400"/>
            <a:ext cx="5766666" cy="2018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26" y="4520445"/>
            <a:ext cx="5054551" cy="193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6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animBg="1"/>
      <p:bldP spid="21" grpId="0" animBg="1"/>
      <p:bldP spid="22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F8414E6B-2443-4E39-8C88-1D6EF2C4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24" y="345231"/>
            <a:ext cx="4461651" cy="4264492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141DEEF9-3327-4771-AA7C-A61F22A10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211" y="316656"/>
            <a:ext cx="4461651" cy="4264492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xmlns="" id="{9030CC14-41AA-4F14-9CF8-9294BB72E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00000">
            <a:off x="703505" y="3105761"/>
            <a:ext cx="942975" cy="295275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xmlns="" id="{DA1A5E4F-3A85-4D7B-8CF0-95B63A5C4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840000">
            <a:off x="1200510" y="3746494"/>
            <a:ext cx="906354" cy="283807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xmlns="" id="{D6EA385D-793B-495B-B262-A517A508F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351447" y="3564915"/>
            <a:ext cx="533400" cy="295275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xmlns="" id="{A016E024-287F-44DB-AD73-696C65001B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909" y="4151069"/>
            <a:ext cx="533400" cy="295275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xmlns="" id="{A0ECE790-E592-4680-BDA3-D5CECC5E35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0448" y="4124016"/>
            <a:ext cx="533400" cy="295275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xmlns="" id="{604B44D1-CA16-473F-905A-FD7EDF44C5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7404759" y="1877599"/>
            <a:ext cx="533400" cy="295275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xmlns="" id="{DC42FEE6-2F1D-4826-B249-5A31BA693C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4560000">
            <a:off x="7571261" y="2738561"/>
            <a:ext cx="952500" cy="295275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:a16="http://schemas.microsoft.com/office/drawing/2014/main" xmlns="" id="{638891BB-BA96-4E4F-B8CE-CF4323CB75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">
            <a:off x="8362951" y="3460977"/>
            <a:ext cx="952500" cy="295275"/>
          </a:xfrm>
          <a:prstGeom prst="rect">
            <a:avLst/>
          </a:prstGeom>
        </p:spPr>
      </p:pic>
      <p:pic>
        <p:nvPicPr>
          <p:cNvPr id="31" name="Picture 3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D2FEFB3-F612-49EC-9C5A-6C49223C29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48357" y="2518682"/>
            <a:ext cx="1495425" cy="495300"/>
          </a:xfrm>
          <a:prstGeom prst="rect">
            <a:avLst/>
          </a:prstGeom>
        </p:spPr>
      </p:pic>
      <p:pic>
        <p:nvPicPr>
          <p:cNvPr id="33" name="Picture 3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45805758-60E6-408F-AE18-4BF571D582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06750" y="3578679"/>
            <a:ext cx="1666875" cy="495300"/>
          </a:xfrm>
          <a:prstGeom prst="rect">
            <a:avLst/>
          </a:prstGeom>
        </p:spPr>
      </p:pic>
      <p:pic>
        <p:nvPicPr>
          <p:cNvPr id="35" name="Picture 35" descr="A clock in the dark&#10;&#10;Description generated with high confidence">
            <a:extLst>
              <a:ext uri="{FF2B5EF4-FFF2-40B4-BE49-F238E27FC236}">
                <a16:creationId xmlns:a16="http://schemas.microsoft.com/office/drawing/2014/main" xmlns="" id="{C21B3B7F-7772-4C24-86CE-377F26867F8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10416" y="4962749"/>
            <a:ext cx="2525486" cy="1772437"/>
          </a:xfrm>
          <a:prstGeom prst="rect">
            <a:avLst/>
          </a:prstGeom>
        </p:spPr>
      </p:pic>
      <p:pic>
        <p:nvPicPr>
          <p:cNvPr id="37" name="Picture 37" descr="A clock sitting in the dark&#10;&#10;Description generated with high confidence">
            <a:extLst>
              <a:ext uri="{FF2B5EF4-FFF2-40B4-BE49-F238E27FC236}">
                <a16:creationId xmlns:a16="http://schemas.microsoft.com/office/drawing/2014/main" xmlns="" id="{81EB908A-9066-4231-A575-CF0C6DFDC80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49393" y="4933197"/>
            <a:ext cx="2555174" cy="177439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09F857E-3EAC-4901-B569-0DBD589577A4}"/>
              </a:ext>
            </a:extLst>
          </p:cNvPr>
          <p:cNvSpPr txBox="1"/>
          <p:nvPr/>
        </p:nvSpPr>
        <p:spPr>
          <a:xfrm>
            <a:off x="1536532" y="4571622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89A462EF-7DE6-41C9-875A-AAC89906E8A3}"/>
              </a:ext>
            </a:extLst>
          </p:cNvPr>
          <p:cNvSpPr txBox="1"/>
          <p:nvPr/>
        </p:nvSpPr>
        <p:spPr>
          <a:xfrm>
            <a:off x="8778504" y="4543046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FAB80D67-F59C-4B06-834D-F3F3A9EC5522}"/>
              </a:ext>
            </a:extLst>
          </p:cNvPr>
          <p:cNvCxnSpPr/>
          <p:nvPr/>
        </p:nvCxnSpPr>
        <p:spPr>
          <a:xfrm flipV="1">
            <a:off x="1283278" y="2877911"/>
            <a:ext cx="271154" cy="5007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EBE041AA-BC24-4A0B-8BE1-8AA71FA1D9EE}"/>
              </a:ext>
            </a:extLst>
          </p:cNvPr>
          <p:cNvCxnSpPr>
            <a:cxnSpLocks/>
          </p:cNvCxnSpPr>
          <p:nvPr/>
        </p:nvCxnSpPr>
        <p:spPr>
          <a:xfrm flipH="1">
            <a:off x="7650433" y="3397702"/>
            <a:ext cx="376546" cy="4279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CB4413D-CF3A-44E8-ACAD-26265ED98CF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000" y="3862388"/>
            <a:ext cx="495300" cy="600075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0224506-3EA4-41AC-B2F3-502E07BF19D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6725" y="-166687"/>
            <a:ext cx="495300" cy="600075"/>
          </a:xfrm>
          <a:prstGeom prst="rect">
            <a:avLst/>
          </a:prstGeom>
        </p:spPr>
      </p:pic>
      <p:pic>
        <p:nvPicPr>
          <p:cNvPr id="18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D02541C-0C39-4204-A698-2888678BC31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653838" y="3776663"/>
            <a:ext cx="504825" cy="600075"/>
          </a:xfrm>
          <a:prstGeom prst="rect">
            <a:avLst/>
          </a:prstGeom>
        </p:spPr>
      </p:pic>
      <p:pic>
        <p:nvPicPr>
          <p:cNvPr id="20" name="Picture 2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0C9735ED-B5CE-4501-BB0B-F94DAF67438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39038" y="-166687"/>
            <a:ext cx="504825" cy="6000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D7791DA-B6E9-447C-B562-16C63C68485F}"/>
              </a:ext>
            </a:extLst>
          </p:cNvPr>
          <p:cNvSpPr txBox="1"/>
          <p:nvPr/>
        </p:nvSpPr>
        <p:spPr>
          <a:xfrm>
            <a:off x="4781550" y="1466850"/>
            <a:ext cx="2362200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Weak duality helps us know when our solution is optimum</a:t>
            </a:r>
            <a:endParaRPr lang="en-US" dirty="0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0C434AC-340F-4D02-802E-9088BE20D090}"/>
              </a:ext>
            </a:extLst>
          </p:cNvPr>
          <p:cNvSpPr txBox="1"/>
          <p:nvPr/>
        </p:nvSpPr>
        <p:spPr>
          <a:xfrm rot="-1620000">
            <a:off x="4565133" y="1587353"/>
            <a:ext cx="271462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Times New Roman"/>
                <a:cs typeface="Courier New"/>
              </a:rPr>
              <a:t>Why???</a:t>
            </a:r>
          </a:p>
        </p:txBody>
      </p:sp>
    </p:spTree>
    <p:extLst>
      <p:ext uri="{BB962C8B-B14F-4D97-AF65-F5344CB8AC3E}">
        <p14:creationId xmlns:p14="http://schemas.microsoft.com/office/powerpoint/2010/main" val="310275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26EC4C-6E25-4172-BE37-528F585C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Strong duality</a:t>
            </a:r>
            <a:endParaRPr lang="en-US" dirty="0"/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DA6334C1-3239-46DA-A32D-FDD4442F1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780214"/>
            <a:ext cx="4686300" cy="411496"/>
          </a:xfrm>
          <a:prstGeom prst="rect">
            <a:avLst/>
          </a:prstGeom>
        </p:spPr>
      </p:pic>
      <p:pic>
        <p:nvPicPr>
          <p:cNvPr id="5" name="Picture 5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93A331CE-46F7-4243-83C4-BE9E3F182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3240553"/>
            <a:ext cx="3486150" cy="748369"/>
          </a:xfrm>
          <a:prstGeom prst="rect">
            <a:avLst/>
          </a:prstGeom>
        </p:spPr>
      </p:pic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5043625"/>
            <a:ext cx="4572000" cy="390250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xmlns="" id="{D88FA45F-BC7E-4719-9194-7E0AE71F0C1D}"/>
              </a:ext>
            </a:extLst>
          </p:cNvPr>
          <p:cNvSpPr/>
          <p:nvPr/>
        </p:nvSpPr>
        <p:spPr>
          <a:xfrm>
            <a:off x="2338958" y="2225420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xmlns="" id="{74C91D1A-CCF6-4DE0-B080-D77210A893FD}"/>
              </a:ext>
            </a:extLst>
          </p:cNvPr>
          <p:cNvSpPr/>
          <p:nvPr/>
        </p:nvSpPr>
        <p:spPr>
          <a:xfrm>
            <a:off x="2338958" y="4025645"/>
            <a:ext cx="485775" cy="98107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BD1E537-F5C7-43D5-8C6F-6CFA11A95BD2}"/>
              </a:ext>
            </a:extLst>
          </p:cNvPr>
          <p:cNvSpPr txBox="1"/>
          <p:nvPr/>
        </p:nvSpPr>
        <p:spPr>
          <a:xfrm>
            <a:off x="2828925" y="4143375"/>
            <a:ext cx="13906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Corollary of weak duality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  <p:pic>
        <p:nvPicPr>
          <p:cNvPr id="12" name="Picture 12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xmlns="" id="{A3F53263-2B7C-4937-AC64-FBA05A97C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3240715"/>
            <a:ext cx="3105150" cy="748045"/>
          </a:xfrm>
          <a:prstGeom prst="rect">
            <a:avLst/>
          </a:prstGeom>
        </p:spPr>
      </p:pic>
      <p:pic>
        <p:nvPicPr>
          <p:cNvPr id="14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8AE7F551-0647-4AF3-B9D9-4EBA16AD7C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6125" y="5042709"/>
            <a:ext cx="4457700" cy="373033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xmlns="" id="{1BA7CD1C-8F04-405F-8C24-56C054B8567A}"/>
              </a:ext>
            </a:extLst>
          </p:cNvPr>
          <p:cNvSpPr/>
          <p:nvPr/>
        </p:nvSpPr>
        <p:spPr>
          <a:xfrm flipV="1">
            <a:off x="9149333" y="4063745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21EE91BF-B774-456B-B010-99066ADB15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900" y="1847173"/>
            <a:ext cx="3895725" cy="382355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xmlns="" id="{ACBABBB2-7A08-4A20-AD31-44F3B08A5363}"/>
              </a:ext>
            </a:extLst>
          </p:cNvPr>
          <p:cNvSpPr/>
          <p:nvPr/>
        </p:nvSpPr>
        <p:spPr>
          <a:xfrm flipV="1">
            <a:off x="9149333" y="2263520"/>
            <a:ext cx="485775" cy="98107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F99357-B5AE-419B-B827-3D66E8EEE6E4}"/>
              </a:ext>
            </a:extLst>
          </p:cNvPr>
          <p:cNvSpPr txBox="1"/>
          <p:nvPr/>
        </p:nvSpPr>
        <p:spPr>
          <a:xfrm>
            <a:off x="7848600" y="2447925"/>
            <a:ext cx="13906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Corollary of weak duality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28CFEC0-1408-43A1-9AD3-72018D2BD8ED}"/>
              </a:ext>
            </a:extLst>
          </p:cNvPr>
          <p:cNvSpPr txBox="1"/>
          <p:nvPr/>
        </p:nvSpPr>
        <p:spPr>
          <a:xfrm>
            <a:off x="5162550" y="2495550"/>
            <a:ext cx="2124075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The dual has an optimal solution if and only if the primal does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47A618-C733-4F7E-898A-3F618CE68229}"/>
              </a:ext>
            </a:extLst>
          </p:cNvPr>
          <p:cNvSpPr/>
          <p:nvPr/>
        </p:nvSpPr>
        <p:spPr>
          <a:xfrm>
            <a:off x="409575" y="1781175"/>
            <a:ext cx="4686300" cy="21717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447A0F9-F033-4FD7-8BCE-0F79A029878A}"/>
              </a:ext>
            </a:extLst>
          </p:cNvPr>
          <p:cNvSpPr txBox="1"/>
          <p:nvPr/>
        </p:nvSpPr>
        <p:spPr>
          <a:xfrm>
            <a:off x="5038725" y="4086224"/>
            <a:ext cx="2438400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Optimal value of primal</a:t>
            </a:r>
          </a:p>
          <a:p>
            <a:pPr algn="ctr"/>
            <a:r>
              <a:rPr lang="en-US" dirty="0">
                <a:cs typeface="Calibri"/>
              </a:rPr>
              <a:t>=</a:t>
            </a:r>
          </a:p>
          <a:p>
            <a:pPr algn="ctr"/>
            <a:r>
              <a:rPr lang="en-US" dirty="0">
                <a:cs typeface="Calibri"/>
              </a:rPr>
              <a:t>Optimal value of dual</a:t>
            </a:r>
          </a:p>
        </p:txBody>
      </p:sp>
    </p:spTree>
    <p:extLst>
      <p:ext uri="{BB962C8B-B14F-4D97-AF65-F5344CB8AC3E}">
        <p14:creationId xmlns:p14="http://schemas.microsoft.com/office/powerpoint/2010/main" val="269886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6" grpId="0" animBg="1"/>
      <p:bldP spid="19" grpId="0" animBg="1"/>
      <p:bldP spid="20" grpId="0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2288</TotalTime>
  <Words>448</Words>
  <Application>Microsoft Macintosh PowerPoint</Application>
  <PresentationFormat>Widescreen</PresentationFormat>
  <Paragraphs>121</Paragraphs>
  <Slides>33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Calibri Light</vt:lpstr>
      <vt:lpstr>Courier New</vt:lpstr>
      <vt:lpstr>Times</vt:lpstr>
      <vt:lpstr>Times New Roman</vt:lpstr>
      <vt:lpstr>Arial</vt:lpstr>
      <vt:lpstr>office theme</vt:lpstr>
      <vt:lpstr>Weak duality</vt:lpstr>
      <vt:lpstr>PowerPoint Presentation</vt:lpstr>
      <vt:lpstr>Proof of weak duality</vt:lpstr>
      <vt:lpstr>Strong duality</vt:lpstr>
      <vt:lpstr>Weak duality</vt:lpstr>
      <vt:lpstr>Corollary of weak duality</vt:lpstr>
      <vt:lpstr>Corollary of weak duality</vt:lpstr>
      <vt:lpstr>PowerPoint Presentation</vt:lpstr>
      <vt:lpstr>Strong duality</vt:lpstr>
      <vt:lpstr>Proof of strong duality</vt:lpstr>
      <vt:lpstr>Proof of strong duality</vt:lpstr>
      <vt:lpstr>1. Farkas Lemma</vt:lpstr>
      <vt:lpstr>1. Farkas Lemma: proof by picture</vt:lpstr>
      <vt:lpstr>1. Farkas Lemma: proof by picture</vt:lpstr>
      <vt:lpstr>1. Farkas Lemma: proof by picture</vt:lpstr>
      <vt:lpstr>1. Farkas Lemma: proof by picture</vt:lpstr>
      <vt:lpstr>2. Farkas Variant</vt:lpstr>
      <vt:lpstr>2. Farkas Variant: Proof by reduction</vt:lpstr>
      <vt:lpstr>3. Strong duality</vt:lpstr>
      <vt:lpstr>3. Restate strong duality</vt:lpstr>
      <vt:lpstr>3. Restate strong duality</vt:lpstr>
      <vt:lpstr>3. Strong duality: proof by contradiction</vt:lpstr>
      <vt:lpstr>3. Examine statement 2</vt:lpstr>
      <vt:lpstr>3. Examine statement 2</vt:lpstr>
      <vt:lpstr>PowerPoint Presentation</vt:lpstr>
      <vt:lpstr>3. Examine statement 2</vt:lpstr>
      <vt:lpstr>Summary: Proof of strong duality</vt:lpstr>
      <vt:lpstr>Summary: Strong duality</vt:lpstr>
      <vt:lpstr>Summary: Strong duality</vt:lpstr>
      <vt:lpstr>Summary: Weak vs strong duality</vt:lpstr>
      <vt:lpstr>Application of duality</vt:lpstr>
      <vt:lpstr>Application of duality</vt:lpstr>
      <vt:lpstr>References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Nguyen Duy Khanh(KhanhND)</cp:lastModifiedBy>
  <cp:revision>1484</cp:revision>
  <dcterms:created xsi:type="dcterms:W3CDTF">2020-04-26T12:15:23Z</dcterms:created>
  <dcterms:modified xsi:type="dcterms:W3CDTF">2020-07-15T09:57:00Z</dcterms:modified>
  <cp:category/>
</cp:coreProperties>
</file>