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0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90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6" autoAdjust="0"/>
    <p:restoredTop sz="94660"/>
  </p:normalViewPr>
  <p:slideViewPr>
    <p:cSldViewPr snapToGrid="0">
      <p:cViewPr>
        <p:scale>
          <a:sx n="110" d="100"/>
          <a:sy n="110" d="100"/>
        </p:scale>
        <p:origin x="6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6/11/relationships/changesInfo" Target="changesInfos/changesInfo1.xml"/><Relationship Id="rId4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7AEB-E827-8649-82D4-2C358B4AC551}" type="datetimeFigureOut"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1E5E-3965-8744-BE82-B5E340FD3A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3" Type="http://schemas.openxmlformats.org/officeDocument/2006/relationships/image" Target="../media/image4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8.png"/><Relationship Id="rId5" Type="http://schemas.openxmlformats.org/officeDocument/2006/relationships/image" Target="../media/image59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58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92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71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5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0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10" Type="http://schemas.openxmlformats.org/officeDocument/2006/relationships/image" Target="../media/image5.png"/><Relationship Id="rId11" Type="http://schemas.openxmlformats.org/officeDocument/2006/relationships/image" Target="../media/image133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21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="" xmlns:a16="http://schemas.microsoft.com/office/drawing/2014/main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="" xmlns:a16="http://schemas.microsoft.com/office/drawing/2014/main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="" xmlns:a16="http://schemas.microsoft.com/office/drawing/2014/main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="" xmlns:a16="http://schemas.microsoft.com/office/drawing/2014/main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="" xmlns:a16="http://schemas.microsoft.com/office/drawing/2014/main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="" xmlns:a16="http://schemas.microsoft.com/office/drawing/2014/main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="" xmlns:a16="http://schemas.microsoft.com/office/drawing/2014/main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="" xmlns:a16="http://schemas.microsoft.com/office/drawing/2014/main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="" xmlns:a16="http://schemas.microsoft.com/office/drawing/2014/main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="" xmlns:a16="http://schemas.microsoft.com/office/drawing/2014/main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="" xmlns:a16="http://schemas.microsoft.com/office/drawing/2014/main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="" xmlns:a16="http://schemas.microsoft.com/office/drawing/2014/main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="" xmlns:a16="http://schemas.microsoft.com/office/drawing/2014/main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="" xmlns:a16="http://schemas.microsoft.com/office/drawing/2014/main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235506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5" y="936338"/>
            <a:ext cx="2672180" cy="1806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735398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79" y="866888"/>
            <a:ext cx="2676525" cy="1784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4588269" y="2979203"/>
            <a:ext cx="3302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Weak duality theorem</a:t>
            </a:r>
            <a:endParaRPr lang="en-US" dirty="0"/>
          </a:p>
        </p:txBody>
      </p:sp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14" y="3444263"/>
            <a:ext cx="2876404" cy="1203481"/>
          </a:xfrm>
          <a:prstGeom prst="rect">
            <a:avLst/>
          </a:prstGeom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3850618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7974112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34046" y="3440868"/>
            <a:ext cx="2952829" cy="136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156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primal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5287630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78248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dual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6854266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="" xmlns:a16="http://schemas.microsoft.com/office/drawing/2014/main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="" xmlns:a16="http://schemas.microsoft.com/office/drawing/2014/main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="" xmlns:a16="http://schemas.microsoft.com/office/drawing/2014/main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="" xmlns:a16="http://schemas.microsoft.com/office/drawing/2014/main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="" xmlns:a16="http://schemas.microsoft.com/office/drawing/2014/main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="" xmlns:a16="http://schemas.microsoft.com/office/drawing/2014/main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14869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62045"/>
            <a:ext cx="2540000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435590" y="5813501"/>
            <a:ext cx="4222821" cy="6162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23819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38BA9-76D0-4E8E-B5FA-9F7DB40CA3C5}"/>
              </a:ext>
            </a:extLst>
          </p:cNvPr>
          <p:cNvSpPr txBox="1"/>
          <p:nvPr/>
        </p:nvSpPr>
        <p:spPr>
          <a:xfrm>
            <a:off x="834774" y="3304550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="" xmlns:a16="http://schemas.microsoft.com/office/drawing/2014/main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14" y="4959185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92" y="4491532"/>
            <a:ext cx="819150" cy="695325"/>
          </a:xfrm>
          <a:prstGeom prst="rect">
            <a:avLst/>
          </a:prstGeom>
        </p:spPr>
      </p:pic>
      <p:pic>
        <p:nvPicPr>
          <p:cNvPr id="41" name="Picture 41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31E1483B-7194-4F70-B546-9D57F1B8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4" y="3672445"/>
            <a:ext cx="5662550" cy="690747"/>
          </a:xfrm>
          <a:prstGeom prst="rect">
            <a:avLst/>
          </a:prstGeom>
        </p:spPr>
      </p:pic>
      <p:pic>
        <p:nvPicPr>
          <p:cNvPr id="49" name="Picture 49" descr="A picture containing clock, drawing, flower&#10;&#10;Description generated with very high confidence">
            <a:extLst>
              <a:ext uri="{FF2B5EF4-FFF2-40B4-BE49-F238E27FC236}">
                <a16:creationId xmlns="" xmlns:a16="http://schemas.microsoft.com/office/drawing/2014/main" id="{E47A10BC-72DE-41B7-9EBD-B24B82C7C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8" y="4198408"/>
            <a:ext cx="2409825" cy="857250"/>
          </a:xfrm>
          <a:prstGeom prst="rect">
            <a:avLst/>
          </a:prstGeom>
        </p:spPr>
      </p:pic>
      <p:pic>
        <p:nvPicPr>
          <p:cNvPr id="51" name="Picture 51" descr="A picture containing food, drawing&#10;&#10;Description generated with very high confidence">
            <a:extLst>
              <a:ext uri="{FF2B5EF4-FFF2-40B4-BE49-F238E27FC236}">
                <a16:creationId xmlns="" xmlns:a16="http://schemas.microsoft.com/office/drawing/2014/main" id="{6971AD3C-9B53-470A-8695-765A3354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4827984"/>
            <a:ext cx="5296392" cy="864796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="" xmlns:a16="http://schemas.microsoft.com/office/drawing/2014/main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826" y="4506376"/>
            <a:ext cx="1809750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208" y="3601345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="" xmlns:a16="http://schemas.microsoft.com/office/drawing/2014/main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701" y="3550411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7983" y="4456299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A9D56D8-0796-41CA-BDAE-A54AEFA6AB4A}"/>
              </a:ext>
            </a:extLst>
          </p:cNvPr>
          <p:cNvCxnSpPr/>
          <p:nvPr/>
        </p:nvCxnSpPr>
        <p:spPr>
          <a:xfrm flipV="1">
            <a:off x="6165990" y="5245676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4DC6CE08-D971-4012-9665-4D26EF0B351E}"/>
              </a:ext>
            </a:extLst>
          </p:cNvPr>
          <p:cNvSpPr/>
          <p:nvPr/>
        </p:nvSpPr>
        <p:spPr>
          <a:xfrm>
            <a:off x="7991201" y="5166878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4D78DA4-4F5A-479F-8EF7-090D7E100DF8}"/>
              </a:ext>
            </a:extLst>
          </p:cNvPr>
          <p:cNvSpPr/>
          <p:nvPr/>
        </p:nvSpPr>
        <p:spPr>
          <a:xfrm>
            <a:off x="8149538" y="5166878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87D8941-8777-474C-A035-46A42D21194B}"/>
              </a:ext>
            </a:extLst>
          </p:cNvPr>
          <p:cNvSpPr/>
          <p:nvPr/>
        </p:nvSpPr>
        <p:spPr>
          <a:xfrm>
            <a:off x="10296992" y="5166877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="" xmlns:a16="http://schemas.microsoft.com/office/drawing/2014/main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="" xmlns:a16="http://schemas.microsoft.com/office/drawing/2014/main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="" xmlns:a16="http://schemas.microsoft.com/office/drawing/2014/main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="" xmlns:a16="http://schemas.microsoft.com/office/drawing/2014/main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="" xmlns:a16="http://schemas.microsoft.com/office/drawing/2014/main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="" xmlns:a16="http://schemas.microsoft.com/office/drawing/2014/main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="" xmlns:a16="http://schemas.microsoft.com/office/drawing/2014/main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443</Words>
  <Application>Microsoft Macintosh PowerPoint</Application>
  <PresentationFormat>Widescreen</PresentationFormat>
  <Paragraphs>119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PowerPoint Presentation</vt:lpstr>
      <vt:lpstr>Proof of weak duality</vt:lpstr>
      <vt:lpstr>Strong duality</vt:lpstr>
      <vt:lpstr>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1479</cp:revision>
  <dcterms:created xsi:type="dcterms:W3CDTF">2020-04-26T12:15:23Z</dcterms:created>
  <dcterms:modified xsi:type="dcterms:W3CDTF">2020-07-14T10:08:02Z</dcterms:modified>
  <cp:category/>
</cp:coreProperties>
</file>