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3" r:id="rId7"/>
    <p:sldId id="267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BB6"/>
    <a:srgbClr val="4EAB4A"/>
    <a:srgbClr val="8A8C8F"/>
    <a:srgbClr val="D2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401"/>
  </p:normalViewPr>
  <p:slideViewPr>
    <p:cSldViewPr snapToGrid="0" snapToObjects="1">
      <p:cViewPr>
        <p:scale>
          <a:sx n="125" d="100"/>
          <a:sy n="125" d="100"/>
        </p:scale>
        <p:origin x="5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41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46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3852"/>
              </p:ext>
            </p:extLst>
          </p:nvPr>
        </p:nvGraphicFramePr>
        <p:xfrm>
          <a:off x="191867" y="3619557"/>
          <a:ext cx="11796933" cy="218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9837"/>
                <a:gridCol w="7017096"/>
              </a:tblGrid>
              <a:tr h="721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2" y="4239970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4966730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300"/>
          <a:stretch/>
        </p:blipFill>
        <p:spPr>
          <a:xfrm>
            <a:off x="8526379" y="5026606"/>
            <a:ext cx="135930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/>
          <a:stretch/>
        </p:blipFill>
        <p:spPr>
          <a:xfrm>
            <a:off x="11023599" y="5003782"/>
            <a:ext cx="730031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89869" y="11656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331" y="7975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1986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57" y="2535771"/>
            <a:ext cx="2174728" cy="1527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96" y="2379824"/>
            <a:ext cx="2736456" cy="178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4088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84119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631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90189"/>
            <a:ext cx="829902" cy="6070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6773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7266" y="3836968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87BB6"/>
                </a:solidFill>
              </a:rPr>
              <a:t>Level curve </a:t>
            </a:r>
            <a:r>
              <a:rPr lang="en-US" sz="1400" b="1">
                <a:solidFill>
                  <a:srgbClr val="287BB6"/>
                </a:solidFill>
              </a:rPr>
              <a:t>enters</a:t>
            </a:r>
            <a:r>
              <a:rPr lang="en-US" sz="1400">
                <a:solidFill>
                  <a:srgbClr val="287BB6"/>
                </a:solidFill>
              </a:rPr>
              <a:t> feasible region</a:t>
            </a:r>
            <a:endParaRPr lang="en-US" sz="1400">
              <a:solidFill>
                <a:srgbClr val="287BB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D24347"/>
                </a:solidFill>
              </a:rPr>
              <a:t>Level curve </a:t>
            </a:r>
            <a:r>
              <a:rPr lang="en-US" sz="1400" b="1">
                <a:solidFill>
                  <a:srgbClr val="D24347"/>
                </a:solidFill>
              </a:rPr>
              <a:t>exits</a:t>
            </a:r>
            <a:r>
              <a:rPr lang="en-US" sz="1400">
                <a:solidFill>
                  <a:srgbClr val="D24347"/>
                </a:solidFill>
              </a:rPr>
              <a:t> feasible region</a:t>
            </a:r>
            <a:endParaRPr lang="en-US" sz="1400">
              <a:solidFill>
                <a:srgbClr val="D243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670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998" y="4354037"/>
            <a:ext cx="26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r>
              <a:rPr lang="en-US">
                <a:solidFill>
                  <a:srgbClr val="287BB6"/>
                </a:solidFill>
              </a:rPr>
              <a:t/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43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6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19209"/>
              </p:ext>
            </p:extLst>
          </p:nvPr>
        </p:nvGraphicFramePr>
        <p:xfrm>
          <a:off x="185515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/>
                <a:gridCol w="3519077"/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47750" y="1084544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9" y="3186475"/>
            <a:ext cx="16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6166" y="3182710"/>
            <a:ext cx="16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5999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3778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3" y="3953402"/>
            <a:ext cx="403725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9318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83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34</cp:revision>
  <dcterms:created xsi:type="dcterms:W3CDTF">2020-07-09T03:26:01Z</dcterms:created>
  <dcterms:modified xsi:type="dcterms:W3CDTF">2020-07-15T04:07:22Z</dcterms:modified>
</cp:coreProperties>
</file>