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>
        <p:scale>
          <a:sx n="130" d="100"/>
          <a:sy n="130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8F4C-35C8-6A48-B176-7EBD0B6C6C98}" type="datetimeFigureOut"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445211"/>
            <a:ext cx="2723103" cy="19804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31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19008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7161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78769" y="1165609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9231" y="79754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</p:spTree>
    <p:extLst>
      <p:ext uri="{BB962C8B-B14F-4D97-AF65-F5344CB8AC3E}">
        <p14:creationId xmlns:p14="http://schemas.microsoft.com/office/powerpoint/2010/main" val="209187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09" y="2297391"/>
            <a:ext cx="2174728" cy="15713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14" y="2159898"/>
            <a:ext cx="2701332" cy="18463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56" y="2191442"/>
            <a:ext cx="1690695" cy="122959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884428" y="2964264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375923" y="2964263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65189" y="1004590"/>
            <a:ext cx="5272581" cy="849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09" y="1094336"/>
            <a:ext cx="927157" cy="661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49" y="1131946"/>
            <a:ext cx="823419" cy="6094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07" y="1124435"/>
            <a:ext cx="1141116" cy="609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65" y="1131946"/>
            <a:ext cx="829902" cy="6094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76" y="5396659"/>
            <a:ext cx="823419" cy="6094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74" y="5396659"/>
            <a:ext cx="1141116" cy="6094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32" y="5404170"/>
            <a:ext cx="829902" cy="60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3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8" cy="5403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5175">
            <a:off x="4284578" y="4136338"/>
            <a:ext cx="973413" cy="272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323472" y="3362668"/>
            <a:ext cx="927138" cy="259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37266" y="3836968"/>
            <a:ext cx="498461" cy="2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77" y="4302550"/>
            <a:ext cx="498461" cy="25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610369" y="5186645"/>
            <a:ext cx="809766" cy="433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682616" y="5326097"/>
            <a:ext cx="837415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65468" y="297023"/>
            <a:ext cx="224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① objective function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85903" y="666578"/>
            <a:ext cx="0" cy="447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4263" y="3725766"/>
            <a:ext cx="19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③</a:t>
            </a:r>
            <a:r>
              <a:rPr lang="en-US">
                <a:solidFill>
                  <a:srgbClr val="C00000"/>
                </a:solidFill>
              </a:rPr>
              <a:t> feasible region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62865" y="3910432"/>
            <a:ext cx="133431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8816" y="6312756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②</a:t>
            </a:r>
            <a:r>
              <a:rPr lang="en-US">
                <a:solidFill>
                  <a:srgbClr val="C00000"/>
                </a:solidFill>
              </a:rPr>
              <a:t> level curves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5746971" y="5382487"/>
            <a:ext cx="167346" cy="111051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33654" y="5962154"/>
            <a:ext cx="0" cy="3503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7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6</cp:revision>
  <dcterms:created xsi:type="dcterms:W3CDTF">2020-07-09T03:26:01Z</dcterms:created>
  <dcterms:modified xsi:type="dcterms:W3CDTF">2020-07-09T05:13:06Z</dcterms:modified>
</cp:coreProperties>
</file>