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61" r:id="rId5"/>
    <p:sldId id="259" r:id="rId6"/>
    <p:sldId id="263" r:id="rId7"/>
    <p:sldId id="318" r:id="rId8"/>
    <p:sldId id="353" r:id="rId9"/>
    <p:sldId id="266" r:id="rId10"/>
    <p:sldId id="260" r:id="rId11"/>
    <p:sldId id="262" r:id="rId12"/>
    <p:sldId id="264" r:id="rId13"/>
    <p:sldId id="281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  <p:sldId id="280" r:id="rId24"/>
    <p:sldId id="273" r:id="rId25"/>
    <p:sldId id="274" r:id="rId26"/>
    <p:sldId id="272" r:id="rId27"/>
    <p:sldId id="282" r:id="rId28"/>
    <p:sldId id="283" r:id="rId29"/>
    <p:sldId id="289" r:id="rId30"/>
    <p:sldId id="287" r:id="rId31"/>
    <p:sldId id="288" r:id="rId32"/>
    <p:sldId id="284" r:id="rId33"/>
    <p:sldId id="286" r:id="rId34"/>
    <p:sldId id="293" r:id="rId35"/>
    <p:sldId id="290" r:id="rId36"/>
    <p:sldId id="292" r:id="rId37"/>
    <p:sldId id="294" r:id="rId38"/>
    <p:sldId id="295" r:id="rId39"/>
    <p:sldId id="296" r:id="rId40"/>
    <p:sldId id="297" r:id="rId41"/>
    <p:sldId id="299" r:id="rId42"/>
    <p:sldId id="300" r:id="rId43"/>
    <p:sldId id="298" r:id="rId44"/>
    <p:sldId id="301" r:id="rId45"/>
    <p:sldId id="303" r:id="rId46"/>
    <p:sldId id="304" r:id="rId47"/>
    <p:sldId id="302" r:id="rId48"/>
    <p:sldId id="305" r:id="rId49"/>
    <p:sldId id="306" r:id="rId50"/>
    <p:sldId id="307" r:id="rId51"/>
    <p:sldId id="310" r:id="rId52"/>
    <p:sldId id="308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20" r:id="rId61"/>
    <p:sldId id="321" r:id="rId62"/>
    <p:sldId id="319" r:id="rId63"/>
    <p:sldId id="322" r:id="rId64"/>
    <p:sldId id="325" r:id="rId65"/>
    <p:sldId id="326" r:id="rId66"/>
    <p:sldId id="327" r:id="rId67"/>
    <p:sldId id="323" r:id="rId68"/>
    <p:sldId id="328" r:id="rId69"/>
    <p:sldId id="329" r:id="rId70"/>
    <p:sldId id="324" r:id="rId71"/>
    <p:sldId id="332" r:id="rId72"/>
    <p:sldId id="333" r:id="rId73"/>
    <p:sldId id="330" r:id="rId74"/>
    <p:sldId id="331" r:id="rId75"/>
    <p:sldId id="334" r:id="rId76"/>
    <p:sldId id="337" r:id="rId77"/>
    <p:sldId id="338" r:id="rId78"/>
    <p:sldId id="335" r:id="rId79"/>
    <p:sldId id="336" r:id="rId80"/>
    <p:sldId id="347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8" r:id="rId89"/>
    <p:sldId id="349" r:id="rId90"/>
    <p:sldId id="350" r:id="rId91"/>
    <p:sldId id="352" r:id="rId92"/>
    <p:sldId id="351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Introduction" id="{E7A9C239-C3B2-4D42-B9E2-C5998C767A5A}">
          <p14:sldIdLst>
            <p14:sldId id="256"/>
            <p14:sldId id="257"/>
            <p14:sldId id="258"/>
            <p14:sldId id="261"/>
            <p14:sldId id="259"/>
            <p14:sldId id="263"/>
            <p14:sldId id="318"/>
            <p14:sldId id="353"/>
          </p14:sldIdLst>
        </p14:section>
        <p14:section name="1. Securely Installing the Web Server" id="{601BD7DA-B3C7-4816-8D11-06A1FE5C04AD}">
          <p14:sldIdLst>
            <p14:sldId id="266"/>
            <p14:sldId id="260"/>
            <p14:sldId id="262"/>
            <p14:sldId id="264"/>
            <p14:sldId id="281"/>
          </p14:sldIdLst>
        </p14:section>
        <p14:section name="2. Remove/Disable default components" id="{2367B594-7993-424A-A685-E64866193162}">
          <p14:sldIdLst>
            <p14:sldId id="267"/>
            <p14:sldId id="268"/>
            <p14:sldId id="269"/>
            <p14:sldId id="270"/>
            <p14:sldId id="271"/>
            <p14:sldId id="275"/>
            <p14:sldId id="276"/>
            <p14:sldId id="277"/>
            <p14:sldId id="278"/>
            <p14:sldId id="280"/>
            <p14:sldId id="273"/>
            <p14:sldId id="274"/>
          </p14:sldIdLst>
        </p14:section>
        <p14:section name="3. Secure default Installation configuration" id="{A6FB12EA-A265-4803-A482-7A19E96781F9}">
          <p14:sldIdLst>
            <p14:sldId id="272"/>
            <p14:sldId id="282"/>
            <p14:sldId id="283"/>
            <p14:sldId id="289"/>
            <p14:sldId id="287"/>
            <p14:sldId id="288"/>
            <p14:sldId id="284"/>
            <p14:sldId id="286"/>
            <p14:sldId id="293"/>
            <p14:sldId id="290"/>
            <p14:sldId id="292"/>
            <p14:sldId id="294"/>
            <p14:sldId id="295"/>
          </p14:sldIdLst>
        </p14:section>
        <p14:section name="4. Configure Access Control" id="{0417F4DA-903D-4979-B99F-33093F38086F}">
          <p14:sldIdLst>
            <p14:sldId id="296"/>
            <p14:sldId id="297"/>
            <p14:sldId id="299"/>
            <p14:sldId id="300"/>
            <p14:sldId id="298"/>
            <p14:sldId id="301"/>
            <p14:sldId id="303"/>
            <p14:sldId id="304"/>
          </p14:sldIdLst>
        </p14:section>
        <p14:section name="5. Configure Web Server Permission" id="{5FF3EA2B-05FA-4701-BB4E-C0E8E59A2152}">
          <p14:sldIdLst>
            <p14:sldId id="302"/>
            <p14:sldId id="305"/>
            <p14:sldId id="306"/>
            <p14:sldId id="307"/>
            <p14:sldId id="310"/>
            <p14:sldId id="308"/>
            <p14:sldId id="311"/>
            <p14:sldId id="312"/>
            <p14:sldId id="313"/>
            <p14:sldId id="314"/>
            <p14:sldId id="315"/>
          </p14:sldIdLst>
        </p14:section>
        <p14:section name="6. Secure SSL/TLS" id="{167BB77E-FE8B-495E-861D-C8D5C10AE044}">
          <p14:sldIdLst>
            <p14:sldId id="316"/>
            <p14:sldId id="317"/>
            <p14:sldId id="320"/>
            <p14:sldId id="321"/>
            <p14:sldId id="319"/>
            <p14:sldId id="322"/>
            <p14:sldId id="325"/>
            <p14:sldId id="326"/>
            <p14:sldId id="327"/>
            <p14:sldId id="323"/>
            <p14:sldId id="328"/>
            <p14:sldId id="329"/>
          </p14:sldIdLst>
        </p14:section>
        <p14:section name="7. Configure Logging" id="{D4A87C3B-2489-4868-B9FE-590B106C2F3F}">
          <p14:sldIdLst>
            <p14:sldId id="324"/>
            <p14:sldId id="332"/>
            <p14:sldId id="333"/>
            <p14:sldId id="330"/>
            <p14:sldId id="331"/>
            <p14:sldId id="334"/>
            <p14:sldId id="337"/>
            <p14:sldId id="338"/>
            <p14:sldId id="335"/>
            <p14:sldId id="336"/>
          </p14:sldIdLst>
        </p14:section>
        <p14:section name="Special Configuration" id="{8CFC1FE9-F9D0-4FA4-9FC8-0D5580BF49D3}">
          <p14:sldIdLst>
            <p14:sldId id="347"/>
            <p14:sldId id="339"/>
            <p14:sldId id="340"/>
            <p14:sldId id="341"/>
            <p14:sldId id="342"/>
            <p14:sldId id="343"/>
            <p14:sldId id="344"/>
            <p14:sldId id="345"/>
            <p14:sldId id="348"/>
            <p14:sldId id="349"/>
            <p14:sldId id="350"/>
            <p14:sldId id="352"/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4" autoAdjust="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759D9-D3F7-41BD-898B-1A01BC2EED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4EECE-2199-46C4-AAF7-C16282571150}">
      <dgm:prSet/>
      <dgm:spPr/>
      <dgm:t>
        <a:bodyPr/>
        <a:lstStyle/>
        <a:p>
          <a:pPr rtl="0"/>
          <a:r>
            <a:rPr lang="en-US" dirty="0" smtClean="0"/>
            <a:t>0x01</a:t>
          </a:r>
          <a:endParaRPr lang="en-US" dirty="0"/>
        </a:p>
      </dgm:t>
    </dgm:pt>
    <dgm:pt modelId="{7ADCFA3C-DD7B-463E-B2A7-D4C76FDF7989}" type="parTrans" cxnId="{C46C90BA-B6C3-4449-B58C-F28BD1233E1E}">
      <dgm:prSet/>
      <dgm:spPr/>
      <dgm:t>
        <a:bodyPr/>
        <a:lstStyle/>
        <a:p>
          <a:endParaRPr lang="en-US"/>
        </a:p>
      </dgm:t>
    </dgm:pt>
    <dgm:pt modelId="{3D296E98-0EB5-49D3-A08C-C235A4BCBAFE}" type="sibTrans" cxnId="{C46C90BA-B6C3-4449-B58C-F28BD1233E1E}">
      <dgm:prSet/>
      <dgm:spPr/>
      <dgm:t>
        <a:bodyPr/>
        <a:lstStyle/>
        <a:p>
          <a:endParaRPr lang="en-US"/>
        </a:p>
      </dgm:t>
    </dgm:pt>
    <dgm:pt modelId="{A33BB8B1-23B8-4820-ADDD-C26A1E2AA483}">
      <dgm:prSet/>
      <dgm:spPr/>
      <dgm:t>
        <a:bodyPr/>
        <a:lstStyle/>
        <a:p>
          <a:pPr rtl="0"/>
          <a:r>
            <a:rPr lang="en-US" dirty="0" smtClean="0"/>
            <a:t>0x02</a:t>
          </a:r>
          <a:endParaRPr lang="en-US" dirty="0"/>
        </a:p>
      </dgm:t>
    </dgm:pt>
    <dgm:pt modelId="{021E91D8-3691-4504-BDBD-4E584340E738}" type="parTrans" cxnId="{356449B0-3C6D-4BF8-BF60-128FDEB8AA02}">
      <dgm:prSet/>
      <dgm:spPr/>
      <dgm:t>
        <a:bodyPr/>
        <a:lstStyle/>
        <a:p>
          <a:endParaRPr lang="en-US"/>
        </a:p>
      </dgm:t>
    </dgm:pt>
    <dgm:pt modelId="{D368F3EE-7247-4D13-9C38-EF686ABB91F6}" type="sibTrans" cxnId="{356449B0-3C6D-4BF8-BF60-128FDEB8AA02}">
      <dgm:prSet/>
      <dgm:spPr/>
      <dgm:t>
        <a:bodyPr/>
        <a:lstStyle/>
        <a:p>
          <a:endParaRPr lang="en-US"/>
        </a:p>
      </dgm:t>
    </dgm:pt>
    <dgm:pt modelId="{FC016FFA-7FD3-4EC3-A28B-FF16258048EB}">
      <dgm:prSet/>
      <dgm:spPr/>
      <dgm:t>
        <a:bodyPr/>
        <a:lstStyle/>
        <a:p>
          <a:pPr rtl="0"/>
          <a:r>
            <a:rPr lang="en-US" dirty="0" smtClean="0"/>
            <a:t>0x03</a:t>
          </a:r>
          <a:endParaRPr lang="en-US" dirty="0"/>
        </a:p>
      </dgm:t>
    </dgm:pt>
    <dgm:pt modelId="{A47DD0C8-EBCD-490C-9513-D00592005011}" type="parTrans" cxnId="{E6751F51-C56C-418B-9BAC-E4966FE8F251}">
      <dgm:prSet/>
      <dgm:spPr/>
      <dgm:t>
        <a:bodyPr/>
        <a:lstStyle/>
        <a:p>
          <a:endParaRPr lang="en-US"/>
        </a:p>
      </dgm:t>
    </dgm:pt>
    <dgm:pt modelId="{AAAE767E-2A7A-4AA0-B8D6-37B481185E89}" type="sibTrans" cxnId="{E6751F51-C56C-418B-9BAC-E4966FE8F251}">
      <dgm:prSet/>
      <dgm:spPr/>
      <dgm:t>
        <a:bodyPr/>
        <a:lstStyle/>
        <a:p>
          <a:endParaRPr lang="en-US"/>
        </a:p>
      </dgm:t>
    </dgm:pt>
    <dgm:pt modelId="{6EFC073B-D4F0-48CF-8225-E3B51F8B3989}">
      <dgm:prSet/>
      <dgm:spPr/>
      <dgm:t>
        <a:bodyPr/>
        <a:lstStyle/>
        <a:p>
          <a:pPr rtl="0"/>
          <a:r>
            <a:rPr lang="en-US" dirty="0" smtClean="0"/>
            <a:t>0x05</a:t>
          </a:r>
          <a:endParaRPr lang="en-US" dirty="0"/>
        </a:p>
      </dgm:t>
    </dgm:pt>
    <dgm:pt modelId="{F1830DA6-CFC4-405C-AC17-3D1039E8F5A7}" type="parTrans" cxnId="{83B7DCA2-4EEC-4C89-BC5C-0DC0C97281C1}">
      <dgm:prSet/>
      <dgm:spPr/>
      <dgm:t>
        <a:bodyPr/>
        <a:lstStyle/>
        <a:p>
          <a:endParaRPr lang="en-US"/>
        </a:p>
      </dgm:t>
    </dgm:pt>
    <dgm:pt modelId="{BF53776E-7ADB-47D9-91DB-0BCB3FA0CD1E}" type="sibTrans" cxnId="{83B7DCA2-4EEC-4C89-BC5C-0DC0C97281C1}">
      <dgm:prSet/>
      <dgm:spPr/>
      <dgm:t>
        <a:bodyPr/>
        <a:lstStyle/>
        <a:p>
          <a:endParaRPr lang="en-US"/>
        </a:p>
      </dgm:t>
    </dgm:pt>
    <dgm:pt modelId="{C632CE48-FB86-400F-AACC-CB72E96273FE}">
      <dgm:prSet/>
      <dgm:spPr/>
      <dgm:t>
        <a:bodyPr/>
        <a:lstStyle/>
        <a:p>
          <a:pPr rtl="0"/>
          <a:r>
            <a:rPr lang="en-US" smtClean="0"/>
            <a:t>Introduction </a:t>
          </a:r>
          <a:endParaRPr lang="en-US"/>
        </a:p>
      </dgm:t>
    </dgm:pt>
    <dgm:pt modelId="{F5D6428E-24ED-4D7B-9CC4-82BBDCE34F4C}" type="parTrans" cxnId="{095EE168-06D9-4D40-B322-4A0573DCD383}">
      <dgm:prSet/>
      <dgm:spPr/>
      <dgm:t>
        <a:bodyPr/>
        <a:lstStyle/>
        <a:p>
          <a:endParaRPr lang="en-US"/>
        </a:p>
      </dgm:t>
    </dgm:pt>
    <dgm:pt modelId="{4C2B1566-59B2-4255-8345-4F6BE2491E42}" type="sibTrans" cxnId="{095EE168-06D9-4D40-B322-4A0573DCD383}">
      <dgm:prSet/>
      <dgm:spPr/>
      <dgm:t>
        <a:bodyPr/>
        <a:lstStyle/>
        <a:p>
          <a:endParaRPr lang="en-US"/>
        </a:p>
      </dgm:t>
    </dgm:pt>
    <dgm:pt modelId="{02A2A0D1-45A4-47B7-9959-0DFD77BAD4F0}">
      <dgm:prSet/>
      <dgm:spPr/>
      <dgm:t>
        <a:bodyPr/>
        <a:lstStyle/>
        <a:p>
          <a:pPr rtl="0"/>
          <a:r>
            <a:rPr lang="en-US" smtClean="0"/>
            <a:t>Web Server Hardening</a:t>
          </a:r>
          <a:endParaRPr lang="en-US"/>
        </a:p>
      </dgm:t>
    </dgm:pt>
    <dgm:pt modelId="{E5F3A463-7614-40BA-96DA-538ACD7E1F9F}" type="parTrans" cxnId="{A3EC63B9-7347-4614-B58E-D276E73FA9A3}">
      <dgm:prSet/>
      <dgm:spPr/>
      <dgm:t>
        <a:bodyPr/>
        <a:lstStyle/>
        <a:p>
          <a:endParaRPr lang="en-US"/>
        </a:p>
      </dgm:t>
    </dgm:pt>
    <dgm:pt modelId="{102E84DA-AA12-4F98-ABE3-E17F2BDA5C3C}" type="sibTrans" cxnId="{A3EC63B9-7347-4614-B58E-D276E73FA9A3}">
      <dgm:prSet/>
      <dgm:spPr/>
      <dgm:t>
        <a:bodyPr/>
        <a:lstStyle/>
        <a:p>
          <a:endParaRPr lang="en-US"/>
        </a:p>
      </dgm:t>
    </dgm:pt>
    <dgm:pt modelId="{FCC0D2C6-F292-49B4-A087-BBE7797758B8}">
      <dgm:prSet/>
      <dgm:spPr/>
      <dgm:t>
        <a:bodyPr/>
        <a:lstStyle/>
        <a:p>
          <a:pPr rtl="0"/>
          <a:r>
            <a:rPr lang="en-US" dirty="0" smtClean="0"/>
            <a:t>How to do it ?</a:t>
          </a:r>
          <a:endParaRPr lang="en-US" dirty="0"/>
        </a:p>
      </dgm:t>
    </dgm:pt>
    <dgm:pt modelId="{77FF4099-A5BD-4858-86B7-D80EA7C035D7}" type="parTrans" cxnId="{76CA6C8B-2C04-4074-AD0A-EC9FBB3FBACE}">
      <dgm:prSet/>
      <dgm:spPr/>
      <dgm:t>
        <a:bodyPr/>
        <a:lstStyle/>
        <a:p>
          <a:endParaRPr lang="en-US"/>
        </a:p>
      </dgm:t>
    </dgm:pt>
    <dgm:pt modelId="{AE0BFD67-6A28-4682-AE86-144629D46335}" type="sibTrans" cxnId="{76CA6C8B-2C04-4074-AD0A-EC9FBB3FBACE}">
      <dgm:prSet/>
      <dgm:spPr/>
      <dgm:t>
        <a:bodyPr/>
        <a:lstStyle/>
        <a:p>
          <a:endParaRPr lang="en-US"/>
        </a:p>
      </dgm:t>
    </dgm:pt>
    <dgm:pt modelId="{619AC0F1-15E2-4633-8627-03AA7EB150EE}">
      <dgm:prSet/>
      <dgm:spPr/>
      <dgm:t>
        <a:bodyPr/>
        <a:lstStyle/>
        <a:p>
          <a:pPr rtl="0"/>
          <a:r>
            <a:rPr lang="en-US" dirty="0" smtClean="0"/>
            <a:t>Q&amp;A</a:t>
          </a:r>
          <a:endParaRPr lang="en-US" dirty="0"/>
        </a:p>
      </dgm:t>
    </dgm:pt>
    <dgm:pt modelId="{0ED28CC6-3C6D-4F89-BEEB-38625994548C}" type="parTrans" cxnId="{B26DEC21-FB3C-4E7C-966F-68BB9F2E350C}">
      <dgm:prSet/>
      <dgm:spPr/>
      <dgm:t>
        <a:bodyPr/>
        <a:lstStyle/>
        <a:p>
          <a:endParaRPr lang="en-US"/>
        </a:p>
      </dgm:t>
    </dgm:pt>
    <dgm:pt modelId="{3BA9BE65-4629-44CC-AC96-6564E65A6112}" type="sibTrans" cxnId="{B26DEC21-FB3C-4E7C-966F-68BB9F2E350C}">
      <dgm:prSet/>
      <dgm:spPr/>
      <dgm:t>
        <a:bodyPr/>
        <a:lstStyle/>
        <a:p>
          <a:endParaRPr lang="en-US"/>
        </a:p>
      </dgm:t>
    </dgm:pt>
    <dgm:pt modelId="{FAF38CCC-D8B2-47E8-A533-3280D5498780}">
      <dgm:prSet/>
      <dgm:spPr/>
      <dgm:t>
        <a:bodyPr/>
        <a:lstStyle/>
        <a:p>
          <a:pPr rtl="0"/>
          <a:r>
            <a:rPr lang="en-US" dirty="0" smtClean="0"/>
            <a:t>0x04</a:t>
          </a:r>
          <a:endParaRPr lang="en-US" dirty="0"/>
        </a:p>
      </dgm:t>
    </dgm:pt>
    <dgm:pt modelId="{060190B2-CFEE-4EBD-9D96-05286764D67E}" type="parTrans" cxnId="{23509FA5-6581-40D0-B0CD-8808720DCA6B}">
      <dgm:prSet/>
      <dgm:spPr/>
      <dgm:t>
        <a:bodyPr/>
        <a:lstStyle/>
        <a:p>
          <a:endParaRPr lang="en-US"/>
        </a:p>
      </dgm:t>
    </dgm:pt>
    <dgm:pt modelId="{0FE91DA8-210C-4386-A739-D52E13295444}" type="sibTrans" cxnId="{23509FA5-6581-40D0-B0CD-8808720DCA6B}">
      <dgm:prSet/>
      <dgm:spPr/>
      <dgm:t>
        <a:bodyPr/>
        <a:lstStyle/>
        <a:p>
          <a:endParaRPr lang="en-US"/>
        </a:p>
      </dgm:t>
    </dgm:pt>
    <dgm:pt modelId="{80197C8A-B620-473E-8EFC-F620A0D615A8}">
      <dgm:prSet/>
      <dgm:spPr/>
      <dgm:t>
        <a:bodyPr/>
        <a:lstStyle/>
        <a:p>
          <a:pPr rtl="0"/>
          <a:r>
            <a:rPr lang="en-US" dirty="0" smtClean="0"/>
            <a:t>IIS Special Configuration</a:t>
          </a:r>
          <a:endParaRPr lang="en-US" dirty="0"/>
        </a:p>
      </dgm:t>
    </dgm:pt>
    <dgm:pt modelId="{A8EDEEA3-6B2C-44A7-8B79-3BB4FD1CB540}" type="parTrans" cxnId="{291574B5-8127-4DFA-8E3D-2513FC0EEA49}">
      <dgm:prSet/>
      <dgm:spPr/>
      <dgm:t>
        <a:bodyPr/>
        <a:lstStyle/>
        <a:p>
          <a:endParaRPr lang="en-US"/>
        </a:p>
      </dgm:t>
    </dgm:pt>
    <dgm:pt modelId="{3C8C4311-9AB1-4DF4-9D3E-313967E5C91A}" type="sibTrans" cxnId="{291574B5-8127-4DFA-8E3D-2513FC0EEA49}">
      <dgm:prSet/>
      <dgm:spPr/>
      <dgm:t>
        <a:bodyPr/>
        <a:lstStyle/>
        <a:p>
          <a:endParaRPr lang="en-US"/>
        </a:p>
      </dgm:t>
    </dgm:pt>
    <dgm:pt modelId="{A1AE8B0B-D41B-4DD7-A41F-7BD04E5B032A}" type="pres">
      <dgm:prSet presAssocID="{738759D9-D3F7-41BD-898B-1A01BC2EED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F96BB7-FB78-47A1-97F1-5DFFE7688FCF}" type="pres">
      <dgm:prSet presAssocID="{0754EECE-2199-46C4-AAF7-C16282571150}" presName="composite" presStyleCnt="0"/>
      <dgm:spPr/>
    </dgm:pt>
    <dgm:pt modelId="{8B48EB08-9952-4C92-BB10-ABF719F4A6CF}" type="pres">
      <dgm:prSet presAssocID="{0754EECE-2199-46C4-AAF7-C1628257115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C8D5-4D8F-42BD-9221-5EBDDD1B4036}" type="pres">
      <dgm:prSet presAssocID="{0754EECE-2199-46C4-AAF7-C1628257115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390CA-F23C-4D88-930B-77854817116A}" type="pres">
      <dgm:prSet presAssocID="{3D296E98-0EB5-49D3-A08C-C235A4BCBAFE}" presName="sp" presStyleCnt="0"/>
      <dgm:spPr/>
    </dgm:pt>
    <dgm:pt modelId="{3AD7B10C-501C-4906-825E-A882792D920C}" type="pres">
      <dgm:prSet presAssocID="{A33BB8B1-23B8-4820-ADDD-C26A1E2AA483}" presName="composite" presStyleCnt="0"/>
      <dgm:spPr/>
    </dgm:pt>
    <dgm:pt modelId="{76F47BDB-712A-48C5-B132-220FB57A1700}" type="pres">
      <dgm:prSet presAssocID="{A33BB8B1-23B8-4820-ADDD-C26A1E2AA48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009E6-B40C-4C62-B432-894ECAD49DD3}" type="pres">
      <dgm:prSet presAssocID="{A33BB8B1-23B8-4820-ADDD-C26A1E2AA48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F8C19-F42C-486E-8916-F2D47C3A4EE5}" type="pres">
      <dgm:prSet presAssocID="{D368F3EE-7247-4D13-9C38-EF686ABB91F6}" presName="sp" presStyleCnt="0"/>
      <dgm:spPr/>
    </dgm:pt>
    <dgm:pt modelId="{63BC5368-70E8-4AB9-9D63-8E90AB29E9F1}" type="pres">
      <dgm:prSet presAssocID="{FC016FFA-7FD3-4EC3-A28B-FF16258048EB}" presName="composite" presStyleCnt="0"/>
      <dgm:spPr/>
    </dgm:pt>
    <dgm:pt modelId="{5D08FB51-8066-45B1-B0A3-5C2A36B34B4F}" type="pres">
      <dgm:prSet presAssocID="{FC016FFA-7FD3-4EC3-A28B-FF16258048E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E8007-4361-49AA-874E-584731A47823}" type="pres">
      <dgm:prSet presAssocID="{FC016FFA-7FD3-4EC3-A28B-FF16258048E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B0681-733C-44D0-8C66-8EC9C6898822}" type="pres">
      <dgm:prSet presAssocID="{AAAE767E-2A7A-4AA0-B8D6-37B481185E89}" presName="sp" presStyleCnt="0"/>
      <dgm:spPr/>
    </dgm:pt>
    <dgm:pt modelId="{45BD839B-3300-4307-9F95-E30169E67CCC}" type="pres">
      <dgm:prSet presAssocID="{FAF38CCC-D8B2-47E8-A533-3280D5498780}" presName="composite" presStyleCnt="0"/>
      <dgm:spPr/>
    </dgm:pt>
    <dgm:pt modelId="{381FE442-9623-4345-96E3-2A5179104D79}" type="pres">
      <dgm:prSet presAssocID="{FAF38CCC-D8B2-47E8-A533-3280D549878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B1C6F-4CA1-45E4-8F66-BFFF119A352D}" type="pres">
      <dgm:prSet presAssocID="{FAF38CCC-D8B2-47E8-A533-3280D549878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1EE59-123B-48FC-89C2-985FFA790B48}" type="pres">
      <dgm:prSet presAssocID="{0FE91DA8-210C-4386-A739-D52E13295444}" presName="sp" presStyleCnt="0"/>
      <dgm:spPr/>
    </dgm:pt>
    <dgm:pt modelId="{E42AD2D5-4C5D-4E45-9DCD-76898289A168}" type="pres">
      <dgm:prSet presAssocID="{6EFC073B-D4F0-48CF-8225-E3B51F8B3989}" presName="composite" presStyleCnt="0"/>
      <dgm:spPr/>
    </dgm:pt>
    <dgm:pt modelId="{BEC217CA-AF3F-4CAB-9A22-860BA9D9DB12}" type="pres">
      <dgm:prSet presAssocID="{6EFC073B-D4F0-48CF-8225-E3B51F8B398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4419C-C91B-490D-B3D3-EC1C3B324C36}" type="pres">
      <dgm:prSet presAssocID="{6EFC073B-D4F0-48CF-8225-E3B51F8B398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5EE168-06D9-4D40-B322-4A0573DCD383}" srcId="{0754EECE-2199-46C4-AAF7-C16282571150}" destId="{C632CE48-FB86-400F-AACC-CB72E96273FE}" srcOrd="0" destOrd="0" parTransId="{F5D6428E-24ED-4D7B-9CC4-82BBDCE34F4C}" sibTransId="{4C2B1566-59B2-4255-8345-4F6BE2491E42}"/>
    <dgm:cxn modelId="{76CA6C8B-2C04-4074-AD0A-EC9FBB3FBACE}" srcId="{FC016FFA-7FD3-4EC3-A28B-FF16258048EB}" destId="{FCC0D2C6-F292-49B4-A087-BBE7797758B8}" srcOrd="0" destOrd="0" parTransId="{77FF4099-A5BD-4858-86B7-D80EA7C035D7}" sibTransId="{AE0BFD67-6A28-4682-AE86-144629D46335}"/>
    <dgm:cxn modelId="{356449B0-3C6D-4BF8-BF60-128FDEB8AA02}" srcId="{738759D9-D3F7-41BD-898B-1A01BC2EEDC4}" destId="{A33BB8B1-23B8-4820-ADDD-C26A1E2AA483}" srcOrd="1" destOrd="0" parTransId="{021E91D8-3691-4504-BDBD-4E584340E738}" sibTransId="{D368F3EE-7247-4D13-9C38-EF686ABB91F6}"/>
    <dgm:cxn modelId="{291574B5-8127-4DFA-8E3D-2513FC0EEA49}" srcId="{FAF38CCC-D8B2-47E8-A533-3280D5498780}" destId="{80197C8A-B620-473E-8EFC-F620A0D615A8}" srcOrd="0" destOrd="0" parTransId="{A8EDEEA3-6B2C-44A7-8B79-3BB4FD1CB540}" sibTransId="{3C8C4311-9AB1-4DF4-9D3E-313967E5C91A}"/>
    <dgm:cxn modelId="{83B7DCA2-4EEC-4C89-BC5C-0DC0C97281C1}" srcId="{738759D9-D3F7-41BD-898B-1A01BC2EEDC4}" destId="{6EFC073B-D4F0-48CF-8225-E3B51F8B3989}" srcOrd="4" destOrd="0" parTransId="{F1830DA6-CFC4-405C-AC17-3D1039E8F5A7}" sibTransId="{BF53776E-7ADB-47D9-91DB-0BCB3FA0CD1E}"/>
    <dgm:cxn modelId="{C46C90BA-B6C3-4449-B58C-F28BD1233E1E}" srcId="{738759D9-D3F7-41BD-898B-1A01BC2EEDC4}" destId="{0754EECE-2199-46C4-AAF7-C16282571150}" srcOrd="0" destOrd="0" parTransId="{7ADCFA3C-DD7B-463E-B2A7-D4C76FDF7989}" sibTransId="{3D296E98-0EB5-49D3-A08C-C235A4BCBAFE}"/>
    <dgm:cxn modelId="{A3EC63B9-7347-4614-B58E-D276E73FA9A3}" srcId="{A33BB8B1-23B8-4820-ADDD-C26A1E2AA483}" destId="{02A2A0D1-45A4-47B7-9959-0DFD77BAD4F0}" srcOrd="0" destOrd="0" parTransId="{E5F3A463-7614-40BA-96DA-538ACD7E1F9F}" sibTransId="{102E84DA-AA12-4F98-ABE3-E17F2BDA5C3C}"/>
    <dgm:cxn modelId="{567285D5-A279-4A1B-AFBE-895BA1F11FEE}" type="presOf" srcId="{80197C8A-B620-473E-8EFC-F620A0D615A8}" destId="{EE2B1C6F-4CA1-45E4-8F66-BFFF119A352D}" srcOrd="0" destOrd="0" presId="urn:microsoft.com/office/officeart/2005/8/layout/chevron2"/>
    <dgm:cxn modelId="{23509FA5-6581-40D0-B0CD-8808720DCA6B}" srcId="{738759D9-D3F7-41BD-898B-1A01BC2EEDC4}" destId="{FAF38CCC-D8B2-47E8-A533-3280D5498780}" srcOrd="3" destOrd="0" parTransId="{060190B2-CFEE-4EBD-9D96-05286764D67E}" sibTransId="{0FE91DA8-210C-4386-A739-D52E13295444}"/>
    <dgm:cxn modelId="{9720A7B7-CC51-4364-9C74-DDBC59D61A24}" type="presOf" srcId="{A33BB8B1-23B8-4820-ADDD-C26A1E2AA483}" destId="{76F47BDB-712A-48C5-B132-220FB57A1700}" srcOrd="0" destOrd="0" presId="urn:microsoft.com/office/officeart/2005/8/layout/chevron2"/>
    <dgm:cxn modelId="{2AB07B48-8F1D-411C-B16E-8A4F1DB8B734}" type="presOf" srcId="{FC016FFA-7FD3-4EC3-A28B-FF16258048EB}" destId="{5D08FB51-8066-45B1-B0A3-5C2A36B34B4F}" srcOrd="0" destOrd="0" presId="urn:microsoft.com/office/officeart/2005/8/layout/chevron2"/>
    <dgm:cxn modelId="{E6751F51-C56C-418B-9BAC-E4966FE8F251}" srcId="{738759D9-D3F7-41BD-898B-1A01BC2EEDC4}" destId="{FC016FFA-7FD3-4EC3-A28B-FF16258048EB}" srcOrd="2" destOrd="0" parTransId="{A47DD0C8-EBCD-490C-9513-D00592005011}" sibTransId="{AAAE767E-2A7A-4AA0-B8D6-37B481185E89}"/>
    <dgm:cxn modelId="{FF544007-07E4-43CC-B34E-52149494132C}" type="presOf" srcId="{02A2A0D1-45A4-47B7-9959-0DFD77BAD4F0}" destId="{773009E6-B40C-4C62-B432-894ECAD49DD3}" srcOrd="0" destOrd="0" presId="urn:microsoft.com/office/officeart/2005/8/layout/chevron2"/>
    <dgm:cxn modelId="{F9BC5238-6456-4478-BD9D-7592E513242D}" type="presOf" srcId="{C632CE48-FB86-400F-AACC-CB72E96273FE}" destId="{18C6C8D5-4D8F-42BD-9221-5EBDDD1B4036}" srcOrd="0" destOrd="0" presId="urn:microsoft.com/office/officeart/2005/8/layout/chevron2"/>
    <dgm:cxn modelId="{49420AC6-70B6-44F2-9C4B-163F93F29E9C}" type="presOf" srcId="{6EFC073B-D4F0-48CF-8225-E3B51F8B3989}" destId="{BEC217CA-AF3F-4CAB-9A22-860BA9D9DB12}" srcOrd="0" destOrd="0" presId="urn:microsoft.com/office/officeart/2005/8/layout/chevron2"/>
    <dgm:cxn modelId="{44EF609A-B000-49C6-9D6B-0A79D1771C2C}" type="presOf" srcId="{0754EECE-2199-46C4-AAF7-C16282571150}" destId="{8B48EB08-9952-4C92-BB10-ABF719F4A6CF}" srcOrd="0" destOrd="0" presId="urn:microsoft.com/office/officeart/2005/8/layout/chevron2"/>
    <dgm:cxn modelId="{290C4034-B286-4B7F-AA3A-FA2DC01D9B38}" type="presOf" srcId="{FCC0D2C6-F292-49B4-A087-BBE7797758B8}" destId="{195E8007-4361-49AA-874E-584731A47823}" srcOrd="0" destOrd="0" presId="urn:microsoft.com/office/officeart/2005/8/layout/chevron2"/>
    <dgm:cxn modelId="{221F25D4-8701-4F2D-989B-3E146C6EB9EC}" type="presOf" srcId="{619AC0F1-15E2-4633-8627-03AA7EB150EE}" destId="{B694419C-C91B-490D-B3D3-EC1C3B324C36}" srcOrd="0" destOrd="0" presId="urn:microsoft.com/office/officeart/2005/8/layout/chevron2"/>
    <dgm:cxn modelId="{91DFE59D-5620-4DBD-ACEB-4CA9799810B6}" type="presOf" srcId="{738759D9-D3F7-41BD-898B-1A01BC2EEDC4}" destId="{A1AE8B0B-D41B-4DD7-A41F-7BD04E5B032A}" srcOrd="0" destOrd="0" presId="urn:microsoft.com/office/officeart/2005/8/layout/chevron2"/>
    <dgm:cxn modelId="{B26DEC21-FB3C-4E7C-966F-68BB9F2E350C}" srcId="{6EFC073B-D4F0-48CF-8225-E3B51F8B3989}" destId="{619AC0F1-15E2-4633-8627-03AA7EB150EE}" srcOrd="0" destOrd="0" parTransId="{0ED28CC6-3C6D-4F89-BEEB-38625994548C}" sibTransId="{3BA9BE65-4629-44CC-AC96-6564E65A6112}"/>
    <dgm:cxn modelId="{6174AA05-A25D-4C53-9A6E-531476CF8648}" type="presOf" srcId="{FAF38CCC-D8B2-47E8-A533-3280D5498780}" destId="{381FE442-9623-4345-96E3-2A5179104D79}" srcOrd="0" destOrd="0" presId="urn:microsoft.com/office/officeart/2005/8/layout/chevron2"/>
    <dgm:cxn modelId="{242D2D12-951E-463A-8BFA-6AB7ED27663F}" type="presParOf" srcId="{A1AE8B0B-D41B-4DD7-A41F-7BD04E5B032A}" destId="{BFF96BB7-FB78-47A1-97F1-5DFFE7688FCF}" srcOrd="0" destOrd="0" presId="urn:microsoft.com/office/officeart/2005/8/layout/chevron2"/>
    <dgm:cxn modelId="{CEC40CBF-BE89-4BE0-9F94-B4135BF36C3E}" type="presParOf" srcId="{BFF96BB7-FB78-47A1-97F1-5DFFE7688FCF}" destId="{8B48EB08-9952-4C92-BB10-ABF719F4A6CF}" srcOrd="0" destOrd="0" presId="urn:microsoft.com/office/officeart/2005/8/layout/chevron2"/>
    <dgm:cxn modelId="{042A5761-75D3-4855-9551-E457CE7E9D0B}" type="presParOf" srcId="{BFF96BB7-FB78-47A1-97F1-5DFFE7688FCF}" destId="{18C6C8D5-4D8F-42BD-9221-5EBDDD1B4036}" srcOrd="1" destOrd="0" presId="urn:microsoft.com/office/officeart/2005/8/layout/chevron2"/>
    <dgm:cxn modelId="{AA366E95-E1AC-4898-B1B4-A31FDC0C247B}" type="presParOf" srcId="{A1AE8B0B-D41B-4DD7-A41F-7BD04E5B032A}" destId="{7A3390CA-F23C-4D88-930B-77854817116A}" srcOrd="1" destOrd="0" presId="urn:microsoft.com/office/officeart/2005/8/layout/chevron2"/>
    <dgm:cxn modelId="{F9A7767C-C119-4B1E-8B23-2F764CEC16CE}" type="presParOf" srcId="{A1AE8B0B-D41B-4DD7-A41F-7BD04E5B032A}" destId="{3AD7B10C-501C-4906-825E-A882792D920C}" srcOrd="2" destOrd="0" presId="urn:microsoft.com/office/officeart/2005/8/layout/chevron2"/>
    <dgm:cxn modelId="{A8D5D6AC-CFF7-401D-B70F-235F65190582}" type="presParOf" srcId="{3AD7B10C-501C-4906-825E-A882792D920C}" destId="{76F47BDB-712A-48C5-B132-220FB57A1700}" srcOrd="0" destOrd="0" presId="urn:microsoft.com/office/officeart/2005/8/layout/chevron2"/>
    <dgm:cxn modelId="{F28FBE3B-AFE6-4C4C-A155-856D5BA83153}" type="presParOf" srcId="{3AD7B10C-501C-4906-825E-A882792D920C}" destId="{773009E6-B40C-4C62-B432-894ECAD49DD3}" srcOrd="1" destOrd="0" presId="urn:microsoft.com/office/officeart/2005/8/layout/chevron2"/>
    <dgm:cxn modelId="{62CDF820-DF90-4373-91ED-186EB43E2F82}" type="presParOf" srcId="{A1AE8B0B-D41B-4DD7-A41F-7BD04E5B032A}" destId="{993F8C19-F42C-486E-8916-F2D47C3A4EE5}" srcOrd="3" destOrd="0" presId="urn:microsoft.com/office/officeart/2005/8/layout/chevron2"/>
    <dgm:cxn modelId="{D9C9092B-0060-4DE2-9E39-70487F5C634B}" type="presParOf" srcId="{A1AE8B0B-D41B-4DD7-A41F-7BD04E5B032A}" destId="{63BC5368-70E8-4AB9-9D63-8E90AB29E9F1}" srcOrd="4" destOrd="0" presId="urn:microsoft.com/office/officeart/2005/8/layout/chevron2"/>
    <dgm:cxn modelId="{751B8CA7-7632-42C0-919C-BFC586D1EBD0}" type="presParOf" srcId="{63BC5368-70E8-4AB9-9D63-8E90AB29E9F1}" destId="{5D08FB51-8066-45B1-B0A3-5C2A36B34B4F}" srcOrd="0" destOrd="0" presId="urn:microsoft.com/office/officeart/2005/8/layout/chevron2"/>
    <dgm:cxn modelId="{5F400625-E432-4D13-BA15-7C280E98592D}" type="presParOf" srcId="{63BC5368-70E8-4AB9-9D63-8E90AB29E9F1}" destId="{195E8007-4361-49AA-874E-584731A47823}" srcOrd="1" destOrd="0" presId="urn:microsoft.com/office/officeart/2005/8/layout/chevron2"/>
    <dgm:cxn modelId="{90DADA81-6344-4FB1-AD7E-245FDED197FD}" type="presParOf" srcId="{A1AE8B0B-D41B-4DD7-A41F-7BD04E5B032A}" destId="{863B0681-733C-44D0-8C66-8EC9C6898822}" srcOrd="5" destOrd="0" presId="urn:microsoft.com/office/officeart/2005/8/layout/chevron2"/>
    <dgm:cxn modelId="{CCFCDB0E-483C-46DC-91F0-D5126ADA7255}" type="presParOf" srcId="{A1AE8B0B-D41B-4DD7-A41F-7BD04E5B032A}" destId="{45BD839B-3300-4307-9F95-E30169E67CCC}" srcOrd="6" destOrd="0" presId="urn:microsoft.com/office/officeart/2005/8/layout/chevron2"/>
    <dgm:cxn modelId="{07FA3A23-56B0-4F13-AE15-9A64E1D46CB3}" type="presParOf" srcId="{45BD839B-3300-4307-9F95-E30169E67CCC}" destId="{381FE442-9623-4345-96E3-2A5179104D79}" srcOrd="0" destOrd="0" presId="urn:microsoft.com/office/officeart/2005/8/layout/chevron2"/>
    <dgm:cxn modelId="{E170965B-F93C-493F-B625-FEAD9AC4F6AF}" type="presParOf" srcId="{45BD839B-3300-4307-9F95-E30169E67CCC}" destId="{EE2B1C6F-4CA1-45E4-8F66-BFFF119A352D}" srcOrd="1" destOrd="0" presId="urn:microsoft.com/office/officeart/2005/8/layout/chevron2"/>
    <dgm:cxn modelId="{6D384E2C-50DB-4F33-9687-D779228B0238}" type="presParOf" srcId="{A1AE8B0B-D41B-4DD7-A41F-7BD04E5B032A}" destId="{CDB1EE59-123B-48FC-89C2-985FFA790B48}" srcOrd="7" destOrd="0" presId="urn:microsoft.com/office/officeart/2005/8/layout/chevron2"/>
    <dgm:cxn modelId="{C6D69BF6-CF85-4D91-9C4C-785D9A66D4A1}" type="presParOf" srcId="{A1AE8B0B-D41B-4DD7-A41F-7BD04E5B032A}" destId="{E42AD2D5-4C5D-4E45-9DCD-76898289A168}" srcOrd="8" destOrd="0" presId="urn:microsoft.com/office/officeart/2005/8/layout/chevron2"/>
    <dgm:cxn modelId="{A99AF7CF-6CC6-4782-906B-9D8ABD8D146D}" type="presParOf" srcId="{E42AD2D5-4C5D-4E45-9DCD-76898289A168}" destId="{BEC217CA-AF3F-4CAB-9A22-860BA9D9DB12}" srcOrd="0" destOrd="0" presId="urn:microsoft.com/office/officeart/2005/8/layout/chevron2"/>
    <dgm:cxn modelId="{4B6AF034-6B98-4301-875C-BA72B966AC66}" type="presParOf" srcId="{E42AD2D5-4C5D-4E45-9DCD-76898289A168}" destId="{B694419C-C91B-490D-B3D3-EC1C3B324C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F84A0-4828-4090-9F62-19F59BE5C83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A2BAD-8295-466B-9B95-57305F4C5717}">
      <dgm:prSet/>
      <dgm:spPr/>
      <dgm:t>
        <a:bodyPr/>
        <a:lstStyle/>
        <a:p>
          <a:pPr rtl="0"/>
          <a:r>
            <a:rPr lang="en-US" dirty="0" smtClean="0"/>
            <a:t>1</a:t>
          </a:r>
          <a:endParaRPr lang="en-US" dirty="0"/>
        </a:p>
      </dgm:t>
    </dgm:pt>
    <dgm:pt modelId="{2300836F-55C1-4E57-BC93-809C646476F7}" type="parTrans" cxnId="{36AC29B1-CB1B-46CA-8712-572971A34C8E}">
      <dgm:prSet/>
      <dgm:spPr/>
      <dgm:t>
        <a:bodyPr/>
        <a:lstStyle/>
        <a:p>
          <a:endParaRPr lang="en-US"/>
        </a:p>
      </dgm:t>
    </dgm:pt>
    <dgm:pt modelId="{7810E25C-B321-413E-BFB4-AEED60DFD991}" type="sibTrans" cxnId="{36AC29B1-CB1B-46CA-8712-572971A34C8E}">
      <dgm:prSet/>
      <dgm:spPr/>
      <dgm:t>
        <a:bodyPr/>
        <a:lstStyle/>
        <a:p>
          <a:endParaRPr lang="en-US"/>
        </a:p>
      </dgm:t>
    </dgm:pt>
    <dgm:pt modelId="{4F65842B-3D64-4596-AF4C-0FE2569B8A76}">
      <dgm:prSet/>
      <dgm:spPr/>
      <dgm:t>
        <a:bodyPr/>
        <a:lstStyle/>
        <a:p>
          <a:pPr rtl="0"/>
          <a:r>
            <a:rPr lang="en-US" dirty="0" smtClean="0"/>
            <a:t>Remove/Disable default components</a:t>
          </a:r>
          <a:endParaRPr lang="en-US" dirty="0"/>
        </a:p>
      </dgm:t>
    </dgm:pt>
    <dgm:pt modelId="{43FFBA6A-FE95-4DA4-9AEF-7E1FDE00E217}" type="parTrans" cxnId="{29515573-32A6-4B88-A5D6-0E0D5D4E5D07}">
      <dgm:prSet/>
      <dgm:spPr/>
      <dgm:t>
        <a:bodyPr/>
        <a:lstStyle/>
        <a:p>
          <a:endParaRPr lang="en-US"/>
        </a:p>
      </dgm:t>
    </dgm:pt>
    <dgm:pt modelId="{C97423A2-702C-4A8F-9E69-D488218AEF0B}" type="sibTrans" cxnId="{29515573-32A6-4B88-A5D6-0E0D5D4E5D07}">
      <dgm:prSet/>
      <dgm:spPr/>
      <dgm:t>
        <a:bodyPr/>
        <a:lstStyle/>
        <a:p>
          <a:endParaRPr lang="en-US"/>
        </a:p>
      </dgm:t>
    </dgm:pt>
    <dgm:pt modelId="{9019B81D-807F-4142-ADEC-702F4D7DC34B}">
      <dgm:prSet/>
      <dgm:spPr/>
      <dgm:t>
        <a:bodyPr/>
        <a:lstStyle/>
        <a:p>
          <a:pPr rtl="0"/>
          <a:r>
            <a:rPr lang="en-US" dirty="0" smtClean="0"/>
            <a:t>Secure default Installation configuration</a:t>
          </a:r>
          <a:endParaRPr lang="en-US" dirty="0"/>
        </a:p>
      </dgm:t>
    </dgm:pt>
    <dgm:pt modelId="{405A4EBB-F75E-4862-A17D-E54FB8EB9B5D}" type="parTrans" cxnId="{6B5A81E1-8FD6-4BA1-914A-7E7C217AFCAD}">
      <dgm:prSet/>
      <dgm:spPr/>
      <dgm:t>
        <a:bodyPr/>
        <a:lstStyle/>
        <a:p>
          <a:endParaRPr lang="en-US"/>
        </a:p>
      </dgm:t>
    </dgm:pt>
    <dgm:pt modelId="{60BC73FA-327E-44B4-AF32-AEC9A8C7093B}" type="sibTrans" cxnId="{6B5A81E1-8FD6-4BA1-914A-7E7C217AFCAD}">
      <dgm:prSet/>
      <dgm:spPr/>
      <dgm:t>
        <a:bodyPr/>
        <a:lstStyle/>
        <a:p>
          <a:endParaRPr lang="en-US"/>
        </a:p>
      </dgm:t>
    </dgm:pt>
    <dgm:pt modelId="{130F3E90-ECEC-4E30-9208-6D87275E9D63}">
      <dgm:prSet/>
      <dgm:spPr/>
      <dgm:t>
        <a:bodyPr/>
        <a:lstStyle/>
        <a:p>
          <a:pPr rtl="0"/>
          <a:r>
            <a:rPr lang="en-US" dirty="0" smtClean="0"/>
            <a:t>Configure Access Control</a:t>
          </a:r>
          <a:endParaRPr lang="en-US" dirty="0"/>
        </a:p>
      </dgm:t>
    </dgm:pt>
    <dgm:pt modelId="{D36B6370-34F6-4DAC-9F51-623D1B7282ED}" type="parTrans" cxnId="{BC7A87DD-EC9E-4C49-A9E3-2ABCA0A8FFFB}">
      <dgm:prSet/>
      <dgm:spPr/>
      <dgm:t>
        <a:bodyPr/>
        <a:lstStyle/>
        <a:p>
          <a:endParaRPr lang="en-US"/>
        </a:p>
      </dgm:t>
    </dgm:pt>
    <dgm:pt modelId="{30783312-77EB-4D48-86C4-E4B3F09CB4B6}" type="sibTrans" cxnId="{BC7A87DD-EC9E-4C49-A9E3-2ABCA0A8FFFB}">
      <dgm:prSet/>
      <dgm:spPr/>
      <dgm:t>
        <a:bodyPr/>
        <a:lstStyle/>
        <a:p>
          <a:endParaRPr lang="en-US"/>
        </a:p>
      </dgm:t>
    </dgm:pt>
    <dgm:pt modelId="{84406D9F-0C89-4719-B180-94EDEBA9C767}">
      <dgm:prSet/>
      <dgm:spPr/>
      <dgm:t>
        <a:bodyPr/>
        <a:lstStyle/>
        <a:p>
          <a:pPr rtl="0"/>
          <a:r>
            <a:rPr lang="en-US" dirty="0" smtClean="0"/>
            <a:t>Configure Web Server Permission</a:t>
          </a:r>
          <a:endParaRPr lang="en-US" dirty="0"/>
        </a:p>
      </dgm:t>
    </dgm:pt>
    <dgm:pt modelId="{7AB5D91F-4F99-415C-BE60-169E2E28DEAB}" type="parTrans" cxnId="{83DC1D38-3094-46B6-A02A-370D0094C076}">
      <dgm:prSet/>
      <dgm:spPr/>
      <dgm:t>
        <a:bodyPr/>
        <a:lstStyle/>
        <a:p>
          <a:endParaRPr lang="en-US"/>
        </a:p>
      </dgm:t>
    </dgm:pt>
    <dgm:pt modelId="{3A47F218-DCC0-4AB2-BB00-0AF3CBA8C73C}" type="sibTrans" cxnId="{83DC1D38-3094-46B6-A02A-370D0094C076}">
      <dgm:prSet/>
      <dgm:spPr/>
      <dgm:t>
        <a:bodyPr/>
        <a:lstStyle/>
        <a:p>
          <a:endParaRPr lang="en-US"/>
        </a:p>
      </dgm:t>
    </dgm:pt>
    <dgm:pt modelId="{83DB90E0-76C4-4C00-BB9B-275B37AA66BC}">
      <dgm:prSet/>
      <dgm:spPr/>
      <dgm:t>
        <a:bodyPr/>
        <a:lstStyle/>
        <a:p>
          <a:pPr rtl="0"/>
          <a:r>
            <a:rPr lang="en-US" dirty="0" smtClean="0"/>
            <a:t>Securely Installing the Web Server</a:t>
          </a:r>
          <a:endParaRPr lang="en-US" dirty="0"/>
        </a:p>
      </dgm:t>
    </dgm:pt>
    <dgm:pt modelId="{0D74D899-0F67-4E18-8D62-DB0AF764FB35}" type="parTrans" cxnId="{0908FAB9-1899-43B8-8EF0-8F6E6F7E0A74}">
      <dgm:prSet/>
      <dgm:spPr/>
      <dgm:t>
        <a:bodyPr/>
        <a:lstStyle/>
        <a:p>
          <a:endParaRPr lang="en-US"/>
        </a:p>
      </dgm:t>
    </dgm:pt>
    <dgm:pt modelId="{C938A3B4-D410-4993-AD48-2F9AB0773351}" type="sibTrans" cxnId="{0908FAB9-1899-43B8-8EF0-8F6E6F7E0A74}">
      <dgm:prSet/>
      <dgm:spPr/>
      <dgm:t>
        <a:bodyPr/>
        <a:lstStyle/>
        <a:p>
          <a:endParaRPr lang="en-US"/>
        </a:p>
      </dgm:t>
    </dgm:pt>
    <dgm:pt modelId="{BD175183-B8E3-41A3-B7A2-04A3582F8298}">
      <dgm:prSet/>
      <dgm:spPr/>
      <dgm:t>
        <a:bodyPr/>
        <a:lstStyle/>
        <a:p>
          <a:pPr rtl="0"/>
          <a:r>
            <a:rPr lang="en-US" dirty="0" smtClean="0"/>
            <a:t>2</a:t>
          </a:r>
          <a:endParaRPr lang="en-US" dirty="0"/>
        </a:p>
      </dgm:t>
    </dgm:pt>
    <dgm:pt modelId="{0BD75A21-9475-4BF7-AFA1-423310E957EB}" type="parTrans" cxnId="{C65451A2-48DB-42E2-AC14-15C2FBF26C6B}">
      <dgm:prSet/>
      <dgm:spPr/>
      <dgm:t>
        <a:bodyPr/>
        <a:lstStyle/>
        <a:p>
          <a:endParaRPr lang="en-US"/>
        </a:p>
      </dgm:t>
    </dgm:pt>
    <dgm:pt modelId="{00C57FEF-5B0A-4B30-960E-AF662E175CB1}" type="sibTrans" cxnId="{C65451A2-48DB-42E2-AC14-15C2FBF26C6B}">
      <dgm:prSet/>
      <dgm:spPr/>
      <dgm:t>
        <a:bodyPr/>
        <a:lstStyle/>
        <a:p>
          <a:endParaRPr lang="en-US"/>
        </a:p>
      </dgm:t>
    </dgm:pt>
    <dgm:pt modelId="{36CD784E-1435-457E-94AE-10A6C9269375}">
      <dgm:prSet/>
      <dgm:spPr/>
      <dgm:t>
        <a:bodyPr/>
        <a:lstStyle/>
        <a:p>
          <a:pPr rtl="0"/>
          <a:r>
            <a:rPr lang="en-US" dirty="0" smtClean="0"/>
            <a:t>3</a:t>
          </a:r>
          <a:endParaRPr lang="en-US" dirty="0"/>
        </a:p>
      </dgm:t>
    </dgm:pt>
    <dgm:pt modelId="{47C5D204-F13A-4345-B602-5DBAA8D9CDEC}" type="parTrans" cxnId="{6E66257A-2B0C-4F6F-BF65-6BBA3B3BC2DC}">
      <dgm:prSet/>
      <dgm:spPr/>
      <dgm:t>
        <a:bodyPr/>
        <a:lstStyle/>
        <a:p>
          <a:endParaRPr lang="en-US"/>
        </a:p>
      </dgm:t>
    </dgm:pt>
    <dgm:pt modelId="{95BF0806-E010-44D8-B2D6-4BC8C34CE503}" type="sibTrans" cxnId="{6E66257A-2B0C-4F6F-BF65-6BBA3B3BC2DC}">
      <dgm:prSet/>
      <dgm:spPr/>
      <dgm:t>
        <a:bodyPr/>
        <a:lstStyle/>
        <a:p>
          <a:endParaRPr lang="en-US"/>
        </a:p>
      </dgm:t>
    </dgm:pt>
    <dgm:pt modelId="{EF32314E-6CE6-43A6-BF24-A5E129348E9D}">
      <dgm:prSet/>
      <dgm:spPr/>
      <dgm:t>
        <a:bodyPr/>
        <a:lstStyle/>
        <a:p>
          <a:pPr rtl="0"/>
          <a:r>
            <a:rPr lang="en-US" dirty="0" smtClean="0"/>
            <a:t>4</a:t>
          </a:r>
          <a:endParaRPr lang="en-US" dirty="0"/>
        </a:p>
      </dgm:t>
    </dgm:pt>
    <dgm:pt modelId="{D9092D8F-5B63-4BE0-BEDC-F77394137B55}" type="parTrans" cxnId="{31B7FCF3-076B-4DF5-8199-8CCBCC5039FB}">
      <dgm:prSet/>
      <dgm:spPr/>
      <dgm:t>
        <a:bodyPr/>
        <a:lstStyle/>
        <a:p>
          <a:endParaRPr lang="en-US"/>
        </a:p>
      </dgm:t>
    </dgm:pt>
    <dgm:pt modelId="{C911E2F4-731C-4367-82E2-A82BBB96B486}" type="sibTrans" cxnId="{31B7FCF3-076B-4DF5-8199-8CCBCC5039FB}">
      <dgm:prSet/>
      <dgm:spPr/>
      <dgm:t>
        <a:bodyPr/>
        <a:lstStyle/>
        <a:p>
          <a:endParaRPr lang="en-US"/>
        </a:p>
      </dgm:t>
    </dgm:pt>
    <dgm:pt modelId="{7844E941-9B00-4A61-A2A0-62082C676763}">
      <dgm:prSet/>
      <dgm:spPr/>
      <dgm:t>
        <a:bodyPr/>
        <a:lstStyle/>
        <a:p>
          <a:pPr rtl="0"/>
          <a:r>
            <a:rPr lang="en-US" dirty="0" smtClean="0"/>
            <a:t>5</a:t>
          </a:r>
          <a:endParaRPr lang="en-US" dirty="0"/>
        </a:p>
      </dgm:t>
    </dgm:pt>
    <dgm:pt modelId="{F3412518-1EB0-419F-B469-08F7978592CD}" type="parTrans" cxnId="{027BB46E-375D-4E6F-9AE3-5E714D2CDA2C}">
      <dgm:prSet/>
      <dgm:spPr/>
      <dgm:t>
        <a:bodyPr/>
        <a:lstStyle/>
        <a:p>
          <a:endParaRPr lang="en-US"/>
        </a:p>
      </dgm:t>
    </dgm:pt>
    <dgm:pt modelId="{A2C62C8B-4613-41EE-9D55-FA1820F2C2EC}" type="sibTrans" cxnId="{027BB46E-375D-4E6F-9AE3-5E714D2CDA2C}">
      <dgm:prSet/>
      <dgm:spPr/>
      <dgm:t>
        <a:bodyPr/>
        <a:lstStyle/>
        <a:p>
          <a:endParaRPr lang="en-US"/>
        </a:p>
      </dgm:t>
    </dgm:pt>
    <dgm:pt modelId="{1CE78C9F-0DF2-43EC-A256-C2B2F706700E}">
      <dgm:prSet/>
      <dgm:spPr/>
      <dgm:t>
        <a:bodyPr/>
        <a:lstStyle/>
        <a:p>
          <a:pPr rtl="0"/>
          <a:r>
            <a:rPr lang="en-US" dirty="0" smtClean="0"/>
            <a:t>6</a:t>
          </a:r>
          <a:endParaRPr lang="en-US" dirty="0"/>
        </a:p>
      </dgm:t>
    </dgm:pt>
    <dgm:pt modelId="{87C627A1-8F30-444D-9AD7-5AD37F8C8645}" type="parTrans" cxnId="{77D4D021-9DB4-4FC8-9453-E40976908700}">
      <dgm:prSet/>
      <dgm:spPr/>
      <dgm:t>
        <a:bodyPr/>
        <a:lstStyle/>
        <a:p>
          <a:endParaRPr lang="en-US"/>
        </a:p>
      </dgm:t>
    </dgm:pt>
    <dgm:pt modelId="{C0EE6497-A5F2-4532-A46F-80886CE55327}" type="sibTrans" cxnId="{77D4D021-9DB4-4FC8-9453-E40976908700}">
      <dgm:prSet/>
      <dgm:spPr/>
      <dgm:t>
        <a:bodyPr/>
        <a:lstStyle/>
        <a:p>
          <a:endParaRPr lang="en-US"/>
        </a:p>
      </dgm:t>
    </dgm:pt>
    <dgm:pt modelId="{0403DBF5-19C6-47FD-87C7-A314A796A750}">
      <dgm:prSet/>
      <dgm:spPr/>
      <dgm:t>
        <a:bodyPr/>
        <a:lstStyle/>
        <a:p>
          <a:pPr rtl="0"/>
          <a:r>
            <a:rPr lang="en-US" dirty="0" smtClean="0"/>
            <a:t>7</a:t>
          </a:r>
          <a:endParaRPr lang="en-US" dirty="0"/>
        </a:p>
      </dgm:t>
    </dgm:pt>
    <dgm:pt modelId="{277AAAA1-B86F-4696-804D-E03D0AF3B9FB}" type="parTrans" cxnId="{5CE41A3B-F80C-4401-BA90-0EA17EF96B05}">
      <dgm:prSet/>
      <dgm:spPr/>
      <dgm:t>
        <a:bodyPr/>
        <a:lstStyle/>
        <a:p>
          <a:endParaRPr lang="en-US"/>
        </a:p>
      </dgm:t>
    </dgm:pt>
    <dgm:pt modelId="{0B556083-2BBA-46AD-B1B8-ECC353E1F348}" type="sibTrans" cxnId="{5CE41A3B-F80C-4401-BA90-0EA17EF96B05}">
      <dgm:prSet/>
      <dgm:spPr/>
      <dgm:t>
        <a:bodyPr/>
        <a:lstStyle/>
        <a:p>
          <a:endParaRPr lang="en-US"/>
        </a:p>
      </dgm:t>
    </dgm:pt>
    <dgm:pt modelId="{D98FDBC5-B95A-4AAF-8E0B-46F06B44D8C7}">
      <dgm:prSet/>
      <dgm:spPr/>
      <dgm:t>
        <a:bodyPr/>
        <a:lstStyle/>
        <a:p>
          <a:pPr rtl="0"/>
          <a:r>
            <a:rPr lang="en-US" dirty="0" smtClean="0"/>
            <a:t>Configure Logging</a:t>
          </a:r>
          <a:endParaRPr lang="en-US" dirty="0"/>
        </a:p>
      </dgm:t>
    </dgm:pt>
    <dgm:pt modelId="{A78DF1FE-77EE-4C51-811E-AEF26E3E392F}" type="parTrans" cxnId="{236001DB-0362-43D0-824D-DE35649F7F5B}">
      <dgm:prSet/>
      <dgm:spPr/>
      <dgm:t>
        <a:bodyPr/>
        <a:lstStyle/>
        <a:p>
          <a:endParaRPr lang="en-US"/>
        </a:p>
      </dgm:t>
    </dgm:pt>
    <dgm:pt modelId="{02A99379-5F6A-4E16-8649-FC3C15F6BD55}" type="sibTrans" cxnId="{236001DB-0362-43D0-824D-DE35649F7F5B}">
      <dgm:prSet/>
      <dgm:spPr/>
      <dgm:t>
        <a:bodyPr/>
        <a:lstStyle/>
        <a:p>
          <a:endParaRPr lang="en-US"/>
        </a:p>
      </dgm:t>
    </dgm:pt>
    <dgm:pt modelId="{4CA235D2-4C40-427A-9940-5E1EB597A8CA}">
      <dgm:prSet/>
      <dgm:spPr/>
      <dgm:t>
        <a:bodyPr/>
        <a:lstStyle/>
        <a:p>
          <a:pPr rtl="0"/>
          <a:r>
            <a:rPr lang="en-US" dirty="0" smtClean="0"/>
            <a:t>Secure SSL/TLS</a:t>
          </a:r>
          <a:endParaRPr lang="en-US" dirty="0"/>
        </a:p>
      </dgm:t>
    </dgm:pt>
    <dgm:pt modelId="{0B038749-7990-41D2-841E-907D7F218B2A}" type="parTrans" cxnId="{7631C989-E319-4469-BDB0-B4E3E5F9EC1B}">
      <dgm:prSet/>
      <dgm:spPr/>
      <dgm:t>
        <a:bodyPr/>
        <a:lstStyle/>
        <a:p>
          <a:endParaRPr lang="en-US"/>
        </a:p>
      </dgm:t>
    </dgm:pt>
    <dgm:pt modelId="{74F559BE-8623-42FC-A3A2-63701851E0C7}" type="sibTrans" cxnId="{7631C989-E319-4469-BDB0-B4E3E5F9EC1B}">
      <dgm:prSet/>
      <dgm:spPr/>
      <dgm:t>
        <a:bodyPr/>
        <a:lstStyle/>
        <a:p>
          <a:endParaRPr lang="en-US"/>
        </a:p>
      </dgm:t>
    </dgm:pt>
    <dgm:pt modelId="{322EBC92-D2AD-4FCD-80C1-AE7F9DEC294B}" type="pres">
      <dgm:prSet presAssocID="{4CCF84A0-4828-4090-9F62-19F59BE5C8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6E816-45FF-4CAE-93E6-69A1B4DF0673}" type="pres">
      <dgm:prSet presAssocID="{196A2BAD-8295-466B-9B95-57305F4C5717}" presName="composite" presStyleCnt="0"/>
      <dgm:spPr/>
    </dgm:pt>
    <dgm:pt modelId="{F2DA4B5B-811F-467C-B0EB-9B888427E2DE}" type="pres">
      <dgm:prSet presAssocID="{196A2BAD-8295-466B-9B95-57305F4C5717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E7418-CFE9-4F79-A1F5-FC9D0C1A593B}" type="pres">
      <dgm:prSet presAssocID="{196A2BAD-8295-466B-9B95-57305F4C5717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AC9F8-EA00-44AC-9382-D3A4A4258D6C}" type="pres">
      <dgm:prSet presAssocID="{7810E25C-B321-413E-BFB4-AEED60DFD991}" presName="sp" presStyleCnt="0"/>
      <dgm:spPr/>
    </dgm:pt>
    <dgm:pt modelId="{0AE1F201-126B-45EA-90AF-B6E3E3AF2F59}" type="pres">
      <dgm:prSet presAssocID="{BD175183-B8E3-41A3-B7A2-04A3582F8298}" presName="composite" presStyleCnt="0"/>
      <dgm:spPr/>
    </dgm:pt>
    <dgm:pt modelId="{D04628FF-C95E-4803-B0A8-52CD03CA101A}" type="pres">
      <dgm:prSet presAssocID="{BD175183-B8E3-41A3-B7A2-04A3582F829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0A92A-CC58-431F-A024-05BE871051F5}" type="pres">
      <dgm:prSet presAssocID="{BD175183-B8E3-41A3-B7A2-04A3582F829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9D14C-8AB7-4488-9016-E9D893499C15}" type="pres">
      <dgm:prSet presAssocID="{00C57FEF-5B0A-4B30-960E-AF662E175CB1}" presName="sp" presStyleCnt="0"/>
      <dgm:spPr/>
    </dgm:pt>
    <dgm:pt modelId="{C30D2375-8E89-4728-AE7B-B260AC7546E5}" type="pres">
      <dgm:prSet presAssocID="{36CD784E-1435-457E-94AE-10A6C9269375}" presName="composite" presStyleCnt="0"/>
      <dgm:spPr/>
    </dgm:pt>
    <dgm:pt modelId="{B78194CD-8700-4554-B8A7-DB5AEB7F1318}" type="pres">
      <dgm:prSet presAssocID="{36CD784E-1435-457E-94AE-10A6C9269375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53CBF-5197-4EC8-8CE7-3532672C6F9D}" type="pres">
      <dgm:prSet presAssocID="{36CD784E-1435-457E-94AE-10A6C9269375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BE00A-1749-4EE6-9BB3-7C861B9F01AF}" type="pres">
      <dgm:prSet presAssocID="{95BF0806-E010-44D8-B2D6-4BC8C34CE503}" presName="sp" presStyleCnt="0"/>
      <dgm:spPr/>
    </dgm:pt>
    <dgm:pt modelId="{FF2A7289-805C-4AF3-8412-765109D7BCBE}" type="pres">
      <dgm:prSet presAssocID="{EF32314E-6CE6-43A6-BF24-A5E129348E9D}" presName="composite" presStyleCnt="0"/>
      <dgm:spPr/>
    </dgm:pt>
    <dgm:pt modelId="{3A4A24B8-B75A-4ABA-A3C5-A6D33EF0F97B}" type="pres">
      <dgm:prSet presAssocID="{EF32314E-6CE6-43A6-BF24-A5E129348E9D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82EC2-0669-4EE8-BAA4-0E8BDACBD25A}" type="pres">
      <dgm:prSet presAssocID="{EF32314E-6CE6-43A6-BF24-A5E129348E9D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2BC6E-8CA6-4A9F-9DC5-CC2AF2587BC7}" type="pres">
      <dgm:prSet presAssocID="{C911E2F4-731C-4367-82E2-A82BBB96B486}" presName="sp" presStyleCnt="0"/>
      <dgm:spPr/>
    </dgm:pt>
    <dgm:pt modelId="{0103648C-2B74-4D81-8B71-FE3AF334D6AB}" type="pres">
      <dgm:prSet presAssocID="{7844E941-9B00-4A61-A2A0-62082C676763}" presName="composite" presStyleCnt="0"/>
      <dgm:spPr/>
    </dgm:pt>
    <dgm:pt modelId="{74C628B8-EAD8-4F57-A6CF-5CB81776C1EA}" type="pres">
      <dgm:prSet presAssocID="{7844E941-9B00-4A61-A2A0-62082C67676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54F91-61FA-47B7-A4EC-595994070390}" type="pres">
      <dgm:prSet presAssocID="{7844E941-9B00-4A61-A2A0-62082C67676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8DDE9-8A08-49F5-A520-E357E460C7FE}" type="pres">
      <dgm:prSet presAssocID="{A2C62C8B-4613-41EE-9D55-FA1820F2C2EC}" presName="sp" presStyleCnt="0"/>
      <dgm:spPr/>
    </dgm:pt>
    <dgm:pt modelId="{008973EE-2947-40F1-8BBC-0B8ADBD0CF89}" type="pres">
      <dgm:prSet presAssocID="{1CE78C9F-0DF2-43EC-A256-C2B2F706700E}" presName="composite" presStyleCnt="0"/>
      <dgm:spPr/>
    </dgm:pt>
    <dgm:pt modelId="{1C131144-C9F8-4CCD-8B03-7C724AEC7B82}" type="pres">
      <dgm:prSet presAssocID="{1CE78C9F-0DF2-43EC-A256-C2B2F706700E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317E8-5694-4A6B-AF44-1E8B562B289F}" type="pres">
      <dgm:prSet presAssocID="{1CE78C9F-0DF2-43EC-A256-C2B2F706700E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9553D-75A2-478D-BD9B-EAA974C3D055}" type="pres">
      <dgm:prSet presAssocID="{C0EE6497-A5F2-4532-A46F-80886CE55327}" presName="sp" presStyleCnt="0"/>
      <dgm:spPr/>
    </dgm:pt>
    <dgm:pt modelId="{8EEB7C00-D225-495E-B5B8-9B8178838319}" type="pres">
      <dgm:prSet presAssocID="{0403DBF5-19C6-47FD-87C7-A314A796A750}" presName="composite" presStyleCnt="0"/>
      <dgm:spPr/>
    </dgm:pt>
    <dgm:pt modelId="{AE41606E-65EE-46BD-BCA3-06DA3F00BAAB}" type="pres">
      <dgm:prSet presAssocID="{0403DBF5-19C6-47FD-87C7-A314A796A75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62FD3-108C-4F91-9E8C-417450350833}" type="pres">
      <dgm:prSet presAssocID="{0403DBF5-19C6-47FD-87C7-A314A796A75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7BB202-2232-4672-B04F-58073D17B9EA}" type="presOf" srcId="{36CD784E-1435-457E-94AE-10A6C9269375}" destId="{B78194CD-8700-4554-B8A7-DB5AEB7F1318}" srcOrd="0" destOrd="0" presId="urn:microsoft.com/office/officeart/2005/8/layout/chevron2"/>
    <dgm:cxn modelId="{29515573-32A6-4B88-A5D6-0E0D5D4E5D07}" srcId="{BD175183-B8E3-41A3-B7A2-04A3582F8298}" destId="{4F65842B-3D64-4596-AF4C-0FE2569B8A76}" srcOrd="0" destOrd="0" parTransId="{43FFBA6A-FE95-4DA4-9AEF-7E1FDE00E217}" sibTransId="{C97423A2-702C-4A8F-9E69-D488218AEF0B}"/>
    <dgm:cxn modelId="{165D736A-7B67-416E-B129-F789E7AC89B5}" type="presOf" srcId="{4CA235D2-4C40-427A-9940-5E1EB597A8CA}" destId="{4A3317E8-5694-4A6B-AF44-1E8B562B289F}" srcOrd="0" destOrd="0" presId="urn:microsoft.com/office/officeart/2005/8/layout/chevron2"/>
    <dgm:cxn modelId="{7631C989-E319-4469-BDB0-B4E3E5F9EC1B}" srcId="{1CE78C9F-0DF2-43EC-A256-C2B2F706700E}" destId="{4CA235D2-4C40-427A-9940-5E1EB597A8CA}" srcOrd="0" destOrd="0" parTransId="{0B038749-7990-41D2-841E-907D7F218B2A}" sibTransId="{74F559BE-8623-42FC-A3A2-63701851E0C7}"/>
    <dgm:cxn modelId="{59AB328C-59F8-4FAB-8D51-37064757D334}" type="presOf" srcId="{0403DBF5-19C6-47FD-87C7-A314A796A750}" destId="{AE41606E-65EE-46BD-BCA3-06DA3F00BAAB}" srcOrd="0" destOrd="0" presId="urn:microsoft.com/office/officeart/2005/8/layout/chevron2"/>
    <dgm:cxn modelId="{6E66257A-2B0C-4F6F-BF65-6BBA3B3BC2DC}" srcId="{4CCF84A0-4828-4090-9F62-19F59BE5C835}" destId="{36CD784E-1435-457E-94AE-10A6C9269375}" srcOrd="2" destOrd="0" parTransId="{47C5D204-F13A-4345-B602-5DBAA8D9CDEC}" sibTransId="{95BF0806-E010-44D8-B2D6-4BC8C34CE503}"/>
    <dgm:cxn modelId="{72203345-D0A4-490C-BE18-1C4A06F646DF}" type="presOf" srcId="{83DB90E0-76C4-4C00-BB9B-275B37AA66BC}" destId="{69DE7418-CFE9-4F79-A1F5-FC9D0C1A593B}" srcOrd="0" destOrd="0" presId="urn:microsoft.com/office/officeart/2005/8/layout/chevron2"/>
    <dgm:cxn modelId="{236001DB-0362-43D0-824D-DE35649F7F5B}" srcId="{0403DBF5-19C6-47FD-87C7-A314A796A750}" destId="{D98FDBC5-B95A-4AAF-8E0B-46F06B44D8C7}" srcOrd="0" destOrd="0" parTransId="{A78DF1FE-77EE-4C51-811E-AEF26E3E392F}" sibTransId="{02A99379-5F6A-4E16-8649-FC3C15F6BD55}"/>
    <dgm:cxn modelId="{2D87FE4B-7D80-4C61-89FB-41012119ED8F}" type="presOf" srcId="{130F3E90-ECEC-4E30-9208-6D87275E9D63}" destId="{17B82EC2-0669-4EE8-BAA4-0E8BDACBD25A}" srcOrd="0" destOrd="0" presId="urn:microsoft.com/office/officeart/2005/8/layout/chevron2"/>
    <dgm:cxn modelId="{33C3827A-F073-4752-B028-3F314E69A947}" type="presOf" srcId="{BD175183-B8E3-41A3-B7A2-04A3582F8298}" destId="{D04628FF-C95E-4803-B0A8-52CD03CA101A}" srcOrd="0" destOrd="0" presId="urn:microsoft.com/office/officeart/2005/8/layout/chevron2"/>
    <dgm:cxn modelId="{5CE41A3B-F80C-4401-BA90-0EA17EF96B05}" srcId="{4CCF84A0-4828-4090-9F62-19F59BE5C835}" destId="{0403DBF5-19C6-47FD-87C7-A314A796A750}" srcOrd="6" destOrd="0" parTransId="{277AAAA1-B86F-4696-804D-E03D0AF3B9FB}" sibTransId="{0B556083-2BBA-46AD-B1B8-ECC353E1F348}"/>
    <dgm:cxn modelId="{2C526AC5-A16F-4490-AC13-0367EB110048}" type="presOf" srcId="{9019B81D-807F-4142-ADEC-702F4D7DC34B}" destId="{9F553CBF-5197-4EC8-8CE7-3532672C6F9D}" srcOrd="0" destOrd="0" presId="urn:microsoft.com/office/officeart/2005/8/layout/chevron2"/>
    <dgm:cxn modelId="{027BB46E-375D-4E6F-9AE3-5E714D2CDA2C}" srcId="{4CCF84A0-4828-4090-9F62-19F59BE5C835}" destId="{7844E941-9B00-4A61-A2A0-62082C676763}" srcOrd="4" destOrd="0" parTransId="{F3412518-1EB0-419F-B469-08F7978592CD}" sibTransId="{A2C62C8B-4613-41EE-9D55-FA1820F2C2EC}"/>
    <dgm:cxn modelId="{E1648A7F-6038-40B5-8B1D-20359DB01445}" type="presOf" srcId="{7844E941-9B00-4A61-A2A0-62082C676763}" destId="{74C628B8-EAD8-4F57-A6CF-5CB81776C1EA}" srcOrd="0" destOrd="0" presId="urn:microsoft.com/office/officeart/2005/8/layout/chevron2"/>
    <dgm:cxn modelId="{6B5A81E1-8FD6-4BA1-914A-7E7C217AFCAD}" srcId="{36CD784E-1435-457E-94AE-10A6C9269375}" destId="{9019B81D-807F-4142-ADEC-702F4D7DC34B}" srcOrd="0" destOrd="0" parTransId="{405A4EBB-F75E-4862-A17D-E54FB8EB9B5D}" sibTransId="{60BC73FA-327E-44B4-AF32-AEC9A8C7093B}"/>
    <dgm:cxn modelId="{BC7A87DD-EC9E-4C49-A9E3-2ABCA0A8FFFB}" srcId="{EF32314E-6CE6-43A6-BF24-A5E129348E9D}" destId="{130F3E90-ECEC-4E30-9208-6D87275E9D63}" srcOrd="0" destOrd="0" parTransId="{D36B6370-34F6-4DAC-9F51-623D1B7282ED}" sibTransId="{30783312-77EB-4D48-86C4-E4B3F09CB4B6}"/>
    <dgm:cxn modelId="{77D4D021-9DB4-4FC8-9453-E40976908700}" srcId="{4CCF84A0-4828-4090-9F62-19F59BE5C835}" destId="{1CE78C9F-0DF2-43EC-A256-C2B2F706700E}" srcOrd="5" destOrd="0" parTransId="{87C627A1-8F30-444D-9AD7-5AD37F8C8645}" sibTransId="{C0EE6497-A5F2-4532-A46F-80886CE55327}"/>
    <dgm:cxn modelId="{7A943FFC-E8C9-478B-BF83-CF76511CD38A}" type="presOf" srcId="{4F65842B-3D64-4596-AF4C-0FE2569B8A76}" destId="{3610A92A-CC58-431F-A024-05BE871051F5}" srcOrd="0" destOrd="0" presId="urn:microsoft.com/office/officeart/2005/8/layout/chevron2"/>
    <dgm:cxn modelId="{C65451A2-48DB-42E2-AC14-15C2FBF26C6B}" srcId="{4CCF84A0-4828-4090-9F62-19F59BE5C835}" destId="{BD175183-B8E3-41A3-B7A2-04A3582F8298}" srcOrd="1" destOrd="0" parTransId="{0BD75A21-9475-4BF7-AFA1-423310E957EB}" sibTransId="{00C57FEF-5B0A-4B30-960E-AF662E175CB1}"/>
    <dgm:cxn modelId="{83DC1D38-3094-46B6-A02A-370D0094C076}" srcId="{7844E941-9B00-4A61-A2A0-62082C676763}" destId="{84406D9F-0C89-4719-B180-94EDEBA9C767}" srcOrd="0" destOrd="0" parTransId="{7AB5D91F-4F99-415C-BE60-169E2E28DEAB}" sibTransId="{3A47F218-DCC0-4AB2-BB00-0AF3CBA8C73C}"/>
    <dgm:cxn modelId="{FB54BE01-5A5D-43CB-B64C-6BD6299BFAEF}" type="presOf" srcId="{1CE78C9F-0DF2-43EC-A256-C2B2F706700E}" destId="{1C131144-C9F8-4CCD-8B03-7C724AEC7B82}" srcOrd="0" destOrd="0" presId="urn:microsoft.com/office/officeart/2005/8/layout/chevron2"/>
    <dgm:cxn modelId="{36AC29B1-CB1B-46CA-8712-572971A34C8E}" srcId="{4CCF84A0-4828-4090-9F62-19F59BE5C835}" destId="{196A2BAD-8295-466B-9B95-57305F4C5717}" srcOrd="0" destOrd="0" parTransId="{2300836F-55C1-4E57-BC93-809C646476F7}" sibTransId="{7810E25C-B321-413E-BFB4-AEED60DFD991}"/>
    <dgm:cxn modelId="{0908FAB9-1899-43B8-8EF0-8F6E6F7E0A74}" srcId="{196A2BAD-8295-466B-9B95-57305F4C5717}" destId="{83DB90E0-76C4-4C00-BB9B-275B37AA66BC}" srcOrd="0" destOrd="0" parTransId="{0D74D899-0F67-4E18-8D62-DB0AF764FB35}" sibTransId="{C938A3B4-D410-4993-AD48-2F9AB0773351}"/>
    <dgm:cxn modelId="{A9B650FC-1E2D-4DCD-A82C-04848B437F1D}" type="presOf" srcId="{4CCF84A0-4828-4090-9F62-19F59BE5C835}" destId="{322EBC92-D2AD-4FCD-80C1-AE7F9DEC294B}" srcOrd="0" destOrd="0" presId="urn:microsoft.com/office/officeart/2005/8/layout/chevron2"/>
    <dgm:cxn modelId="{94CE79CE-7D35-4E48-8236-3826215F63D3}" type="presOf" srcId="{84406D9F-0C89-4719-B180-94EDEBA9C767}" destId="{E5454F91-61FA-47B7-A4EC-595994070390}" srcOrd="0" destOrd="0" presId="urn:microsoft.com/office/officeart/2005/8/layout/chevron2"/>
    <dgm:cxn modelId="{31B7FCF3-076B-4DF5-8199-8CCBCC5039FB}" srcId="{4CCF84A0-4828-4090-9F62-19F59BE5C835}" destId="{EF32314E-6CE6-43A6-BF24-A5E129348E9D}" srcOrd="3" destOrd="0" parTransId="{D9092D8F-5B63-4BE0-BEDC-F77394137B55}" sibTransId="{C911E2F4-731C-4367-82E2-A82BBB96B486}"/>
    <dgm:cxn modelId="{4D4F410F-3B42-41AF-866D-84C74BB0C4B2}" type="presOf" srcId="{EF32314E-6CE6-43A6-BF24-A5E129348E9D}" destId="{3A4A24B8-B75A-4ABA-A3C5-A6D33EF0F97B}" srcOrd="0" destOrd="0" presId="urn:microsoft.com/office/officeart/2005/8/layout/chevron2"/>
    <dgm:cxn modelId="{04D091D3-FCE4-48E9-BDD3-E1FDF8A7D6AF}" type="presOf" srcId="{196A2BAD-8295-466B-9B95-57305F4C5717}" destId="{F2DA4B5B-811F-467C-B0EB-9B888427E2DE}" srcOrd="0" destOrd="0" presId="urn:microsoft.com/office/officeart/2005/8/layout/chevron2"/>
    <dgm:cxn modelId="{1AAD9B6F-8882-4802-998F-2A9FCC4E4B9C}" type="presOf" srcId="{D98FDBC5-B95A-4AAF-8E0B-46F06B44D8C7}" destId="{62A62FD3-108C-4F91-9E8C-417450350833}" srcOrd="0" destOrd="0" presId="urn:microsoft.com/office/officeart/2005/8/layout/chevron2"/>
    <dgm:cxn modelId="{BDF1C1B0-03BD-47D6-A9C9-828EDA6072AF}" type="presParOf" srcId="{322EBC92-D2AD-4FCD-80C1-AE7F9DEC294B}" destId="{10E6E816-45FF-4CAE-93E6-69A1B4DF0673}" srcOrd="0" destOrd="0" presId="urn:microsoft.com/office/officeart/2005/8/layout/chevron2"/>
    <dgm:cxn modelId="{4DB3B311-8A06-4502-9D18-36EFEF0899A4}" type="presParOf" srcId="{10E6E816-45FF-4CAE-93E6-69A1B4DF0673}" destId="{F2DA4B5B-811F-467C-B0EB-9B888427E2DE}" srcOrd="0" destOrd="0" presId="urn:microsoft.com/office/officeart/2005/8/layout/chevron2"/>
    <dgm:cxn modelId="{6A8C154C-22E8-4092-81B0-75A0AAE0CDD4}" type="presParOf" srcId="{10E6E816-45FF-4CAE-93E6-69A1B4DF0673}" destId="{69DE7418-CFE9-4F79-A1F5-FC9D0C1A593B}" srcOrd="1" destOrd="0" presId="urn:microsoft.com/office/officeart/2005/8/layout/chevron2"/>
    <dgm:cxn modelId="{A95EA60D-F9F4-4132-AF3E-355FC19FE100}" type="presParOf" srcId="{322EBC92-D2AD-4FCD-80C1-AE7F9DEC294B}" destId="{2FDAC9F8-EA00-44AC-9382-D3A4A4258D6C}" srcOrd="1" destOrd="0" presId="urn:microsoft.com/office/officeart/2005/8/layout/chevron2"/>
    <dgm:cxn modelId="{2F759C6A-14B5-466D-8991-94DC18B48B16}" type="presParOf" srcId="{322EBC92-D2AD-4FCD-80C1-AE7F9DEC294B}" destId="{0AE1F201-126B-45EA-90AF-B6E3E3AF2F59}" srcOrd="2" destOrd="0" presId="urn:microsoft.com/office/officeart/2005/8/layout/chevron2"/>
    <dgm:cxn modelId="{EE145153-E8CD-4567-9A5B-4393D34170A0}" type="presParOf" srcId="{0AE1F201-126B-45EA-90AF-B6E3E3AF2F59}" destId="{D04628FF-C95E-4803-B0A8-52CD03CA101A}" srcOrd="0" destOrd="0" presId="urn:microsoft.com/office/officeart/2005/8/layout/chevron2"/>
    <dgm:cxn modelId="{773AE1A0-6494-4EBC-8A6C-AD99A65E635D}" type="presParOf" srcId="{0AE1F201-126B-45EA-90AF-B6E3E3AF2F59}" destId="{3610A92A-CC58-431F-A024-05BE871051F5}" srcOrd="1" destOrd="0" presId="urn:microsoft.com/office/officeart/2005/8/layout/chevron2"/>
    <dgm:cxn modelId="{9499E063-2008-4C8D-9F82-4FA1A106B6A0}" type="presParOf" srcId="{322EBC92-D2AD-4FCD-80C1-AE7F9DEC294B}" destId="{B819D14C-8AB7-4488-9016-E9D893499C15}" srcOrd="3" destOrd="0" presId="urn:microsoft.com/office/officeart/2005/8/layout/chevron2"/>
    <dgm:cxn modelId="{FDFC45AF-E244-4E8D-A510-65757C63A1C0}" type="presParOf" srcId="{322EBC92-D2AD-4FCD-80C1-AE7F9DEC294B}" destId="{C30D2375-8E89-4728-AE7B-B260AC7546E5}" srcOrd="4" destOrd="0" presId="urn:microsoft.com/office/officeart/2005/8/layout/chevron2"/>
    <dgm:cxn modelId="{65ED955C-8C50-4003-9309-55ED1B7AD2CD}" type="presParOf" srcId="{C30D2375-8E89-4728-AE7B-B260AC7546E5}" destId="{B78194CD-8700-4554-B8A7-DB5AEB7F1318}" srcOrd="0" destOrd="0" presId="urn:microsoft.com/office/officeart/2005/8/layout/chevron2"/>
    <dgm:cxn modelId="{E4531012-F9BD-441B-B67D-FB39F78E3FDA}" type="presParOf" srcId="{C30D2375-8E89-4728-AE7B-B260AC7546E5}" destId="{9F553CBF-5197-4EC8-8CE7-3532672C6F9D}" srcOrd="1" destOrd="0" presId="urn:microsoft.com/office/officeart/2005/8/layout/chevron2"/>
    <dgm:cxn modelId="{5535E0FE-EFCF-4F82-B46B-4E0F03B9C5D1}" type="presParOf" srcId="{322EBC92-D2AD-4FCD-80C1-AE7F9DEC294B}" destId="{6ABBE00A-1749-4EE6-9BB3-7C861B9F01AF}" srcOrd="5" destOrd="0" presId="urn:microsoft.com/office/officeart/2005/8/layout/chevron2"/>
    <dgm:cxn modelId="{D531324E-E383-4C3E-A752-54D8EACD8572}" type="presParOf" srcId="{322EBC92-D2AD-4FCD-80C1-AE7F9DEC294B}" destId="{FF2A7289-805C-4AF3-8412-765109D7BCBE}" srcOrd="6" destOrd="0" presId="urn:microsoft.com/office/officeart/2005/8/layout/chevron2"/>
    <dgm:cxn modelId="{6F1165E4-4FB1-4FD9-B6CD-F182FB60517F}" type="presParOf" srcId="{FF2A7289-805C-4AF3-8412-765109D7BCBE}" destId="{3A4A24B8-B75A-4ABA-A3C5-A6D33EF0F97B}" srcOrd="0" destOrd="0" presId="urn:microsoft.com/office/officeart/2005/8/layout/chevron2"/>
    <dgm:cxn modelId="{ABEBABB4-000D-4D9F-9A35-D3F0E3AAE92C}" type="presParOf" srcId="{FF2A7289-805C-4AF3-8412-765109D7BCBE}" destId="{17B82EC2-0669-4EE8-BAA4-0E8BDACBD25A}" srcOrd="1" destOrd="0" presId="urn:microsoft.com/office/officeart/2005/8/layout/chevron2"/>
    <dgm:cxn modelId="{8AC6CB4E-C8D3-4791-B1F5-3785CF034E9E}" type="presParOf" srcId="{322EBC92-D2AD-4FCD-80C1-AE7F9DEC294B}" destId="{1892BC6E-8CA6-4A9F-9DC5-CC2AF2587BC7}" srcOrd="7" destOrd="0" presId="urn:microsoft.com/office/officeart/2005/8/layout/chevron2"/>
    <dgm:cxn modelId="{7DA820FB-2F11-4B26-B7D6-0D7191363E98}" type="presParOf" srcId="{322EBC92-D2AD-4FCD-80C1-AE7F9DEC294B}" destId="{0103648C-2B74-4D81-8B71-FE3AF334D6AB}" srcOrd="8" destOrd="0" presId="urn:microsoft.com/office/officeart/2005/8/layout/chevron2"/>
    <dgm:cxn modelId="{77776814-C8B0-40DE-A200-4648231CD19E}" type="presParOf" srcId="{0103648C-2B74-4D81-8B71-FE3AF334D6AB}" destId="{74C628B8-EAD8-4F57-A6CF-5CB81776C1EA}" srcOrd="0" destOrd="0" presId="urn:microsoft.com/office/officeart/2005/8/layout/chevron2"/>
    <dgm:cxn modelId="{5786CB7C-BE2E-4212-AF7A-C93A389459A1}" type="presParOf" srcId="{0103648C-2B74-4D81-8B71-FE3AF334D6AB}" destId="{E5454F91-61FA-47B7-A4EC-595994070390}" srcOrd="1" destOrd="0" presId="urn:microsoft.com/office/officeart/2005/8/layout/chevron2"/>
    <dgm:cxn modelId="{CD0FD640-CA91-4207-B5EE-AB0D82D20877}" type="presParOf" srcId="{322EBC92-D2AD-4FCD-80C1-AE7F9DEC294B}" destId="{7498DDE9-8A08-49F5-A520-E357E460C7FE}" srcOrd="9" destOrd="0" presId="urn:microsoft.com/office/officeart/2005/8/layout/chevron2"/>
    <dgm:cxn modelId="{EC5D6828-74D9-46A5-BDCA-5CB760864DC0}" type="presParOf" srcId="{322EBC92-D2AD-4FCD-80C1-AE7F9DEC294B}" destId="{008973EE-2947-40F1-8BBC-0B8ADBD0CF89}" srcOrd="10" destOrd="0" presId="urn:microsoft.com/office/officeart/2005/8/layout/chevron2"/>
    <dgm:cxn modelId="{D241D311-DBFD-4E99-97F1-FAD958682AD0}" type="presParOf" srcId="{008973EE-2947-40F1-8BBC-0B8ADBD0CF89}" destId="{1C131144-C9F8-4CCD-8B03-7C724AEC7B82}" srcOrd="0" destOrd="0" presId="urn:microsoft.com/office/officeart/2005/8/layout/chevron2"/>
    <dgm:cxn modelId="{38B46333-BE32-4D59-A144-6F497B44464A}" type="presParOf" srcId="{008973EE-2947-40F1-8BBC-0B8ADBD0CF89}" destId="{4A3317E8-5694-4A6B-AF44-1E8B562B289F}" srcOrd="1" destOrd="0" presId="urn:microsoft.com/office/officeart/2005/8/layout/chevron2"/>
    <dgm:cxn modelId="{18CB17E3-10CB-4BE7-92FB-1C883A180567}" type="presParOf" srcId="{322EBC92-D2AD-4FCD-80C1-AE7F9DEC294B}" destId="{1DA9553D-75A2-478D-BD9B-EAA974C3D055}" srcOrd="11" destOrd="0" presId="urn:microsoft.com/office/officeart/2005/8/layout/chevron2"/>
    <dgm:cxn modelId="{A54C1D79-BDEF-4D6D-8B8D-6BCFB4570766}" type="presParOf" srcId="{322EBC92-D2AD-4FCD-80C1-AE7F9DEC294B}" destId="{8EEB7C00-D225-495E-B5B8-9B8178838319}" srcOrd="12" destOrd="0" presId="urn:microsoft.com/office/officeart/2005/8/layout/chevron2"/>
    <dgm:cxn modelId="{966AC011-6A58-4D79-9C9B-674E10801637}" type="presParOf" srcId="{8EEB7C00-D225-495E-B5B8-9B8178838319}" destId="{AE41606E-65EE-46BD-BCA3-06DA3F00BAAB}" srcOrd="0" destOrd="0" presId="urn:microsoft.com/office/officeart/2005/8/layout/chevron2"/>
    <dgm:cxn modelId="{92B1D000-B32D-4E51-B05B-A5C2542EB31B}" type="presParOf" srcId="{8EEB7C00-D225-495E-B5B8-9B8178838319}" destId="{62A62FD3-108C-4F91-9E8C-4174503508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8EB08-9952-4C92-BB10-ABF719F4A6CF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0x01</a:t>
          </a:r>
          <a:endParaRPr lang="en-US" sz="1900" kern="1200" dirty="0"/>
        </a:p>
      </dsp:txBody>
      <dsp:txXfrm rot="-5400000">
        <a:off x="1" y="351811"/>
        <a:ext cx="699225" cy="299669"/>
      </dsp:txXfrm>
    </dsp:sp>
    <dsp:sp modelId="{18C6C8D5-4D8F-42BD-9221-5EBDDD1B4036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smtClean="0"/>
            <a:t>Introduction </a:t>
          </a:r>
          <a:endParaRPr lang="en-US" sz="3800" kern="1200"/>
        </a:p>
      </dsp:txBody>
      <dsp:txXfrm rot="-5400000">
        <a:off x="699226" y="33894"/>
        <a:ext cx="7498679" cy="585891"/>
      </dsp:txXfrm>
    </dsp:sp>
    <dsp:sp modelId="{76F47BDB-712A-48C5-B132-220FB57A1700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0x02</a:t>
          </a:r>
          <a:endParaRPr lang="en-US" sz="1900" kern="1200" dirty="0"/>
        </a:p>
      </dsp:txBody>
      <dsp:txXfrm rot="-5400000">
        <a:off x="1" y="1232479"/>
        <a:ext cx="699225" cy="299669"/>
      </dsp:txXfrm>
    </dsp:sp>
    <dsp:sp modelId="{773009E6-B40C-4C62-B432-894ECAD49DD3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smtClean="0"/>
            <a:t>Web Server Hardening</a:t>
          </a:r>
          <a:endParaRPr lang="en-US" sz="3800" kern="1200"/>
        </a:p>
      </dsp:txBody>
      <dsp:txXfrm rot="-5400000">
        <a:off x="699226" y="914562"/>
        <a:ext cx="7498679" cy="585891"/>
      </dsp:txXfrm>
    </dsp:sp>
    <dsp:sp modelId="{5D08FB51-8066-45B1-B0A3-5C2A36B34B4F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0x03</a:t>
          </a:r>
          <a:endParaRPr lang="en-US" sz="1900" kern="1200" dirty="0"/>
        </a:p>
      </dsp:txBody>
      <dsp:txXfrm rot="-5400000">
        <a:off x="1" y="2113147"/>
        <a:ext cx="699225" cy="299669"/>
      </dsp:txXfrm>
    </dsp:sp>
    <dsp:sp modelId="{195E8007-4361-49AA-874E-584731A4782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How to do it ?</a:t>
          </a:r>
          <a:endParaRPr lang="en-US" sz="3800" kern="1200" dirty="0"/>
        </a:p>
      </dsp:txBody>
      <dsp:txXfrm rot="-5400000">
        <a:off x="699226" y="1795229"/>
        <a:ext cx="7498679" cy="585891"/>
      </dsp:txXfrm>
    </dsp:sp>
    <dsp:sp modelId="{381FE442-9623-4345-96E3-2A5179104D79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0x04</a:t>
          </a:r>
          <a:endParaRPr lang="en-US" sz="1900" kern="1200" dirty="0"/>
        </a:p>
      </dsp:txBody>
      <dsp:txXfrm rot="-5400000">
        <a:off x="1" y="2993815"/>
        <a:ext cx="699225" cy="299669"/>
      </dsp:txXfrm>
    </dsp:sp>
    <dsp:sp modelId="{EE2B1C6F-4CA1-45E4-8F66-BFFF119A352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IIS Special Configuration</a:t>
          </a:r>
          <a:endParaRPr lang="en-US" sz="3800" kern="1200" dirty="0"/>
        </a:p>
      </dsp:txBody>
      <dsp:txXfrm rot="-5400000">
        <a:off x="699226" y="2675897"/>
        <a:ext cx="7498679" cy="585891"/>
      </dsp:txXfrm>
    </dsp:sp>
    <dsp:sp modelId="{BEC217CA-AF3F-4CAB-9A22-860BA9D9DB12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0x05</a:t>
          </a:r>
          <a:endParaRPr lang="en-US" sz="1900" kern="1200" dirty="0"/>
        </a:p>
      </dsp:txBody>
      <dsp:txXfrm rot="-5400000">
        <a:off x="1" y="3874483"/>
        <a:ext cx="699225" cy="299669"/>
      </dsp:txXfrm>
    </dsp:sp>
    <dsp:sp modelId="{B694419C-C91B-490D-B3D3-EC1C3B324C36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Q&amp;A</a:t>
          </a:r>
          <a:endParaRPr lang="en-US" sz="38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A4B5B-811F-467C-B0EB-9B888427E2DE}">
      <dsp:nvSpPr>
        <dsp:cNvPr id="0" name=""/>
        <dsp:cNvSpPr/>
      </dsp:nvSpPr>
      <dsp:spPr>
        <a:xfrm rot="5400000">
          <a:off x="-107900" y="108620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 rot="-5400000">
        <a:off x="1" y="252488"/>
        <a:ext cx="503535" cy="215801"/>
      </dsp:txXfrm>
    </dsp:sp>
    <dsp:sp modelId="{69DE7418-CFE9-4F79-A1F5-FC9D0C1A593B}">
      <dsp:nvSpPr>
        <dsp:cNvPr id="0" name=""/>
        <dsp:cNvSpPr/>
      </dsp:nvSpPr>
      <dsp:spPr>
        <a:xfrm rot="5400000">
          <a:off x="4132783" y="-3628528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Securely Installing the Web Server</a:t>
          </a:r>
          <a:endParaRPr lang="en-US" sz="2700" kern="1200" dirty="0"/>
        </a:p>
      </dsp:txBody>
      <dsp:txXfrm rot="-5400000">
        <a:off x="503536" y="23544"/>
        <a:ext cx="7703239" cy="421918"/>
      </dsp:txXfrm>
    </dsp:sp>
    <dsp:sp modelId="{D04628FF-C95E-4803-B0A8-52CD03CA101A}">
      <dsp:nvSpPr>
        <dsp:cNvPr id="0" name=""/>
        <dsp:cNvSpPr/>
      </dsp:nvSpPr>
      <dsp:spPr>
        <a:xfrm rot="5400000">
          <a:off x="-107900" y="742818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 rot="-5400000">
        <a:off x="1" y="886686"/>
        <a:ext cx="503535" cy="215801"/>
      </dsp:txXfrm>
    </dsp:sp>
    <dsp:sp modelId="{3610A92A-CC58-431F-A024-05BE871051F5}">
      <dsp:nvSpPr>
        <dsp:cNvPr id="0" name=""/>
        <dsp:cNvSpPr/>
      </dsp:nvSpPr>
      <dsp:spPr>
        <a:xfrm rot="5400000">
          <a:off x="4132783" y="-2994330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Remove/Disable default components</a:t>
          </a:r>
          <a:endParaRPr lang="en-US" sz="2700" kern="1200" dirty="0"/>
        </a:p>
      </dsp:txBody>
      <dsp:txXfrm rot="-5400000">
        <a:off x="503536" y="657742"/>
        <a:ext cx="7703239" cy="421918"/>
      </dsp:txXfrm>
    </dsp:sp>
    <dsp:sp modelId="{B78194CD-8700-4554-B8A7-DB5AEB7F1318}">
      <dsp:nvSpPr>
        <dsp:cNvPr id="0" name=""/>
        <dsp:cNvSpPr/>
      </dsp:nvSpPr>
      <dsp:spPr>
        <a:xfrm rot="5400000">
          <a:off x="-107900" y="1377015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 rot="-5400000">
        <a:off x="1" y="1520883"/>
        <a:ext cx="503535" cy="215801"/>
      </dsp:txXfrm>
    </dsp:sp>
    <dsp:sp modelId="{9F553CBF-5197-4EC8-8CE7-3532672C6F9D}">
      <dsp:nvSpPr>
        <dsp:cNvPr id="0" name=""/>
        <dsp:cNvSpPr/>
      </dsp:nvSpPr>
      <dsp:spPr>
        <a:xfrm rot="5400000">
          <a:off x="4132783" y="-2360132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Secure default Installation configuration</a:t>
          </a:r>
          <a:endParaRPr lang="en-US" sz="2700" kern="1200" dirty="0"/>
        </a:p>
      </dsp:txBody>
      <dsp:txXfrm rot="-5400000">
        <a:off x="503536" y="1291940"/>
        <a:ext cx="7703239" cy="421918"/>
      </dsp:txXfrm>
    </dsp:sp>
    <dsp:sp modelId="{3A4A24B8-B75A-4ABA-A3C5-A6D33EF0F97B}">
      <dsp:nvSpPr>
        <dsp:cNvPr id="0" name=""/>
        <dsp:cNvSpPr/>
      </dsp:nvSpPr>
      <dsp:spPr>
        <a:xfrm rot="5400000">
          <a:off x="-107900" y="2011213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 rot="-5400000">
        <a:off x="1" y="2155081"/>
        <a:ext cx="503535" cy="215801"/>
      </dsp:txXfrm>
    </dsp:sp>
    <dsp:sp modelId="{17B82EC2-0669-4EE8-BAA4-0E8BDACBD25A}">
      <dsp:nvSpPr>
        <dsp:cNvPr id="0" name=""/>
        <dsp:cNvSpPr/>
      </dsp:nvSpPr>
      <dsp:spPr>
        <a:xfrm rot="5400000">
          <a:off x="4132783" y="-1725934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Configure Access Control</a:t>
          </a:r>
          <a:endParaRPr lang="en-US" sz="2700" kern="1200" dirty="0"/>
        </a:p>
      </dsp:txBody>
      <dsp:txXfrm rot="-5400000">
        <a:off x="503536" y="1926138"/>
        <a:ext cx="7703239" cy="421918"/>
      </dsp:txXfrm>
    </dsp:sp>
    <dsp:sp modelId="{74C628B8-EAD8-4F57-A6CF-5CB81776C1EA}">
      <dsp:nvSpPr>
        <dsp:cNvPr id="0" name=""/>
        <dsp:cNvSpPr/>
      </dsp:nvSpPr>
      <dsp:spPr>
        <a:xfrm rot="5400000">
          <a:off x="-107900" y="2645411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n-US" sz="1400" kern="1200" dirty="0"/>
        </a:p>
      </dsp:txBody>
      <dsp:txXfrm rot="-5400000">
        <a:off x="1" y="2789279"/>
        <a:ext cx="503535" cy="215801"/>
      </dsp:txXfrm>
    </dsp:sp>
    <dsp:sp modelId="{E5454F91-61FA-47B7-A4EC-595994070390}">
      <dsp:nvSpPr>
        <dsp:cNvPr id="0" name=""/>
        <dsp:cNvSpPr/>
      </dsp:nvSpPr>
      <dsp:spPr>
        <a:xfrm rot="5400000">
          <a:off x="4132783" y="-1091736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Configure Web Server Permission</a:t>
          </a:r>
          <a:endParaRPr lang="en-US" sz="2700" kern="1200" dirty="0"/>
        </a:p>
      </dsp:txBody>
      <dsp:txXfrm rot="-5400000">
        <a:off x="503536" y="2560336"/>
        <a:ext cx="7703239" cy="421918"/>
      </dsp:txXfrm>
    </dsp:sp>
    <dsp:sp modelId="{1C131144-C9F8-4CCD-8B03-7C724AEC7B82}">
      <dsp:nvSpPr>
        <dsp:cNvPr id="0" name=""/>
        <dsp:cNvSpPr/>
      </dsp:nvSpPr>
      <dsp:spPr>
        <a:xfrm rot="5400000">
          <a:off x="-107900" y="3279609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</a:t>
          </a:r>
          <a:endParaRPr lang="en-US" sz="1400" kern="1200" dirty="0"/>
        </a:p>
      </dsp:txBody>
      <dsp:txXfrm rot="-5400000">
        <a:off x="1" y="3423477"/>
        <a:ext cx="503535" cy="215801"/>
      </dsp:txXfrm>
    </dsp:sp>
    <dsp:sp modelId="{4A3317E8-5694-4A6B-AF44-1E8B562B289F}">
      <dsp:nvSpPr>
        <dsp:cNvPr id="0" name=""/>
        <dsp:cNvSpPr/>
      </dsp:nvSpPr>
      <dsp:spPr>
        <a:xfrm rot="5400000">
          <a:off x="4132783" y="-457539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Secure SSL/TLS</a:t>
          </a:r>
          <a:endParaRPr lang="en-US" sz="2700" kern="1200" dirty="0"/>
        </a:p>
      </dsp:txBody>
      <dsp:txXfrm rot="-5400000">
        <a:off x="503536" y="3194533"/>
        <a:ext cx="7703239" cy="421918"/>
      </dsp:txXfrm>
    </dsp:sp>
    <dsp:sp modelId="{AE41606E-65EE-46BD-BCA3-06DA3F00BAAB}">
      <dsp:nvSpPr>
        <dsp:cNvPr id="0" name=""/>
        <dsp:cNvSpPr/>
      </dsp:nvSpPr>
      <dsp:spPr>
        <a:xfrm rot="5400000">
          <a:off x="-107900" y="3913807"/>
          <a:ext cx="719336" cy="50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7</a:t>
          </a:r>
          <a:endParaRPr lang="en-US" sz="1400" kern="1200" dirty="0"/>
        </a:p>
      </dsp:txBody>
      <dsp:txXfrm rot="-5400000">
        <a:off x="1" y="4057675"/>
        <a:ext cx="503535" cy="215801"/>
      </dsp:txXfrm>
    </dsp:sp>
    <dsp:sp modelId="{62A62FD3-108C-4F91-9E8C-417450350833}">
      <dsp:nvSpPr>
        <dsp:cNvPr id="0" name=""/>
        <dsp:cNvSpPr/>
      </dsp:nvSpPr>
      <dsp:spPr>
        <a:xfrm rot="5400000">
          <a:off x="4132783" y="176658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Configure Logging</a:t>
          </a:r>
          <a:endParaRPr lang="en-US" sz="2700" kern="1200" dirty="0"/>
        </a:p>
      </dsp:txBody>
      <dsp:txXfrm rot="-5400000">
        <a:off x="503536" y="3828731"/>
        <a:ext cx="7703239" cy="421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4041-4584-4801-9F26-C2622785B75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F475-CDB8-4BE8-8729-1C41999B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F475-CDB8-4BE8-8729-1C41999B83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8374" TargetMode="External"/><Relationship Id="rId2" Type="http://schemas.openxmlformats.org/officeDocument/2006/relationships/hyperlink" Target="http://www.microsoft.com/en-us/download/details.aspx?id=7211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Hardening 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From: VISC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Securely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the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Install on Secure Operation System.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System Hardening.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 permanent fixes (commonly called patches, hotfixes, service packs, or updates)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VISC`s alert (via VTG).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Tip/Tricks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new deployment: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newest version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Don`t use install package like: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xamp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wampp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appserv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 (Developer environment)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old installed: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version: must higher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2.4.12 (2.4.x family) and 2.2.29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2.2.x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version: must higher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7.0.63 (Tomcat 7 family) and 6.0.44 (Tomcat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Don`t use Tomcat 5.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 vulnerability version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your version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http://www.cvedetails.com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Search/check your version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Tomcat: http://www.cvedetails.com/version-list/45/887/1/Apache-Tomcat.html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Apache: 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www.cvedetails.com/product/66/Apache-Http-Server.html?vendor_id=45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found: pleas upgrade now!</a:t>
            </a:r>
          </a:p>
        </p:txBody>
      </p:sp>
    </p:spTree>
    <p:extLst>
      <p:ext uri="{BB962C8B-B14F-4D97-AF65-F5344CB8AC3E}">
        <p14:creationId xmlns:p14="http://schemas.microsoft.com/office/powerpoint/2010/main" val="21901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Remove/Disable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namhb1\Desktop\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6" r="1887" b="6593"/>
          <a:stretch/>
        </p:blipFill>
        <p:spPr bwMode="auto">
          <a:xfrm>
            <a:off x="5334000" y="1600199"/>
            <a:ext cx="3352800" cy="3429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amhb1\Desktop\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3" b="81628"/>
          <a:stretch/>
        </p:blipFill>
        <p:spPr bwMode="auto">
          <a:xfrm>
            <a:off x="533400" y="1600200"/>
            <a:ext cx="3476625" cy="1019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71500" y="2965450"/>
            <a:ext cx="1143000" cy="685800"/>
          </a:xfrm>
          <a:prstGeom prst="wedgeRectCallout">
            <a:avLst>
              <a:gd name="adj1" fmla="val -277"/>
              <a:gd name="adj2" fmla="val -9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Tomcat User </a:t>
            </a:r>
            <a:r>
              <a:rPr lang="en-US" sz="1200" dirty="0" err="1" smtClean="0"/>
              <a:t>Configuaration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3505200" y="2965450"/>
            <a:ext cx="1266825" cy="685800"/>
          </a:xfrm>
          <a:prstGeom prst="wedgeRectCallout">
            <a:avLst>
              <a:gd name="adj1" fmla="val 107989"/>
              <a:gd name="adj2" fmla="val 181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Deploy War file</a:t>
            </a:r>
            <a:endParaRPr lang="en-US" sz="1200" dirty="0"/>
          </a:p>
        </p:txBody>
      </p:sp>
      <p:pic>
        <p:nvPicPr>
          <p:cNvPr id="3074" name="Picture 2" descr="C:\Users\namhb1\Desktop\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15995" r="28593" b="2069"/>
          <a:stretch/>
        </p:blipFill>
        <p:spPr bwMode="auto">
          <a:xfrm>
            <a:off x="609600" y="4114800"/>
            <a:ext cx="2514600" cy="21966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3810000" y="5562600"/>
            <a:ext cx="1271588" cy="609600"/>
          </a:xfrm>
          <a:prstGeom prst="wedgeRectCallout">
            <a:avLst>
              <a:gd name="adj1" fmla="val -118948"/>
              <a:gd name="adj2" fmla="val -18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shell command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498850" y="2133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4114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2514600" y="4495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5334000"/>
            <a:ext cx="23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 Manage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Remove/Disable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default page: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 page: index.html.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Default Folder: tomcat manager…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Disable/Remove unnecessary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CGI, SSI, info…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2.1A 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Detect Apache Document Root.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default page.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namhb1\Desktop\default-apache-p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" t="2702" r="2413" b="2286"/>
          <a:stretch/>
        </p:blipFill>
        <p:spPr bwMode="auto">
          <a:xfrm>
            <a:off x="914400" y="3279476"/>
            <a:ext cx="3352799" cy="2667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amhb1\Desktop\default_apach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1110" r="1173" b="3719"/>
          <a:stretch/>
        </p:blipFill>
        <p:spPr bwMode="auto">
          <a:xfrm>
            <a:off x="4648200" y="3276600"/>
            <a:ext cx="3505200" cy="2669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2.1T 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file/folder in 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balancer,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-examples,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servlet-examples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tomcat-docs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manager, docs,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file: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CATALINA_HOME/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/Catalina/localhost/host-manager.xml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CATALINA_HOME/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/Catalina/localhost/manager.xml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2.1I 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 Default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Manager/Sites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Default Web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Site.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Manage Web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Site/Stop.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12326" r="39886" b="19492"/>
          <a:stretch/>
        </p:blipFill>
        <p:spPr bwMode="auto">
          <a:xfrm>
            <a:off x="4196640" y="1981200"/>
            <a:ext cx="468063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2.2A Disable/Remove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unnecessary Extension/Module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Guide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loaded module: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sbin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Or: 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LoadModule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httpd.conf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23145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8" y="3733800"/>
            <a:ext cx="451564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239000" y="2286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53400" y="436860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9289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9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2.2A Disable/Remove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unnecessary Extension/Module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Guide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Uncomment load modules line (unnecessary module)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mod_info, mod_status, mod_version, mod_autoindex, mod_dav</a:t>
            </a:r>
          </a:p>
          <a:p>
            <a:pPr lvl="1"/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1685925"/>
            <a:ext cx="431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2.2T Disable/Remove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unnecessary Extension/Module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file CATALINA_HOME/conf/server.xml.</a:t>
            </a:r>
          </a:p>
          <a:p>
            <a:pPr lvl="1"/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Find &lt;connector … protocol=”AJP</a:t>
            </a:r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/…”&gt;.</a:t>
            </a:r>
          </a:p>
          <a:p>
            <a:pPr lvl="1"/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Uncomment it.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754550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2.2I Disable/Remove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unnecessary Extension/Module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IIS Manager,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Modules.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33331"/>
            <a:ext cx="6477000" cy="336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2.2I Disable/Remove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unnecessary Extension/Module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unnecessary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Module: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Side Include Module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66891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4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Secure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configuration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namhb1\Downloads\Briefcase\AEAe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namhb1\Downloads\Briefcase\HTTP_Error_500_19IIS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1"/>
            <a:ext cx="3976744" cy="21335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namhb1\Downloads\Briefcase\tomcat5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199"/>
            <a:ext cx="3810000" cy="2133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namhb1\Downloads\Briefcase\VRTx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600200"/>
            <a:ext cx="3976745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Secure default Installation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Default Error page of Web Server.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IIS apply to all website.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Hide Web Server version.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3 HTTP Methods: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3.1A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Error page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error.html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in Document Root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apache configuration file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http.conf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apache2.conf) (in the right)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7666" y="3200400"/>
            <a:ext cx="3429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ErrorDocument</a:t>
            </a:r>
            <a:r>
              <a:rPr lang="en-US" dirty="0"/>
              <a:t> 400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401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402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403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404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500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501 /error.html</a:t>
            </a:r>
          </a:p>
          <a:p>
            <a:r>
              <a:rPr lang="en-US" dirty="0" err="1"/>
              <a:t>ErrorDocument</a:t>
            </a:r>
            <a:r>
              <a:rPr lang="en-US" dirty="0"/>
              <a:t> 502 /error.html</a:t>
            </a:r>
          </a:p>
        </p:txBody>
      </p:sp>
    </p:spTree>
    <p:extLst>
      <p:ext uri="{BB962C8B-B14F-4D97-AF65-F5344CB8AC3E}">
        <p14:creationId xmlns:p14="http://schemas.microsoft.com/office/powerpoint/2010/main" val="689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3.1T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Error page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error.html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in Document Root of Application.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 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/web.xml.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before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close tag.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(Right)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600200"/>
            <a:ext cx="3352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    &lt;error-code&gt;400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&lt;error-code&gt;401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&lt;error-code&gt;402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&lt;error-code&gt;403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&lt;error-code&gt;404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&lt;error-code&gt;500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&lt;error-code&gt;501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&lt;error-code&gt;502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  <a:p>
            <a:r>
              <a:rPr lang="en-US" sz="800" dirty="0"/>
              <a:t>&lt;error-page&gt;</a:t>
            </a:r>
          </a:p>
          <a:p>
            <a:r>
              <a:rPr lang="en-US" sz="800" dirty="0" smtClean="0"/>
              <a:t>    &lt;error-code&gt;403</a:t>
            </a:r>
            <a:r>
              <a:rPr lang="en-US" sz="800" dirty="0"/>
              <a:t>&lt;/error-code&gt;</a:t>
            </a:r>
          </a:p>
          <a:p>
            <a:r>
              <a:rPr lang="en-US" sz="800" dirty="0" smtClean="0"/>
              <a:t>    &lt;location&gt;/error.html</a:t>
            </a:r>
            <a:r>
              <a:rPr lang="en-US" sz="800" dirty="0"/>
              <a:t>&lt;/location&gt;</a:t>
            </a:r>
          </a:p>
          <a:p>
            <a:r>
              <a:rPr lang="en-US" sz="800" dirty="0"/>
              <a:t>&lt;/error-page&gt;</a:t>
            </a:r>
          </a:p>
        </p:txBody>
      </p:sp>
    </p:spTree>
    <p:extLst>
      <p:ext uri="{BB962C8B-B14F-4D97-AF65-F5344CB8AC3E}">
        <p14:creationId xmlns:p14="http://schemas.microsoft.com/office/powerpoint/2010/main" val="1594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Hardening is the process of enhancing server security through a variety of means which results in a much more secure operating environment.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are Here!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</a:t>
            </a:r>
          </a:p>
        </p:txBody>
      </p:sp>
      <p:pic>
        <p:nvPicPr>
          <p:cNvPr id="9218" name="Picture 2" descr="C:\Users\namhb1\Downloads\harde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5908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3.1I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Error page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error.html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C:\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inetpub\wwwroot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IIS Manager,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chose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Pages: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638800" cy="30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0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3.1I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Error page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Settings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 error pages.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like picture.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OK.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581400" cy="371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3.2A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Hide Web Server Version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Apache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ServerSignature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ServerTokens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only 3 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Apache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LimitExcept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atribute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Apply to all directory configuration.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3124200"/>
            <a:ext cx="3276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&lt;Directory "/</a:t>
            </a:r>
            <a:r>
              <a:rPr lang="en-US" dirty="0" err="1"/>
              <a:t>var</a:t>
            </a:r>
            <a:r>
              <a:rPr lang="en-US" dirty="0"/>
              <a:t>/www/web"&gt;</a:t>
            </a:r>
          </a:p>
          <a:p>
            <a:r>
              <a:rPr lang="en-US" dirty="0" smtClean="0"/>
              <a:t>   &lt;</a:t>
            </a:r>
            <a:r>
              <a:rPr lang="en-US" b="1" dirty="0" err="1"/>
              <a:t>LimitExcept</a:t>
            </a:r>
            <a:r>
              <a:rPr lang="en-US" dirty="0"/>
              <a:t> GET POST HEAD&gt;</a:t>
            </a:r>
          </a:p>
          <a:p>
            <a:r>
              <a:rPr lang="en-US" dirty="0" smtClean="0"/>
              <a:t>	Deny </a:t>
            </a:r>
            <a:r>
              <a:rPr lang="en-US" dirty="0"/>
              <a:t>from all</a:t>
            </a:r>
          </a:p>
          <a:p>
            <a:r>
              <a:rPr lang="en-US" dirty="0" smtClean="0"/>
              <a:t>   &lt;/</a:t>
            </a:r>
            <a:r>
              <a:rPr lang="en-US" b="1" dirty="0" err="1"/>
              <a:t>LimitExcept</a:t>
            </a:r>
            <a:r>
              <a:rPr lang="en-US" dirty="0"/>
              <a:t>&gt;</a:t>
            </a:r>
          </a:p>
          <a:p>
            <a:r>
              <a:rPr lang="en-US" dirty="0" smtClean="0"/>
              <a:t>   ...</a:t>
            </a:r>
            <a:endParaRPr lang="en-US" dirty="0"/>
          </a:p>
          <a:p>
            <a:r>
              <a:rPr 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6451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only 3 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 file 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/web.xml.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right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before &lt;/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close tag.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945481"/>
            <a:ext cx="39624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&lt;security-constraint&gt;</a:t>
            </a:r>
          </a:p>
          <a:p>
            <a:r>
              <a:rPr lang="en-US" dirty="0"/>
              <a:t>&lt;web-resource-collection&gt;</a:t>
            </a:r>
          </a:p>
          <a:p>
            <a:r>
              <a:rPr lang="en-US" dirty="0"/>
              <a:t>&lt;web-resource-name&gt;</a:t>
            </a:r>
            <a:r>
              <a:rPr lang="en-US" b="1" dirty="0"/>
              <a:t>restricted methods</a:t>
            </a:r>
            <a:r>
              <a:rPr lang="en-US" dirty="0"/>
              <a:t>&lt;/web-resource-name&gt;</a:t>
            </a:r>
          </a:p>
          <a:p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-pattern&gt;/*&lt;/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</a:p>
          <a:p>
            <a:r>
              <a:rPr lang="en-US" dirty="0"/>
              <a:t>&lt;http-method&gt;</a:t>
            </a:r>
            <a:r>
              <a:rPr lang="en-US" b="1" dirty="0"/>
              <a:t>PUT</a:t>
            </a:r>
            <a:r>
              <a:rPr lang="en-US" dirty="0"/>
              <a:t>&lt;/http-method&gt;</a:t>
            </a:r>
          </a:p>
          <a:p>
            <a:r>
              <a:rPr lang="en-US" dirty="0"/>
              <a:t>&lt;http-method&gt;</a:t>
            </a:r>
            <a:r>
              <a:rPr lang="en-US" b="1" dirty="0"/>
              <a:t>DELETE</a:t>
            </a:r>
            <a:r>
              <a:rPr lang="en-US" dirty="0"/>
              <a:t>&lt;/http-method&gt;</a:t>
            </a:r>
          </a:p>
          <a:p>
            <a:r>
              <a:rPr lang="en-US" dirty="0"/>
              <a:t>&lt;http-method&gt;</a:t>
            </a:r>
            <a:r>
              <a:rPr lang="en-US" b="1" dirty="0"/>
              <a:t>OPTIONS</a:t>
            </a:r>
            <a:r>
              <a:rPr lang="en-US" dirty="0"/>
              <a:t>&lt;/http-method&gt;</a:t>
            </a:r>
          </a:p>
          <a:p>
            <a:r>
              <a:rPr lang="en-US" dirty="0"/>
              <a:t>&lt;http-method&gt;</a:t>
            </a:r>
            <a:r>
              <a:rPr lang="en-US" b="1" dirty="0"/>
              <a:t>TRACE</a:t>
            </a:r>
            <a:r>
              <a:rPr lang="en-US" dirty="0"/>
              <a:t>&lt;/http-method&gt;</a:t>
            </a:r>
          </a:p>
          <a:p>
            <a:r>
              <a:rPr lang="en-US" dirty="0"/>
              <a:t>&lt;/web-resource-collection&gt;</a:t>
            </a:r>
          </a:p>
          <a:p>
            <a:r>
              <a:rPr lang="en-US" dirty="0"/>
              <a:t>&lt;</a:t>
            </a:r>
            <a:r>
              <a:rPr lang="en-US" dirty="0" err="1"/>
              <a:t>auth</a:t>
            </a:r>
            <a:r>
              <a:rPr lang="en-US" dirty="0"/>
              <a:t>-constraint /&gt;</a:t>
            </a:r>
          </a:p>
          <a:p>
            <a:r>
              <a:rPr lang="en-US" dirty="0"/>
              <a:t>&lt;/security-constraint&gt;</a:t>
            </a:r>
          </a:p>
        </p:txBody>
      </p:sp>
    </p:spTree>
    <p:extLst>
      <p:ext uri="{BB962C8B-B14F-4D97-AF65-F5344CB8AC3E}">
        <p14:creationId xmlns:p14="http://schemas.microsoft.com/office/powerpoint/2010/main" val="36746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only 3 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IIS Manager,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Hander Mappings: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7"/>
          <a:stretch>
            <a:fillRect/>
          </a:stretch>
        </p:blipFill>
        <p:spPr bwMode="auto">
          <a:xfrm>
            <a:off x="1066800" y="2819400"/>
            <a:ext cx="6928839" cy="281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3.3I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only 3 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click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Traceverbhander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OptionVerbhander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Remove.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0" b="6937"/>
          <a:stretch>
            <a:fillRect/>
          </a:stretch>
        </p:blipFill>
        <p:spPr bwMode="auto">
          <a:xfrm>
            <a:off x="5105400" y="1371600"/>
            <a:ext cx="2895600" cy="44700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7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Configure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 IP access Administrator Page: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Web Application feature.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OS Firewall: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Windows Advance Firewall.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 Directory Browsing.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Server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Object Levels: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Public Web Server: Web Portal, Mobile TV,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Imuzik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Web Server: BCCS (CC, CM), HR,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Voffice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Web Servers: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(A).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(T).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(I).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C:\Users\namhb1\Downloads\apach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47166"/>
            <a:ext cx="1676400" cy="8486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namhb1\Downloads\apache-tomca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4724400"/>
            <a:ext cx="18097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namhb1\Downloads\iis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399"/>
            <a:ext cx="1459811" cy="952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4.1T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 IP access Administrator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/server.xml.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SHUTDOWN port.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address attribute to 127.0.0.1.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3810000"/>
            <a:ext cx="701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&lt;Server address="127.0.0.1" port="8005" shutdown="SHUTDOWN"&gt;</a:t>
            </a:r>
          </a:p>
        </p:txBody>
      </p:sp>
    </p:spTree>
    <p:extLst>
      <p:ext uri="{BB962C8B-B14F-4D97-AF65-F5344CB8AC3E}">
        <p14:creationId xmlns:p14="http://schemas.microsoft.com/office/powerpoint/2010/main" val="1714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4.2A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-Indexes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(in Options line).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Notice: apply to all Directory path.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267670"/>
            <a:ext cx="4191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&lt;Directory "/</a:t>
            </a:r>
            <a:r>
              <a:rPr lang="en-US" dirty="0" err="1"/>
              <a:t>var</a:t>
            </a:r>
            <a:r>
              <a:rPr lang="en-US" dirty="0"/>
              <a:t>/www/web"&gt;</a:t>
            </a:r>
          </a:p>
          <a:p>
            <a:r>
              <a:rPr lang="en-US" dirty="0"/>
              <a:t> Options </a:t>
            </a:r>
            <a:r>
              <a:rPr lang="en-US" b="1" dirty="0"/>
              <a:t>-Indexes </a:t>
            </a:r>
            <a:endParaRPr lang="en-US" dirty="0"/>
          </a:p>
          <a:p>
            <a:r>
              <a:rPr 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34194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4.2T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file 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/web.xml.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section: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init-param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in &lt;servlet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with &lt;servlet-name&gt;default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&lt;/servlet-name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listing attribute to false.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4057471"/>
            <a:ext cx="4038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init-param</a:t>
            </a:r>
            <a:r>
              <a:rPr lang="en-US" dirty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b="1" dirty="0"/>
              <a:t>listings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</a:t>
            </a:r>
          </a:p>
          <a:p>
            <a:r>
              <a:rPr lang="en-US" dirty="0" smtClean="0"/>
              <a:t>    &lt;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r>
              <a:rPr lang="en-US" b="1" dirty="0"/>
              <a:t>false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-value&gt;</a:t>
            </a:r>
          </a:p>
          <a:p>
            <a:r>
              <a:rPr lang="en-US" dirty="0"/>
              <a:t>&lt;/</a:t>
            </a:r>
            <a:r>
              <a:rPr lang="en-US" dirty="0" err="1"/>
              <a:t>init-param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94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4.2I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Features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Directory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browsing: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6033108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6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4.2I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Browsing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Action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top right.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(default is Disable).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message “Directory browsing has been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disabled” is good.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/>
          <a:stretch>
            <a:fillRect/>
          </a:stretch>
        </p:blipFill>
        <p:spPr bwMode="auto">
          <a:xfrm>
            <a:off x="5562600" y="1676400"/>
            <a:ext cx="2209800" cy="17551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209800" cy="21471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1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Configure Web Server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C:\Users\namhb1\Downloads\rtzti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4" b="22069"/>
          <a:stretch/>
        </p:blipFill>
        <p:spPr bwMode="auto">
          <a:xfrm>
            <a:off x="533400" y="1600200"/>
            <a:ext cx="4718272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019800" y="2057400"/>
            <a:ext cx="2057400" cy="990600"/>
          </a:xfrm>
          <a:prstGeom prst="wedgeRectCallout">
            <a:avLst>
              <a:gd name="adj1" fmla="val -188475"/>
              <a:gd name="adj2" fmla="val -74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web-shell as Administrator privileges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752600"/>
            <a:ext cx="21336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Configure Web Server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Webserver with limited privileges user (non-root user).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 execute CGI, SSI: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CGI: Common Gateway Interface.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SSI: Server Side Include.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5.1A Run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Webserver with limited privileges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user www-data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run Apache.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 login to www-data.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permission, allow only www-data user, www-data group can edit in web folder (ex: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/www/html).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038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905000"/>
            <a:ext cx="4114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useradd</a:t>
            </a:r>
            <a:r>
              <a:rPr lang="en-US" sz="1600" dirty="0" smtClean="0"/>
              <a:t> </a:t>
            </a:r>
            <a:r>
              <a:rPr lang="en-US" sz="1600" dirty="0"/>
              <a:t>–M www-data –s /bin/false </a:t>
            </a:r>
          </a:p>
          <a:p>
            <a:r>
              <a:rPr lang="en-US" sz="1600" dirty="0" smtClean="0"/>
              <a:t>or </a:t>
            </a:r>
          </a:p>
          <a:p>
            <a:r>
              <a:rPr lang="en-US" sz="1600" dirty="0" err="1" smtClean="0"/>
              <a:t>useradd</a:t>
            </a:r>
            <a:r>
              <a:rPr lang="en-US" sz="1600" dirty="0" smtClean="0"/>
              <a:t> </a:t>
            </a:r>
            <a:r>
              <a:rPr lang="en-US" sz="1600" dirty="0"/>
              <a:t>–d /</a:t>
            </a:r>
            <a:r>
              <a:rPr lang="en-US" sz="1600" dirty="0" err="1"/>
              <a:t>dev</a:t>
            </a:r>
            <a:r>
              <a:rPr lang="en-US" sz="1600" dirty="0"/>
              <a:t>/null –s /bin/false www-data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3124200"/>
            <a:ext cx="4114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passwd</a:t>
            </a:r>
            <a:r>
              <a:rPr lang="en-US" sz="1600" dirty="0"/>
              <a:t> –l www-data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3886200"/>
            <a:ext cx="41148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chown </a:t>
            </a:r>
            <a:r>
              <a:rPr lang="vi-VN" sz="1600" dirty="0"/>
              <a:t>-R www-data: www-data /var/www </a:t>
            </a:r>
          </a:p>
          <a:p>
            <a:r>
              <a:rPr lang="vi-VN" sz="1600" dirty="0" smtClean="0"/>
              <a:t>find </a:t>
            </a:r>
            <a:r>
              <a:rPr lang="vi-VN" sz="1600" dirty="0"/>
              <a:t>/var/www -type d | xargs chmod -R 755</a:t>
            </a:r>
          </a:p>
          <a:p>
            <a:r>
              <a:rPr lang="vi-VN" sz="1600" dirty="0" smtClean="0"/>
              <a:t>find </a:t>
            </a:r>
            <a:r>
              <a:rPr lang="vi-VN" sz="1600" dirty="0"/>
              <a:t>/var/www -type f  | xargs chmod -R 644</a:t>
            </a:r>
          </a:p>
          <a:p>
            <a:r>
              <a:rPr lang="vi-VN" sz="1600" dirty="0" smtClean="0"/>
              <a:t>chown </a:t>
            </a:r>
            <a:r>
              <a:rPr lang="vi-VN" sz="1600" dirty="0"/>
              <a:t>-R www-data:www-data </a:t>
            </a:r>
            <a:r>
              <a:rPr lang="vi-VN" sz="1600" dirty="0" smtClean="0"/>
              <a:t>[cache/session</a:t>
            </a:r>
            <a:r>
              <a:rPr lang="en-US" sz="1600" dirty="0" smtClean="0"/>
              <a:t> path</a:t>
            </a:r>
            <a:r>
              <a:rPr lang="vi-VN" sz="1600" dirty="0" smtClean="0"/>
              <a:t>]</a:t>
            </a:r>
            <a:endParaRPr lang="vi-VN" sz="1600" dirty="0"/>
          </a:p>
        </p:txBody>
      </p:sp>
      <p:sp>
        <p:nvSpPr>
          <p:cNvPr id="8" name="Oval 7"/>
          <p:cNvSpPr/>
          <p:nvPr/>
        </p:nvSpPr>
        <p:spPr>
          <a:xfrm>
            <a:off x="7772400" y="216809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72400" y="3124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400" y="4724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Server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Hardening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7210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0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5.1A Run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Webserver with limited privileges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user run Apache: Open Apache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Find: User and Group line.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to www-data.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819400"/>
            <a:ext cx="4043191" cy="106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5.1T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Webserver with limited privileges user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new OS user (non-root user).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Login to OS (SSH/Remote Desktop).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Tomcat.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execute CGI, SSI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Apache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ExecCGI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attribute to Directory tag (same as above).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Notice: Apply to all Directory tag.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657600"/>
            <a:ext cx="441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&lt;Directory /</a:t>
            </a:r>
            <a:r>
              <a:rPr lang="en-US" dirty="0" err="1"/>
              <a:t>var</a:t>
            </a:r>
            <a:r>
              <a:rPr lang="en-US" dirty="0"/>
              <a:t>/www/web&gt;</a:t>
            </a:r>
          </a:p>
          <a:p>
            <a:r>
              <a:rPr lang="en-US" dirty="0" smtClean="0"/>
              <a:t>    Options </a:t>
            </a:r>
            <a:r>
              <a:rPr lang="en-US" b="1" dirty="0"/>
              <a:t>–</a:t>
            </a:r>
            <a:r>
              <a:rPr lang="en-US" b="1" dirty="0" err="1"/>
              <a:t>ExecCGI</a:t>
            </a:r>
            <a:r>
              <a:rPr lang="en-US" b="1" dirty="0"/>
              <a:t> </a:t>
            </a:r>
            <a:r>
              <a:rPr lang="en-US" dirty="0"/>
              <a:t>-Includes</a:t>
            </a:r>
          </a:p>
          <a:p>
            <a:r>
              <a:rPr 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36175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execute CGI, SSI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Disable ASP, CGI,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SSI: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Enable only ISAPI corresponding with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Disable extension do not use: Active Servers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Pages*,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Feature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chose ISAPI and CGI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Restrictions.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3"/>
          <a:stretch>
            <a:fillRect/>
          </a:stretch>
        </p:blipFill>
        <p:spPr bwMode="auto">
          <a:xfrm>
            <a:off x="1447800" y="3748177"/>
            <a:ext cx="6216440" cy="251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execute CGI, SSI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Chose ISAPI need Disable (ASP,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...). Chose Deny: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564449" cy="297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5.2I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Disable execute CGI, SSI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IIS Manager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Hander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Mappings.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click to: SSINC-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shtm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(*.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shtm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SSINC-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(*.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SSINC-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(*.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ASPClassic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(*.asp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chose Remove.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: Disable ASP dependent application use ASP or not.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77" y="1792288"/>
            <a:ext cx="3824287" cy="125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77" y="3200400"/>
            <a:ext cx="3824287" cy="250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6574720" y="2420144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58000" y="3994943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Secure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SSL/TLS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C:\Users\namhb1\Downloads\Briefcase\heartbleed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2013474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8697" y="396239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SSL Hear-bleed.</a:t>
            </a:r>
          </a:p>
          <a:p>
            <a:r>
              <a:rPr lang="en-US" dirty="0" smtClean="0"/>
              <a:t>Did you know ?</a:t>
            </a:r>
            <a:endParaRPr lang="en-US" dirty="0"/>
          </a:p>
        </p:txBody>
      </p:sp>
      <p:pic>
        <p:nvPicPr>
          <p:cNvPr id="24579" name="Picture 3" descr="C:\Users\namhb1\Downloads\Briefcase\Blog_killSSL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2362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namhb1\Downloads\Briefcase\Sniffer-2-0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8821" r="8502" b="10519"/>
          <a:stretch/>
        </p:blipFill>
        <p:spPr bwMode="auto">
          <a:xfrm>
            <a:off x="4114800" y="2811580"/>
            <a:ext cx="4078165" cy="23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POODLE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Secure SSL/TLS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Security Cryptography Library: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Same as 1.2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Install permanent fixes (commonly called patches, hotfixes, service packs, or updates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 SSLv2.0, SSLv3.0.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security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 Cipher Suite.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do?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Hand-on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6.2A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SSLv2.0,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SSLv3.0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Find SSL config file:</a:t>
            </a:r>
          </a:p>
          <a:p>
            <a:pPr lvl="2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grep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–i –r ”SSLProtocol” 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etc/httpd (or apache2.conf)</a:t>
            </a:r>
          </a:p>
          <a:p>
            <a:pPr lvl="1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Open this file.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Change SSLProtocol all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(may be have –SSLv2) to: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SSLProtocol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 –SSLv2 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SSLv3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48029"/>
            <a:ext cx="4724400" cy="5381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6.2T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SSLv2.0,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SSLv3.0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file 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/server.xml.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line: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sslProtocols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=”TLS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it, add: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sslEnabledProtocols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=”TLSv1, TLSv1.1, TLSv1.2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6.2I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SSLv2.0,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SSLv3.0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Start/Run,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regdit.exe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as Administrator.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Access: HKEY_LOCAL_MACHINE \ System \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CurrentControlSet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\ Control \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SecurityProviders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\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Schannel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\ Protocols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Key.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”SSL 3.0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32548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21"/>
          <a:stretch>
            <a:fillRect/>
          </a:stretch>
        </p:blipFill>
        <p:spPr bwMode="auto">
          <a:xfrm>
            <a:off x="3939270" y="1600200"/>
            <a:ext cx="2004330" cy="838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4718"/>
          <a:stretch>
            <a:fillRect/>
          </a:stretch>
        </p:blipFill>
        <p:spPr bwMode="auto">
          <a:xfrm>
            <a:off x="6091755" y="1600200"/>
            <a:ext cx="2579393" cy="1710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5"/>
          <a:stretch>
            <a:fillRect/>
          </a:stretch>
        </p:blipFill>
        <p:spPr bwMode="auto">
          <a:xfrm>
            <a:off x="5486400" y="3505200"/>
            <a:ext cx="3184748" cy="22181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4876800" y="184892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6000" y="2702944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48600" y="4038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6.2I Disable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SSLv2.0,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SSLv3.0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SSL 3.0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Key. Name is: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create New Key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is: Server.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DWORD (32bit)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Value. Name is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DisabledByDefault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(3,4)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to it,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value DWORD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0.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Server.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32548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r="5228" b="3281"/>
          <a:stretch>
            <a:fillRect/>
          </a:stretch>
        </p:blipFill>
        <p:spPr bwMode="auto">
          <a:xfrm>
            <a:off x="4114800" y="1401792"/>
            <a:ext cx="2291496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401793"/>
            <a:ext cx="1802028" cy="15700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2552700" cy="147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/>
          <a:stretch>
            <a:fillRect/>
          </a:stretch>
        </p:blipFill>
        <p:spPr bwMode="auto">
          <a:xfrm>
            <a:off x="4114800" y="4419600"/>
            <a:ext cx="2552700" cy="4425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3" y="4953000"/>
            <a:ext cx="25606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943600" y="1600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72400" y="166849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01496" y="2819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38800" y="4488491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011" y="5181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security SSL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Cipher Suite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</a:t>
            </a: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SSLCipherSuite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 SSL config file.</a:t>
            </a: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Config as: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3025676"/>
            <a:ext cx="7086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SSLCipherSuite</a:t>
            </a:r>
            <a:r>
              <a:rPr lang="en-US" sz="1600" b="1" dirty="0"/>
              <a:t>  </a:t>
            </a:r>
            <a:r>
              <a:rPr lang="en-US" sz="1600" dirty="0"/>
              <a:t>        ECDHE-RSA-AES128-GCM-SHA256:ECDHE-ECDSA-AES128-GCM-SHA256:ECDHE-RSA-AES256-GCM-SHA384:ECDHE-ECDSA-AES256-GCM-SHA384:DHE-RSA-AES128-GCM-SHA256:DHE-DSS-AES128-GCM-SHA256:kEDH+AESGCM:ECDHE-RSA-AES128-SHA256:ECDHE-ECDSA-AES128-SHA256:ECDHE-RSA-AES128-SHA:ECDHE-ECDSA-AES128-SHA:ECDHE-RSA-AES256-SHA384:ECDHE-ECDSA-AES256-SHA384:ECDHE-RSA-AES256-SHA:ECDHE-ECDSA-AES256-SHA:DHE-RSA-AES128-SHA256:DHE-RSA-AES128-SHA:DHE-DSS-AES128-SHA256:DHE-RSA-AES256-SHA256:DHE-DSS-AES256-SHA:DHE-RSA-AES256-SHA:</a:t>
            </a:r>
            <a:r>
              <a:rPr lang="en-US" sz="1600" b="1" dirty="0"/>
              <a:t>!</a:t>
            </a:r>
            <a:r>
              <a:rPr lang="en-US" sz="1600" b="1" dirty="0" err="1"/>
              <a:t>aNULL</a:t>
            </a:r>
            <a:r>
              <a:rPr lang="en-US" sz="1600" b="1" dirty="0"/>
              <a:t>:!</a:t>
            </a:r>
            <a:r>
              <a:rPr lang="en-US" sz="1600" b="1" dirty="0" err="1"/>
              <a:t>eNULL</a:t>
            </a:r>
            <a:r>
              <a:rPr lang="en-US" sz="1600" b="1" dirty="0"/>
              <a:t>:!EXPORT:!DES:!RC4:!3DES:!MD5:!PSK:!SSLv3:!SSLv2</a:t>
            </a:r>
          </a:p>
        </p:txBody>
      </p:sp>
    </p:spTree>
    <p:extLst>
      <p:ext uri="{BB962C8B-B14F-4D97-AF65-F5344CB8AC3E}">
        <p14:creationId xmlns:p14="http://schemas.microsoft.com/office/powerpoint/2010/main" val="21112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6.2T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security SSL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Cipher Suite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Tomcat Guide: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Open file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CATALINA_HOME/conf/server.xml. Go to SSL config.</a:t>
            </a: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Config: 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348097"/>
            <a:ext cx="64008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ciphers</a:t>
            </a:r>
            <a:r>
              <a:rPr lang="en-US" sz="1600" dirty="0"/>
              <a:t>="TLS_ECDHE_RSA_WITH_AES_128_CBC_SHA256, TLS_ECDHE_RSA_WITH_AES_128_CBC_SHA,TLS_ECDHE_RSA_WITH_AES_256_CBC_SHA384, TLS_ECDHE_RSA_WITH_AES_256_CBC_SHA,TLS_ECDHE_RSA_WITH_RC4_128_SHA, TLS_RSA_WITH_AES_128_CBC_SHA256,TLS_RSA_WITH_AES_128_CBC_SHA,TLS_RSA_WITH_AES_256_CBC_SHA256, TLS_RSA_WITH_AES_256_CBC_SHA,SSL_RSA_WITH_RC4_128_SHA"</a:t>
            </a:r>
          </a:p>
        </p:txBody>
      </p:sp>
    </p:spTree>
    <p:extLst>
      <p:ext uri="{BB962C8B-B14F-4D97-AF65-F5344CB8AC3E}">
        <p14:creationId xmlns:p14="http://schemas.microsoft.com/office/powerpoint/2010/main" val="11314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6.2T Configure security SSL Cipher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5" y="1905000"/>
            <a:ext cx="782599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7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6.3I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security SSL Cipher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gpedit.exe as Administrator.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Group Policy Object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Computer Configuration / Administrative Templates /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click SSL Configuration Settings, SSL Cipher Suite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 Cipher Suite Order status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Configured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Don`t need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config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SSL Cipher Suite Order status 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Enabled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Remove right cipher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Cipher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Suites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Click OK.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Server.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219864"/>
            <a:ext cx="4343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LS_RSA_EXPORT_WITH_RC4_40_MD5</a:t>
            </a:r>
          </a:p>
          <a:p>
            <a:r>
              <a:rPr lang="en-US" sz="1600" dirty="0"/>
              <a:t>TLS_RSA_EXPORT1024_WITH_RC4_56_SHA</a:t>
            </a:r>
          </a:p>
          <a:p>
            <a:r>
              <a:rPr lang="en-US" sz="1600" dirty="0"/>
              <a:t>TLS_RSA_EXPORT1024_WITH_DES_CBC_SHA</a:t>
            </a:r>
          </a:p>
          <a:p>
            <a:r>
              <a:rPr lang="en-US" sz="1600" dirty="0"/>
              <a:t>SSL_CK_RC4_128_EXPORT40_MD5</a:t>
            </a:r>
          </a:p>
          <a:p>
            <a:r>
              <a:rPr lang="en-US" sz="1600" dirty="0"/>
              <a:t>TLS_DHE_DSS_EXPORT1024_WITH_DES_CBC_SHA</a:t>
            </a:r>
          </a:p>
          <a:p>
            <a:r>
              <a:rPr lang="en-US" sz="1600" dirty="0"/>
              <a:t>TLS_RSA_WITH_NULL_MD5</a:t>
            </a:r>
          </a:p>
          <a:p>
            <a:r>
              <a:rPr lang="en-US" sz="1600" dirty="0"/>
              <a:t>TLS_RSA_WITH_NULL_SHA</a:t>
            </a:r>
          </a:p>
          <a:p>
            <a:r>
              <a:rPr lang="en-US" sz="1600" dirty="0"/>
              <a:t>TLS_RSA_WITH_NULL_SHA256</a:t>
            </a:r>
          </a:p>
          <a:p>
            <a:r>
              <a:rPr lang="en-US" sz="1600" dirty="0"/>
              <a:t>TLS_RSA_WITH_NULL_SHA</a:t>
            </a:r>
          </a:p>
        </p:txBody>
      </p:sp>
      <p:sp>
        <p:nvSpPr>
          <p:cNvPr id="9" name="Oval 8"/>
          <p:cNvSpPr/>
          <p:nvPr/>
        </p:nvSpPr>
        <p:spPr>
          <a:xfrm>
            <a:off x="7772400" y="3733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Labs Setup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VM: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Linux CentOS 6.4: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Apache.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Tomcat.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Username/password: root/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wshclass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tomcat/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wshclass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Server 2008 R2: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7.5.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Username/password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wshclass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VM use NAT network.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Configure Logging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Synchronize system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OS hardening.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 Logging, Log rotate.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 must enough information to digital forensic.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 store at least 3 months: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 enough HDD to store log.</a:t>
            </a:r>
          </a:p>
        </p:txBody>
      </p:sp>
    </p:spTree>
    <p:extLst>
      <p:ext uri="{BB962C8B-B14F-4D97-AF65-F5344CB8AC3E}">
        <p14:creationId xmlns:p14="http://schemas.microsoft.com/office/powerpoint/2010/main" val="12829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7.3A Enable Logging, Log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log error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of Apache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CustomLog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ErrorLog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to: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4133671"/>
            <a:ext cx="6781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CustomLog</a:t>
            </a:r>
            <a:r>
              <a:rPr lang="en-US" dirty="0"/>
              <a:t> "|/path/to/</a:t>
            </a:r>
            <a:r>
              <a:rPr lang="en-US" dirty="0" err="1"/>
              <a:t>rotatelogs</a:t>
            </a:r>
            <a:r>
              <a:rPr lang="en-US" dirty="0"/>
              <a:t> /path/to/log/</a:t>
            </a:r>
            <a:r>
              <a:rPr lang="en-US" dirty="0" err="1"/>
              <a:t>httpd</a:t>
            </a:r>
            <a:r>
              <a:rPr lang="en-US" dirty="0"/>
              <a:t>/&lt;</a:t>
            </a:r>
            <a:r>
              <a:rPr lang="en-US" dirty="0" err="1"/>
              <a:t>Tên_APP</a:t>
            </a:r>
            <a:r>
              <a:rPr lang="en-US" dirty="0"/>
              <a:t>&gt;_%Y-%m-%d.log </a:t>
            </a:r>
            <a:r>
              <a:rPr lang="en-US" b="1" dirty="0"/>
              <a:t>86400</a:t>
            </a:r>
            <a:r>
              <a:rPr lang="en-US" dirty="0"/>
              <a:t>" </a:t>
            </a:r>
            <a:r>
              <a:rPr lang="en-US" b="1" dirty="0" err="1"/>
              <a:t>vt_combined</a:t>
            </a:r>
            <a:endParaRPr lang="en-US" b="1" dirty="0"/>
          </a:p>
          <a:p>
            <a:r>
              <a:rPr lang="en-US" dirty="0" err="1"/>
              <a:t>ErrorLog</a:t>
            </a:r>
            <a:r>
              <a:rPr lang="en-US" dirty="0"/>
              <a:t> "|/path/to/</a:t>
            </a:r>
            <a:r>
              <a:rPr lang="en-US" dirty="0" err="1"/>
              <a:t>rotatelogs</a:t>
            </a:r>
            <a:r>
              <a:rPr lang="en-US" dirty="0"/>
              <a:t> /path/to/log/</a:t>
            </a:r>
            <a:r>
              <a:rPr lang="en-US" dirty="0" err="1"/>
              <a:t>httpd</a:t>
            </a:r>
            <a:r>
              <a:rPr lang="en-US" dirty="0"/>
              <a:t>/&lt;</a:t>
            </a:r>
            <a:r>
              <a:rPr lang="en-US" dirty="0" err="1"/>
              <a:t>Tên_APP</a:t>
            </a:r>
            <a:r>
              <a:rPr lang="en-US" dirty="0"/>
              <a:t>&gt;_error_%Y-%m-%d.log 86400"</a:t>
            </a:r>
          </a:p>
        </p:txBody>
      </p:sp>
    </p:spTree>
    <p:extLst>
      <p:ext uri="{BB962C8B-B14F-4D97-AF65-F5344CB8AC3E}">
        <p14:creationId xmlns:p14="http://schemas.microsoft.com/office/powerpoint/2010/main" val="39344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7.3A Enable Logging, Log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Apache Guide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Apache.</a:t>
            </a:r>
          </a:p>
          <a:p>
            <a:pPr lvl="1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rotatelogs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(of Apache),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don`t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logrotate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69" y="2362200"/>
            <a:ext cx="743263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7.3A Log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enough information to digital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forensic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Apache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file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Find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LogFormat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new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name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vt_combined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Apache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00400"/>
            <a:ext cx="6015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LogFormat</a:t>
            </a:r>
            <a:r>
              <a:rPr lang="en-US" dirty="0"/>
              <a:t> "%h %{X-Forwarded-For}</a:t>
            </a:r>
            <a:r>
              <a:rPr lang="en-US" dirty="0" err="1"/>
              <a:t>i</a:t>
            </a:r>
            <a:r>
              <a:rPr lang="en-US" dirty="0"/>
              <a:t> %l %u %t \"%r\" %&gt;s %b \"%{</a:t>
            </a:r>
            <a:r>
              <a:rPr lang="en-US" dirty="0" err="1"/>
              <a:t>Referer</a:t>
            </a:r>
            <a:r>
              <a:rPr lang="en-US" dirty="0"/>
              <a:t>}</a:t>
            </a:r>
            <a:r>
              <a:rPr lang="en-US" dirty="0" err="1"/>
              <a:t>i</a:t>
            </a:r>
            <a:r>
              <a:rPr lang="en-US" dirty="0"/>
              <a:t>\" \"%{User-agent}</a:t>
            </a:r>
            <a:r>
              <a:rPr lang="en-US" dirty="0" err="1"/>
              <a:t>i</a:t>
            </a:r>
            <a:r>
              <a:rPr lang="en-US" dirty="0"/>
              <a:t>\"" </a:t>
            </a:r>
            <a:r>
              <a:rPr lang="en-US" b="1" dirty="0" err="1"/>
              <a:t>vt_combined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038600"/>
            <a:ext cx="601543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4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7.3A Log must enough information to digital forensic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Tomcat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CATALINA_HOME/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/server.xml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if not exits: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Tomcat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048000"/>
            <a:ext cx="5791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&lt;Valve </a:t>
            </a:r>
            <a:r>
              <a:rPr lang="en-US" sz="1600" b="1" dirty="0" err="1"/>
              <a:t>className</a:t>
            </a:r>
            <a:r>
              <a:rPr lang="en-US" sz="1600" dirty="0"/>
              <a:t>="</a:t>
            </a:r>
            <a:r>
              <a:rPr lang="en-US" sz="1600" dirty="0" err="1"/>
              <a:t>org.apache.catalina.valves.AccessLogValve</a:t>
            </a:r>
            <a:r>
              <a:rPr lang="en-US" sz="1600" dirty="0"/>
              <a:t>"</a:t>
            </a:r>
          </a:p>
          <a:p>
            <a:r>
              <a:rPr lang="en-US" sz="1600" b="1" dirty="0"/>
              <a:t>directory</a:t>
            </a:r>
            <a:r>
              <a:rPr lang="en-US" sz="1600" dirty="0"/>
              <a:t>="logs"</a:t>
            </a:r>
          </a:p>
          <a:p>
            <a:r>
              <a:rPr lang="en-US" sz="1600" b="1" dirty="0"/>
              <a:t>prefix</a:t>
            </a:r>
            <a:r>
              <a:rPr lang="en-US" sz="1600" dirty="0"/>
              <a:t>="&lt;TEN APP&gt;_"</a:t>
            </a:r>
          </a:p>
          <a:p>
            <a:r>
              <a:rPr lang="en-US" sz="1600" b="1" dirty="0"/>
              <a:t>suffix</a:t>
            </a:r>
            <a:r>
              <a:rPr lang="en-US" sz="1600" dirty="0"/>
              <a:t>=".log"</a:t>
            </a:r>
          </a:p>
          <a:p>
            <a:r>
              <a:rPr lang="en-US" sz="1600" b="1" dirty="0"/>
              <a:t>pattern</a:t>
            </a:r>
            <a:r>
              <a:rPr lang="en-US" sz="1600" dirty="0"/>
              <a:t>="%h %{X-Forwarded-For}</a:t>
            </a:r>
            <a:r>
              <a:rPr lang="en-US" sz="1600" dirty="0" err="1"/>
              <a:t>i</a:t>
            </a:r>
            <a:r>
              <a:rPr lang="en-US" sz="1600" dirty="0"/>
              <a:t> %l %u %t &amp;</a:t>
            </a:r>
            <a:r>
              <a:rPr lang="en-US" sz="1600" dirty="0" err="1"/>
              <a:t>quot</a:t>
            </a:r>
            <a:r>
              <a:rPr lang="en-US" sz="1600" dirty="0"/>
              <a:t>;%</a:t>
            </a:r>
            <a:r>
              <a:rPr lang="en-US" sz="1600" dirty="0" err="1"/>
              <a:t>r&amp;quot</a:t>
            </a:r>
            <a:r>
              <a:rPr lang="en-US" sz="1600" dirty="0"/>
              <a:t>; %s %b &amp;</a:t>
            </a:r>
            <a:r>
              <a:rPr lang="en-US" sz="1600" dirty="0" err="1"/>
              <a:t>quot</a:t>
            </a:r>
            <a:r>
              <a:rPr lang="en-US" sz="1600" dirty="0"/>
              <a:t>;%{</a:t>
            </a:r>
            <a:r>
              <a:rPr lang="en-US" sz="1600" dirty="0" err="1"/>
              <a:t>Referer</a:t>
            </a:r>
            <a:r>
              <a:rPr lang="en-US" sz="1600" dirty="0"/>
              <a:t>}</a:t>
            </a:r>
            <a:r>
              <a:rPr lang="en-US" sz="1600" dirty="0" err="1"/>
              <a:t>i&amp;quot</a:t>
            </a:r>
            <a:r>
              <a:rPr lang="en-US" sz="1600" dirty="0"/>
              <a:t>; &amp;</a:t>
            </a:r>
            <a:r>
              <a:rPr lang="en-US" sz="1600" dirty="0" err="1"/>
              <a:t>quot</a:t>
            </a:r>
            <a:r>
              <a:rPr lang="en-US" sz="1600" dirty="0"/>
              <a:t>;%{User-Agent}</a:t>
            </a:r>
            <a:r>
              <a:rPr lang="en-US" sz="1600" dirty="0" err="1"/>
              <a:t>i&amp;quot</a:t>
            </a:r>
            <a:r>
              <a:rPr lang="en-US" sz="1600" dirty="0"/>
              <a:t>;"</a:t>
            </a:r>
          </a:p>
          <a:p>
            <a:r>
              <a:rPr lang="en-US" sz="1600" b="1" dirty="0" err="1"/>
              <a:t>resolveHosts</a:t>
            </a:r>
            <a:r>
              <a:rPr lang="en-US" sz="1600" dirty="0"/>
              <a:t>="false" </a:t>
            </a:r>
          </a:p>
          <a:p>
            <a:r>
              <a:rPr lang="en-US" sz="1600" b="1" dirty="0" err="1"/>
              <a:t>fileDateFormat</a:t>
            </a:r>
            <a:r>
              <a:rPr lang="en-US" sz="1600" dirty="0"/>
              <a:t>="</a:t>
            </a:r>
            <a:r>
              <a:rPr lang="en-US" sz="1600" dirty="0" err="1"/>
              <a:t>yyyy</a:t>
            </a:r>
            <a:r>
              <a:rPr lang="en-US" sz="1600" dirty="0"/>
              <a:t>-MM-</a:t>
            </a:r>
            <a:r>
              <a:rPr lang="en-US" sz="1600" dirty="0" err="1"/>
              <a:t>dd</a:t>
            </a:r>
            <a:r>
              <a:rPr lang="en-US" sz="1600" dirty="0"/>
              <a:t>"</a:t>
            </a:r>
          </a:p>
          <a:p>
            <a:r>
              <a:rPr lang="en-US" sz="1600" b="1" dirty="0"/>
              <a:t>rotatable</a:t>
            </a:r>
            <a:r>
              <a:rPr lang="en-US" sz="1600" dirty="0"/>
              <a:t>="true" /&gt;</a:t>
            </a:r>
          </a:p>
        </p:txBody>
      </p:sp>
    </p:spTree>
    <p:extLst>
      <p:ext uri="{BB962C8B-B14F-4D97-AF65-F5344CB8AC3E}">
        <p14:creationId xmlns:p14="http://schemas.microsoft.com/office/powerpoint/2010/main" val="8134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7.3I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Logging, Log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IIS Manager,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Logging: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6019800" cy="30739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7.3I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Logging, Log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 in Action tab (top right).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Log File Rollover /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Daily.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Apply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Action tab to save your configuration.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257424" cy="128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2257425" cy="159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4495800"/>
            <a:ext cx="2257425" cy="1535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7010400" y="177314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360898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008962" y="5231726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7.3I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Logging, Log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Guide: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IIS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Log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Select Fields: Date, Time, Client IP Address, Username, Server IP Address, Server Port, Method, URI Stem, URI Query, Protocol Status, Protocol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Substatus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Win32 Status, Time Taken, User Agent,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Bytes Sent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Webserver behind Load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Balancing, must use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IIS 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Logging. </a:t>
            </a:r>
          </a:p>
        </p:txBody>
      </p:sp>
    </p:spTree>
    <p:extLst>
      <p:ext uri="{BB962C8B-B14F-4D97-AF65-F5344CB8AC3E}">
        <p14:creationId xmlns:p14="http://schemas.microsoft.com/office/powerpoint/2010/main" val="27073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check?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Labs Setup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hosts file (options):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notepad as Administrator permission.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host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Edit file C:\Windows\System32\drivers\etc\hosts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3733800"/>
            <a:ext cx="58812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&lt;Windows Server`s </a:t>
            </a:r>
            <a:r>
              <a:rPr lang="en-US" dirty="0" smtClean="0"/>
              <a:t>IP address&gt;	iis.wshclass.com</a:t>
            </a:r>
          </a:p>
          <a:p>
            <a:r>
              <a:rPr lang="en-US" dirty="0"/>
              <a:t>&lt;Linux Server`s </a:t>
            </a:r>
            <a:r>
              <a:rPr lang="en-US" dirty="0" smtClean="0"/>
              <a:t>IP </a:t>
            </a:r>
            <a:r>
              <a:rPr lang="en-US" dirty="0"/>
              <a:t>address </a:t>
            </a:r>
            <a:r>
              <a:rPr lang="en-US" dirty="0" smtClean="0"/>
              <a:t>&gt;		apache.wshclass.com</a:t>
            </a:r>
          </a:p>
          <a:p>
            <a:r>
              <a:rPr lang="en-US" dirty="0" smtClean="0"/>
              <a:t>&lt;Linux Server`s IP </a:t>
            </a:r>
            <a:r>
              <a:rPr lang="en-US" dirty="0"/>
              <a:t>address </a:t>
            </a:r>
            <a:r>
              <a:rPr lang="en-US" dirty="0" smtClean="0"/>
              <a:t>&gt;		tomcat.wshclass.com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Special Configurations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Server: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Secure ASP.NET.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00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 Advanced Logging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install: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from: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www.microsoft.com/en-us/download/details.aspx?id=7211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(64bit)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www.microsoft.com/en-us/download/details.aspx?id=18374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(32bit)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 wizard.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IIS.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(1)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Manager, chose IIS Server need configure advanced logging.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top right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Enable 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2143948" cy="121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96" y="3048000"/>
            <a:ext cx="2123252" cy="8375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2282309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172200" y="2286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6000" y="315621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00800" y="51816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Manager, chose Web Server need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Logging.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/ 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Fields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Field.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new field: X-Forwarded-For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click OK to save.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038600" cy="15598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2133600" cy="15324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49970"/>
            <a:ext cx="1828800" cy="6506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53000"/>
            <a:ext cx="2149782" cy="175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6096000" y="2590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02315" y="4147481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20000" y="417048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59415" y="5105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(3)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Add Log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Base file name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log file.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Enable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chose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Daily.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Selected Fields to configure Log Fields.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447801"/>
            <a:ext cx="1957387" cy="16191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59903"/>
            <a:ext cx="1957387" cy="14882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45" y="4724400"/>
            <a:ext cx="1984141" cy="18071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5942162" y="534759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751651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76800" y="1848928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(4)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Fields of log file.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Select Fields, chose all field what you think need.</a:t>
            </a:r>
          </a:p>
          <a:p>
            <a:pPr lvl="1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 Chose date/time is Date-Local, Time-Local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(use Server Local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029646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(5)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log field order: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Selected Fields windows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Up/Down/First/Last button to change field order in log file.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Apply to save your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77" y="1600198"/>
            <a:ext cx="4038600" cy="1808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77" y="3886200"/>
            <a:ext cx="3227452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7315200" y="2743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81800" y="44577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Logging (6)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separate directory to store log per website: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chose Edit Log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Chose Edit Log Directory.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Note: Configure log folder permission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ensure user local “IIS_IUSRS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can read/write.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Restart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146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1905000" cy="1622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43" y="2152522"/>
            <a:ext cx="2268357" cy="9939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2957513" cy="304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019800" y="24971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34200" y="2787522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77000" y="3429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Secure ASP.NET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validate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to prevent XSS attack: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web.config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(of Website you want configure).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validateRequest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True“.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web.config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733800"/>
            <a:ext cx="3810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&lt;configuration&gt;</a:t>
            </a:r>
          </a:p>
          <a:p>
            <a:r>
              <a:rPr lang="en-US" dirty="0"/>
              <a:t>  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    &lt;pages </a:t>
            </a:r>
            <a:r>
              <a:rPr lang="en-US" b="1" dirty="0" err="1"/>
              <a:t>validateRequest</a:t>
            </a:r>
            <a:r>
              <a:rPr lang="en-US" b="1" dirty="0"/>
              <a:t>="True" </a:t>
            </a:r>
            <a:r>
              <a:rPr lang="en-US" dirty="0"/>
              <a:t>/&gt;</a:t>
            </a:r>
          </a:p>
          <a:p>
            <a:r>
              <a:rPr lang="en-US" dirty="0"/>
              <a:t>  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6165061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ASP.NET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Disable Debug mode: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web.config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(of Website you want configure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debug=”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false”.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web.config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3648670"/>
            <a:ext cx="3810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/>
              <a:t>compilation </a:t>
            </a:r>
            <a:r>
              <a:rPr lang="en-US" b="1" dirty="0"/>
              <a:t>debug="false" 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8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Securely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the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4" y="1600200"/>
            <a:ext cx="3761236" cy="318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 descr="C:\Users\namhb1\Desktop\errors-everywhere-m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191000" cy="3185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ASP.NET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default error page of web application: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your custom error page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web.config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(of Website you want configure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customErrors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mode is 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point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custom error page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defaultRedirect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redirect.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Notice: add more error code: 400, 401,402, 403, 404, 500, 502, 502, 503.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web.config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962400"/>
            <a:ext cx="60198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customErrors</a:t>
            </a:r>
            <a:r>
              <a:rPr lang="en-US" sz="1600" dirty="0"/>
              <a:t> </a:t>
            </a:r>
            <a:r>
              <a:rPr lang="en-US" sz="1600" b="1" dirty="0" smtClean="0"/>
              <a:t>mode=“On” </a:t>
            </a:r>
            <a:r>
              <a:rPr lang="en-US" sz="1600" dirty="0" err="1" smtClean="0"/>
              <a:t>defaultRedirect</a:t>
            </a:r>
            <a:r>
              <a:rPr lang="en-US" sz="1600" dirty="0"/>
              <a:t>="ErrDefault.aspx"&gt;</a:t>
            </a:r>
          </a:p>
          <a:p>
            <a:r>
              <a:rPr lang="en-US" sz="1600" dirty="0"/>
              <a:t>    &lt;error </a:t>
            </a:r>
            <a:r>
              <a:rPr lang="en-US" sz="1600" dirty="0" err="1"/>
              <a:t>statusCode</a:t>
            </a:r>
            <a:r>
              <a:rPr lang="en-US" sz="1600" dirty="0"/>
              <a:t>="401" </a:t>
            </a:r>
            <a:r>
              <a:rPr lang="en-US" sz="1600" b="1" dirty="0"/>
              <a:t>redirect</a:t>
            </a:r>
            <a:r>
              <a:rPr lang="en-US" sz="1600" dirty="0"/>
              <a:t>="ErrUnauthorized.aspx" /&gt;</a:t>
            </a:r>
          </a:p>
          <a:p>
            <a:r>
              <a:rPr lang="en-US" sz="1600" dirty="0"/>
              <a:t>    &lt;error </a:t>
            </a:r>
            <a:r>
              <a:rPr lang="en-US" sz="1600" dirty="0" err="1"/>
              <a:t>statusCode</a:t>
            </a:r>
            <a:r>
              <a:rPr lang="en-US" sz="1600" dirty="0"/>
              <a:t>="404" </a:t>
            </a:r>
            <a:r>
              <a:rPr lang="en-US" sz="1600" b="1" dirty="0"/>
              <a:t>redirect</a:t>
            </a:r>
            <a:r>
              <a:rPr lang="en-US" sz="1600" dirty="0"/>
              <a:t>="ErrPageNotFound.aspx" /&gt;</a:t>
            </a:r>
          </a:p>
          <a:p>
            <a:r>
              <a:rPr lang="en-US" sz="1600" dirty="0"/>
              <a:t>    &lt;error </a:t>
            </a:r>
            <a:r>
              <a:rPr lang="en-US" sz="1600" dirty="0" err="1"/>
              <a:t>statusCode</a:t>
            </a:r>
            <a:r>
              <a:rPr lang="en-US" sz="1600" dirty="0"/>
              <a:t>="500" </a:t>
            </a:r>
            <a:r>
              <a:rPr lang="en-US" sz="1600" b="1" dirty="0"/>
              <a:t>redirect</a:t>
            </a:r>
            <a:r>
              <a:rPr lang="en-US" sz="1600" dirty="0"/>
              <a:t>="ErrServer.htm" /&gt;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customErrors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15854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08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min!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3290</Words>
  <Application>Microsoft Office PowerPoint</Application>
  <PresentationFormat>On-screen Show (4:3)</PresentationFormat>
  <Paragraphs>657</Paragraphs>
  <Slides>92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Web Server Hardening Training</vt:lpstr>
      <vt:lpstr>Roadmap</vt:lpstr>
      <vt:lpstr>Server Hardening</vt:lpstr>
      <vt:lpstr>Web Server Hardening</vt:lpstr>
      <vt:lpstr>Web Server Hardening (cont)</vt:lpstr>
      <vt:lpstr>How do you do?</vt:lpstr>
      <vt:lpstr>Labs Setup</vt:lpstr>
      <vt:lpstr>Labs Setup</vt:lpstr>
      <vt:lpstr>1. Securely Installing the Web Server</vt:lpstr>
      <vt:lpstr>1. Securely Installing the Web Server</vt:lpstr>
      <vt:lpstr>Tip/Tricks</vt:lpstr>
      <vt:lpstr>How to check vulnerability version</vt:lpstr>
      <vt:lpstr>Lab exercise 01</vt:lpstr>
      <vt:lpstr>2. Remove/Disable default components</vt:lpstr>
      <vt:lpstr>2. Remove/Disable default components</vt:lpstr>
      <vt:lpstr>2.1A Remove default page</vt:lpstr>
      <vt:lpstr>2.1T Remove default page</vt:lpstr>
      <vt:lpstr>2.1I Remove default page</vt:lpstr>
      <vt:lpstr>2.2A Disable/Remove unnecessary Extension/Module</vt:lpstr>
      <vt:lpstr>2.2A Disable/Remove unnecessary Extension/Module</vt:lpstr>
      <vt:lpstr>2.2T Disable/Remove unnecessary Extension/Module</vt:lpstr>
      <vt:lpstr>2.2I Disable/Remove unnecessary Extension/Module</vt:lpstr>
      <vt:lpstr>2.2I Disable/Remove unnecessary Extension/Module</vt:lpstr>
      <vt:lpstr>How to check?</vt:lpstr>
      <vt:lpstr>Lab exercise 02</vt:lpstr>
      <vt:lpstr>3. Secure default Installation configuration</vt:lpstr>
      <vt:lpstr>3. Secure default Installation configuration</vt:lpstr>
      <vt:lpstr>3.1A Change Default Error page of Web Server</vt:lpstr>
      <vt:lpstr>3.1T Change Default Error page of Web Server</vt:lpstr>
      <vt:lpstr>3.1I Change Default Error page of Web Server</vt:lpstr>
      <vt:lpstr>3.1I Change Default Error page of Web Server</vt:lpstr>
      <vt:lpstr>3.2A Hide Web Server Version</vt:lpstr>
      <vt:lpstr>3.3A Allow only 3 HTTP Methods</vt:lpstr>
      <vt:lpstr>3.3A Allow only 3 HTTP Methods</vt:lpstr>
      <vt:lpstr>3.3I Allow only 3 HTTP Methods</vt:lpstr>
      <vt:lpstr>3.3I Allow only 3 HTTP Methods</vt:lpstr>
      <vt:lpstr>How to check?</vt:lpstr>
      <vt:lpstr>Lab exercise 03</vt:lpstr>
      <vt:lpstr>4. Configure Access Control</vt:lpstr>
      <vt:lpstr>4.1T Limit IP access Administrator Page</vt:lpstr>
      <vt:lpstr>4.2A Disable Directory Browsing</vt:lpstr>
      <vt:lpstr>4.2T Disable Directory Browsing</vt:lpstr>
      <vt:lpstr>4.2I Disable Directory Browsing</vt:lpstr>
      <vt:lpstr>4.2I Disable Directory Browsing</vt:lpstr>
      <vt:lpstr>How to check?</vt:lpstr>
      <vt:lpstr>Lab exercise 04</vt:lpstr>
      <vt:lpstr>5. Configure Web Server Permission</vt:lpstr>
      <vt:lpstr>5. Configure Web Server Permission</vt:lpstr>
      <vt:lpstr>5.1A Run Webserver with limited privileges user</vt:lpstr>
      <vt:lpstr>5.1A Run Webserver with limited privileges user</vt:lpstr>
      <vt:lpstr>5.1T Run Webserver with limited privileges user</vt:lpstr>
      <vt:lpstr>5.2A Disable execute CGI, SSI</vt:lpstr>
      <vt:lpstr>5.2I Disable execute CGI, SSI</vt:lpstr>
      <vt:lpstr>5.2I Disable execute CGI, SSI</vt:lpstr>
      <vt:lpstr>5.2I Disable execute CGI, SSI</vt:lpstr>
      <vt:lpstr>How to check?</vt:lpstr>
      <vt:lpstr>Lab exercise 05</vt:lpstr>
      <vt:lpstr>6. Secure SSL/TLS</vt:lpstr>
      <vt:lpstr>6. Secure SSL/TLS</vt:lpstr>
      <vt:lpstr>6.2A Disable SSLv2.0, SSLv3.0</vt:lpstr>
      <vt:lpstr>6.2T Disable SSLv2.0, SSLv3.0</vt:lpstr>
      <vt:lpstr>6.2I Disable SSLv2.0, SSLv3.0</vt:lpstr>
      <vt:lpstr>6.2I Disable SSLv2.0, SSLv3.0</vt:lpstr>
      <vt:lpstr>6.2A Configure security SSL Cipher Suite</vt:lpstr>
      <vt:lpstr>6.2T Configure security SSL Cipher Suite</vt:lpstr>
      <vt:lpstr>6.2T Configure security SSL Cipher Suite</vt:lpstr>
      <vt:lpstr>6.3I Configure security SSL Cipher Suite</vt:lpstr>
      <vt:lpstr>How to check?</vt:lpstr>
      <vt:lpstr>Lab exercise 06</vt:lpstr>
      <vt:lpstr>7. Configure Logging</vt:lpstr>
      <vt:lpstr>7.3A Enable Logging, Log rotate</vt:lpstr>
      <vt:lpstr>7.3A Enable Logging, Log rotate</vt:lpstr>
      <vt:lpstr>7.3A Log must enough information to digital forensic</vt:lpstr>
      <vt:lpstr>7.3A Log must enough information to digital forensic</vt:lpstr>
      <vt:lpstr>7.3I Enable Logging, Log rotate</vt:lpstr>
      <vt:lpstr>7.3I Enable Logging, Log rotate</vt:lpstr>
      <vt:lpstr>7.3I Enable Logging, Log rotate</vt:lpstr>
      <vt:lpstr>How to check?</vt:lpstr>
      <vt:lpstr>Lab exercise 07</vt:lpstr>
      <vt:lpstr>IIS Special Configurations</vt:lpstr>
      <vt:lpstr>IIS Advanced Logging</vt:lpstr>
      <vt:lpstr>Advanced Logging (1)</vt:lpstr>
      <vt:lpstr>Advanced Logging (2)</vt:lpstr>
      <vt:lpstr>Advanced Logging (3)</vt:lpstr>
      <vt:lpstr>Advanced Logging (4)</vt:lpstr>
      <vt:lpstr>Advanced Logging (5)</vt:lpstr>
      <vt:lpstr>Advanced Logging (6)</vt:lpstr>
      <vt:lpstr>Secure ASP.NET</vt:lpstr>
      <vt:lpstr>Secure ASP.NET</vt:lpstr>
      <vt:lpstr>Secure ASP.NET</vt:lpstr>
      <vt:lpstr>Lab exercise 08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NamHB1</dc:creator>
  <cp:lastModifiedBy>NamHB1</cp:lastModifiedBy>
  <cp:revision>421</cp:revision>
  <dcterms:created xsi:type="dcterms:W3CDTF">2006-08-16T00:00:00Z</dcterms:created>
  <dcterms:modified xsi:type="dcterms:W3CDTF">2015-09-28T10:31:33Z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</Properties>
</file>