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56" r:id="rId3"/>
    <p:sldId id="257" r:id="rId4"/>
    <p:sldId id="260" r:id="rId5"/>
    <p:sldId id="262" r:id="rId6"/>
    <p:sldId id="263" r:id="rId7"/>
    <p:sldId id="264" r:id="rId8"/>
    <p:sldId id="265" r:id="rId9"/>
    <p:sldId id="268" r:id="rId10"/>
    <p:sldId id="270" r:id="rId11"/>
    <p:sldId id="271" r:id="rId12"/>
    <p:sldId id="272" r:id="rId13"/>
    <p:sldId id="267" r:id="rId14"/>
    <p:sldId id="269" r:id="rId15"/>
    <p:sldId id="25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FE82F-BF07-4AC5-A92B-8273667343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99843-FC0C-4302-9BB5-B6FD99B0949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1654D067-BD9B-4DB2-A98A-6FCA8F229882}" type="parTrans" cxnId="{F4D433A0-8FC0-4142-9AF3-006B67FFFABD}">
      <dgm:prSet/>
      <dgm:spPr/>
      <dgm:t>
        <a:bodyPr/>
        <a:lstStyle/>
        <a:p>
          <a:endParaRPr lang="en-US"/>
        </a:p>
      </dgm:t>
    </dgm:pt>
    <dgm:pt modelId="{1F36D9CD-A792-4644-840E-BFD89FFD561C}" type="sibTrans" cxnId="{F4D433A0-8FC0-4142-9AF3-006B67FFFABD}">
      <dgm:prSet/>
      <dgm:spPr/>
      <dgm:t>
        <a:bodyPr/>
        <a:lstStyle/>
        <a:p>
          <a:endParaRPr lang="en-US"/>
        </a:p>
      </dgm:t>
    </dgm:pt>
    <dgm:pt modelId="{82A5BC65-CB7D-43E5-A575-FDE0D883CD2E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30529879-4912-4B0C-B8FA-7717663F0555}" type="parTrans" cxnId="{217594DE-0EDA-4DA7-BEB3-A4C17E7AA98F}">
      <dgm:prSet/>
      <dgm:spPr/>
      <dgm:t>
        <a:bodyPr/>
        <a:lstStyle/>
        <a:p>
          <a:endParaRPr lang="en-US"/>
        </a:p>
      </dgm:t>
    </dgm:pt>
    <dgm:pt modelId="{86268851-8201-467E-AD3E-4444B7E07F19}" type="sibTrans" cxnId="{217594DE-0EDA-4DA7-BEB3-A4C17E7AA98F}">
      <dgm:prSet/>
      <dgm:spPr/>
      <dgm:t>
        <a:bodyPr/>
        <a:lstStyle/>
        <a:p>
          <a:endParaRPr lang="en-US"/>
        </a:p>
      </dgm:t>
    </dgm:pt>
    <dgm:pt modelId="{4CD74AC3-A23D-4E70-9A54-E90E80DDF4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5C8F1C33-60B0-4E2D-88CD-56CBD865F396}" type="parTrans" cxnId="{61A6C579-D915-429E-9700-AE8769EFEA27}">
      <dgm:prSet/>
      <dgm:spPr/>
      <dgm:t>
        <a:bodyPr/>
        <a:lstStyle/>
        <a:p>
          <a:endParaRPr lang="en-US"/>
        </a:p>
      </dgm:t>
    </dgm:pt>
    <dgm:pt modelId="{A98C36E4-FB64-4188-82EA-A980EAE7F39E}" type="sibTrans" cxnId="{61A6C579-D915-429E-9700-AE8769EFEA27}">
      <dgm:prSet/>
      <dgm:spPr/>
      <dgm:t>
        <a:bodyPr/>
        <a:lstStyle/>
        <a:p>
          <a:endParaRPr lang="en-US"/>
        </a:p>
      </dgm:t>
    </dgm:pt>
    <dgm:pt modelId="{80A55E18-91A8-4BAE-961A-9C5945E4BE6C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tối</a:t>
          </a:r>
          <a:r>
            <a:rPr lang="en-US" dirty="0"/>
            <a:t>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tấn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Blind SQL injection</a:t>
          </a:r>
        </a:p>
      </dgm:t>
    </dgm:pt>
    <dgm:pt modelId="{5F7C54A7-1826-4A5D-AF64-D1190CDB57E1}" type="parTrans" cxnId="{C11E52D4-FF93-45D6-99CB-605AA8E6BF0C}">
      <dgm:prSet/>
      <dgm:spPr/>
      <dgm:t>
        <a:bodyPr/>
        <a:lstStyle/>
        <a:p>
          <a:endParaRPr lang="en-US"/>
        </a:p>
      </dgm:t>
    </dgm:pt>
    <dgm:pt modelId="{7BF71FC5-71DD-401D-B408-076DC4751814}" type="sibTrans" cxnId="{C11E52D4-FF93-45D6-99CB-605AA8E6BF0C}">
      <dgm:prSet/>
      <dgm:spPr/>
      <dgm:t>
        <a:bodyPr/>
        <a:lstStyle/>
        <a:p>
          <a:endParaRPr lang="en-US"/>
        </a:p>
      </dgm:t>
    </dgm:pt>
    <dgm:pt modelId="{1C310CD0-BF74-4642-B3E6-5556F0BA8CE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ED1C7B6-2636-4F9F-8A08-E45258D766E8}" type="parTrans" cxnId="{C962856B-4F7D-47BC-8095-9348E5BBC637}">
      <dgm:prSet/>
      <dgm:spPr/>
      <dgm:t>
        <a:bodyPr/>
        <a:lstStyle/>
        <a:p>
          <a:endParaRPr lang="en-US"/>
        </a:p>
      </dgm:t>
    </dgm:pt>
    <dgm:pt modelId="{51DB16EB-DE98-4003-8C7E-F767FEE0B89D}" type="sibTrans" cxnId="{C962856B-4F7D-47BC-8095-9348E5BBC637}">
      <dgm:prSet/>
      <dgm:spPr/>
      <dgm:t>
        <a:bodyPr/>
        <a:lstStyle/>
        <a:p>
          <a:endParaRPr lang="en-US"/>
        </a:p>
      </dgm:t>
    </dgm:pt>
    <dgm:pt modelId="{AC703B79-233C-42B3-B322-8F583B618AEE}">
      <dgm:prSet phldrT="[Text]"/>
      <dgm:spPr/>
      <dgm:t>
        <a:bodyPr/>
        <a:lstStyle/>
        <a:p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tối</a:t>
          </a:r>
          <a:r>
            <a:rPr lang="en-US" dirty="0"/>
            <a:t>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endParaRPr lang="en-US" dirty="0"/>
        </a:p>
      </dgm:t>
    </dgm:pt>
    <dgm:pt modelId="{7BDF52BA-C57F-430D-8A9A-BD5122167530}" type="parTrans" cxnId="{A9F3E62D-DD00-4640-AA42-BEE98E2481A8}">
      <dgm:prSet/>
      <dgm:spPr/>
      <dgm:t>
        <a:bodyPr/>
        <a:lstStyle/>
        <a:p>
          <a:endParaRPr lang="en-US"/>
        </a:p>
      </dgm:t>
    </dgm:pt>
    <dgm:pt modelId="{ADEC9A45-C303-48A6-9F52-2A28EBDC0412}" type="sibTrans" cxnId="{A9F3E62D-DD00-4640-AA42-BEE98E2481A8}">
      <dgm:prSet/>
      <dgm:spPr/>
      <dgm:t>
        <a:bodyPr/>
        <a:lstStyle/>
        <a:p>
          <a:endParaRPr lang="en-US"/>
        </a:p>
      </dgm:t>
    </dgm:pt>
    <dgm:pt modelId="{018FC732-5272-43C4-8AB7-99DCEEEE82B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4DD928EB-8873-48D1-9346-38A6A4F62B7F}" type="parTrans" cxnId="{3673994F-101A-48B9-A1C8-0D53A3330A2C}">
      <dgm:prSet/>
      <dgm:spPr/>
      <dgm:t>
        <a:bodyPr/>
        <a:lstStyle/>
        <a:p>
          <a:endParaRPr lang="en-US"/>
        </a:p>
      </dgm:t>
    </dgm:pt>
    <dgm:pt modelId="{A46D7008-3839-4B31-9572-10D318FC4C47}" type="sibTrans" cxnId="{3673994F-101A-48B9-A1C8-0D53A3330A2C}">
      <dgm:prSet/>
      <dgm:spPr/>
      <dgm:t>
        <a:bodyPr/>
        <a:lstStyle/>
        <a:p>
          <a:endParaRPr lang="en-US"/>
        </a:p>
      </dgm:t>
    </dgm:pt>
    <dgm:pt modelId="{C7F6F3E4-B117-4590-B22A-9AABCD1AFBA2}">
      <dgm:prSet phldrT="[Text]"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chống</a:t>
          </a:r>
          <a:endParaRPr lang="en-US" dirty="0"/>
        </a:p>
      </dgm:t>
    </dgm:pt>
    <dgm:pt modelId="{69A3F7AE-CB41-4F21-9669-93AE0A9625EF}" type="parTrans" cxnId="{0C72C683-907A-45A8-BC8E-03E59FC0EFA4}">
      <dgm:prSet/>
      <dgm:spPr/>
      <dgm:t>
        <a:bodyPr/>
        <a:lstStyle/>
        <a:p>
          <a:endParaRPr lang="en-US"/>
        </a:p>
      </dgm:t>
    </dgm:pt>
    <dgm:pt modelId="{2999D1AA-62AD-4012-8292-0825E28B3875}" type="sibTrans" cxnId="{0C72C683-907A-45A8-BC8E-03E59FC0EFA4}">
      <dgm:prSet/>
      <dgm:spPr/>
      <dgm:t>
        <a:bodyPr/>
        <a:lstStyle/>
        <a:p>
          <a:endParaRPr lang="en-US"/>
        </a:p>
      </dgm:t>
    </dgm:pt>
    <dgm:pt modelId="{25C1F886-600A-4D47-BF69-46A4042997EA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4EDF6FB-B0CE-4F85-8FDB-21FCD3611EAC}" type="parTrans" cxnId="{22141506-8A4B-4D8D-BAC5-B18055FF6131}">
      <dgm:prSet/>
      <dgm:spPr/>
      <dgm:t>
        <a:bodyPr/>
        <a:lstStyle/>
        <a:p>
          <a:endParaRPr lang="en-US"/>
        </a:p>
      </dgm:t>
    </dgm:pt>
    <dgm:pt modelId="{29E8EC5B-9458-4D96-9A5F-5B65C2B38CA8}" type="sibTrans" cxnId="{22141506-8A4B-4D8D-BAC5-B18055FF6131}">
      <dgm:prSet/>
      <dgm:spPr/>
      <dgm:t>
        <a:bodyPr/>
        <a:lstStyle/>
        <a:p>
          <a:endParaRPr lang="en-US"/>
        </a:p>
      </dgm:t>
    </dgm:pt>
    <dgm:pt modelId="{759EB541-08E3-4CF5-96F6-8A8E26BC6837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nghiệm</a:t>
          </a:r>
          <a:endParaRPr lang="en-US" dirty="0"/>
        </a:p>
      </dgm:t>
    </dgm:pt>
    <dgm:pt modelId="{7B554A5D-D155-4B52-B297-B0250F882E29}" type="parTrans" cxnId="{08E5F2B7-DB5F-4E38-BA58-B2EC5A4803FA}">
      <dgm:prSet/>
      <dgm:spPr/>
      <dgm:t>
        <a:bodyPr/>
        <a:lstStyle/>
        <a:p>
          <a:endParaRPr lang="en-US"/>
        </a:p>
      </dgm:t>
    </dgm:pt>
    <dgm:pt modelId="{6C59967E-82FA-4E81-AA89-4E801E4038EE}" type="sibTrans" cxnId="{08E5F2B7-DB5F-4E38-BA58-B2EC5A4803FA}">
      <dgm:prSet/>
      <dgm:spPr/>
      <dgm:t>
        <a:bodyPr/>
        <a:lstStyle/>
        <a:p>
          <a:endParaRPr lang="en-US"/>
        </a:p>
      </dgm:t>
    </dgm:pt>
    <dgm:pt modelId="{D07A30AA-D3BF-47AD-B4A3-43E099256AE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991775E7-7F45-475C-B4C4-1D5771E93848}" type="parTrans" cxnId="{3F7462E5-202C-488F-8FB9-F0FBA8F05CB8}">
      <dgm:prSet/>
      <dgm:spPr/>
      <dgm:t>
        <a:bodyPr/>
        <a:lstStyle/>
        <a:p>
          <a:endParaRPr lang="en-US"/>
        </a:p>
      </dgm:t>
    </dgm:pt>
    <dgm:pt modelId="{401C2E9A-6586-4BF9-ADF5-4C45AEB78407}" type="sibTrans" cxnId="{3F7462E5-202C-488F-8FB9-F0FBA8F05CB8}">
      <dgm:prSet/>
      <dgm:spPr/>
      <dgm:t>
        <a:bodyPr/>
        <a:lstStyle/>
        <a:p>
          <a:endParaRPr lang="en-US"/>
        </a:p>
      </dgm:t>
    </dgm:pt>
    <dgm:pt modelId="{B573D04C-A8C4-489B-BEBE-63579AEE0D67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,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en-US" dirty="0"/>
        </a:p>
      </dgm:t>
    </dgm:pt>
    <dgm:pt modelId="{44233EC1-FF2E-42C6-A1E0-AE0D8AD7F91C}" type="parTrans" cxnId="{A55BFF8C-3284-4909-860C-0D911371985C}">
      <dgm:prSet/>
      <dgm:spPr/>
      <dgm:t>
        <a:bodyPr/>
        <a:lstStyle/>
        <a:p>
          <a:endParaRPr lang="en-US"/>
        </a:p>
      </dgm:t>
    </dgm:pt>
    <dgm:pt modelId="{CFFF2145-45BB-45AC-9B8D-F5EE6B959584}" type="sibTrans" cxnId="{A55BFF8C-3284-4909-860C-0D911371985C}">
      <dgm:prSet/>
      <dgm:spPr/>
      <dgm:t>
        <a:bodyPr/>
        <a:lstStyle/>
        <a:p>
          <a:endParaRPr lang="en-US"/>
        </a:p>
      </dgm:t>
    </dgm:pt>
    <dgm:pt modelId="{8523742F-2CE2-4A78-93BB-939F58B71447}" type="pres">
      <dgm:prSet presAssocID="{531FE82F-BF07-4AC5-A92B-8273667343AA}" presName="linearFlow" presStyleCnt="0">
        <dgm:presLayoutVars>
          <dgm:dir/>
          <dgm:animLvl val="lvl"/>
          <dgm:resizeHandles val="exact"/>
        </dgm:presLayoutVars>
      </dgm:prSet>
      <dgm:spPr/>
    </dgm:pt>
    <dgm:pt modelId="{D4CB9468-B8FC-4110-B6E2-A86353249EC2}" type="pres">
      <dgm:prSet presAssocID="{5C499843-FC0C-4302-9BB5-B6FD99B09492}" presName="composite" presStyleCnt="0"/>
      <dgm:spPr/>
    </dgm:pt>
    <dgm:pt modelId="{527A73C5-5B70-4954-8923-09EB5359E18C}" type="pres">
      <dgm:prSet presAssocID="{5C499843-FC0C-4302-9BB5-B6FD99B0949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7978449-864C-4E98-AB6F-9ADEBFDFF553}" type="pres">
      <dgm:prSet presAssocID="{5C499843-FC0C-4302-9BB5-B6FD99B09492}" presName="descendantText" presStyleLbl="alignAcc1" presStyleIdx="0" presStyleCnt="6">
        <dgm:presLayoutVars>
          <dgm:bulletEnabled val="1"/>
        </dgm:presLayoutVars>
      </dgm:prSet>
      <dgm:spPr/>
    </dgm:pt>
    <dgm:pt modelId="{9D7FC84D-D7EE-4C21-AF28-7EFD549A61CF}" type="pres">
      <dgm:prSet presAssocID="{1F36D9CD-A792-4644-840E-BFD89FFD561C}" presName="sp" presStyleCnt="0"/>
      <dgm:spPr/>
    </dgm:pt>
    <dgm:pt modelId="{15D83523-0334-4B85-A85E-2148F6DB7176}" type="pres">
      <dgm:prSet presAssocID="{4CD74AC3-A23D-4E70-9A54-E90E80DDF4AD}" presName="composite" presStyleCnt="0"/>
      <dgm:spPr/>
    </dgm:pt>
    <dgm:pt modelId="{18446336-3640-4179-9E00-2E84E00B758F}" type="pres">
      <dgm:prSet presAssocID="{4CD74AC3-A23D-4E70-9A54-E90E80DDF4A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B356C37-8B85-4B6A-A502-13B7D57CF8BC}" type="pres">
      <dgm:prSet presAssocID="{4CD74AC3-A23D-4E70-9A54-E90E80DDF4AD}" presName="descendantText" presStyleLbl="alignAcc1" presStyleIdx="1" presStyleCnt="6">
        <dgm:presLayoutVars>
          <dgm:bulletEnabled val="1"/>
        </dgm:presLayoutVars>
      </dgm:prSet>
      <dgm:spPr/>
    </dgm:pt>
    <dgm:pt modelId="{36763BDF-07CF-44E9-9300-8FA175D8201E}" type="pres">
      <dgm:prSet presAssocID="{A98C36E4-FB64-4188-82EA-A980EAE7F39E}" presName="sp" presStyleCnt="0"/>
      <dgm:spPr/>
    </dgm:pt>
    <dgm:pt modelId="{7DA031DF-565F-4584-BF7A-9638DF8D38E4}" type="pres">
      <dgm:prSet presAssocID="{1C310CD0-BF74-4642-B3E6-5556F0BA8CE7}" presName="composite" presStyleCnt="0"/>
      <dgm:spPr/>
    </dgm:pt>
    <dgm:pt modelId="{E41CFD2D-E018-4977-A9D3-A60766907575}" type="pres">
      <dgm:prSet presAssocID="{1C310CD0-BF74-4642-B3E6-5556F0BA8CE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B4FD457-DCBE-4485-B588-B18844832477}" type="pres">
      <dgm:prSet presAssocID="{1C310CD0-BF74-4642-B3E6-5556F0BA8CE7}" presName="descendantText" presStyleLbl="alignAcc1" presStyleIdx="2" presStyleCnt="6">
        <dgm:presLayoutVars>
          <dgm:bulletEnabled val="1"/>
        </dgm:presLayoutVars>
      </dgm:prSet>
      <dgm:spPr/>
    </dgm:pt>
    <dgm:pt modelId="{E9E09D1B-2AF7-4F68-A152-817627ADC3FE}" type="pres">
      <dgm:prSet presAssocID="{51DB16EB-DE98-4003-8C7E-F767FEE0B89D}" presName="sp" presStyleCnt="0"/>
      <dgm:spPr/>
    </dgm:pt>
    <dgm:pt modelId="{2A70C0E7-1C03-440F-BD10-02444ABEEB66}" type="pres">
      <dgm:prSet presAssocID="{25C1F886-600A-4D47-BF69-46A4042997EA}" presName="composite" presStyleCnt="0"/>
      <dgm:spPr/>
    </dgm:pt>
    <dgm:pt modelId="{AB623A2F-C4BF-4154-8217-A617789CCFED}" type="pres">
      <dgm:prSet presAssocID="{25C1F886-600A-4D47-BF69-46A4042997E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43F744F-0F88-4B46-A81C-C3C18F1C5FF9}" type="pres">
      <dgm:prSet presAssocID="{25C1F886-600A-4D47-BF69-46A4042997EA}" presName="descendantText" presStyleLbl="alignAcc1" presStyleIdx="3" presStyleCnt="6">
        <dgm:presLayoutVars>
          <dgm:bulletEnabled val="1"/>
        </dgm:presLayoutVars>
      </dgm:prSet>
      <dgm:spPr/>
    </dgm:pt>
    <dgm:pt modelId="{466EE2E2-6F51-4FD2-AC59-CE4D1DF51CD7}" type="pres">
      <dgm:prSet presAssocID="{29E8EC5B-9458-4D96-9A5F-5B65C2B38CA8}" presName="sp" presStyleCnt="0"/>
      <dgm:spPr/>
    </dgm:pt>
    <dgm:pt modelId="{FA017830-4FC3-4CC9-B3D5-8D54EB06248E}" type="pres">
      <dgm:prSet presAssocID="{018FC732-5272-43C4-8AB7-99DCEEEE82B6}" presName="composite" presStyleCnt="0"/>
      <dgm:spPr/>
    </dgm:pt>
    <dgm:pt modelId="{4A5697E0-7932-4F36-B3A1-08AB3AE0E92C}" type="pres">
      <dgm:prSet presAssocID="{018FC732-5272-43C4-8AB7-99DCEEEE82B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710845C-3C42-4201-A991-18C52CA0AB91}" type="pres">
      <dgm:prSet presAssocID="{018FC732-5272-43C4-8AB7-99DCEEEE82B6}" presName="descendantText" presStyleLbl="alignAcc1" presStyleIdx="4" presStyleCnt="6">
        <dgm:presLayoutVars>
          <dgm:bulletEnabled val="1"/>
        </dgm:presLayoutVars>
      </dgm:prSet>
      <dgm:spPr/>
    </dgm:pt>
    <dgm:pt modelId="{5C449726-9B23-410F-B6D1-B2F737BF0FD1}" type="pres">
      <dgm:prSet presAssocID="{A46D7008-3839-4B31-9572-10D318FC4C47}" presName="sp" presStyleCnt="0"/>
      <dgm:spPr/>
    </dgm:pt>
    <dgm:pt modelId="{95FDC5AB-2171-49D4-8FEE-C94209545B47}" type="pres">
      <dgm:prSet presAssocID="{D07A30AA-D3BF-47AD-B4A3-43E099256AE8}" presName="composite" presStyleCnt="0"/>
      <dgm:spPr/>
    </dgm:pt>
    <dgm:pt modelId="{10E18EB0-EEC9-4586-B5E7-93F91B122880}" type="pres">
      <dgm:prSet presAssocID="{D07A30AA-D3BF-47AD-B4A3-43E099256AE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52AF56C-A266-46A1-A552-B65E1421E6EF}" type="pres">
      <dgm:prSet presAssocID="{D07A30AA-D3BF-47AD-B4A3-43E099256AE8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73C8BC6-345D-464C-A152-38E1B32DDF37}" type="presOf" srcId="{82A5BC65-CB7D-43E5-A575-FDE0D883CD2E}" destId="{97978449-864C-4E98-AB6F-9ADEBFDFF553}" srcOrd="0" destOrd="0" presId="urn:microsoft.com/office/officeart/2005/8/layout/chevron2"/>
    <dgm:cxn modelId="{A55BFF8C-3284-4909-860C-0D911371985C}" srcId="{D07A30AA-D3BF-47AD-B4A3-43E099256AE8}" destId="{B573D04C-A8C4-489B-BEBE-63579AEE0D67}" srcOrd="0" destOrd="0" parTransId="{44233EC1-FF2E-42C6-A1E0-AE0D8AD7F91C}" sibTransId="{CFFF2145-45BB-45AC-9B8D-F5EE6B959584}"/>
    <dgm:cxn modelId="{903F5F10-F701-4EAA-BBC9-8451003A669C}" type="presOf" srcId="{25C1F886-600A-4D47-BF69-46A4042997EA}" destId="{AB623A2F-C4BF-4154-8217-A617789CCFED}" srcOrd="0" destOrd="0" presId="urn:microsoft.com/office/officeart/2005/8/layout/chevron2"/>
    <dgm:cxn modelId="{43E2E3AB-FD76-401D-BCE1-5AD299B5E787}" type="presOf" srcId="{C7F6F3E4-B117-4590-B22A-9AABCD1AFBA2}" destId="{A710845C-3C42-4201-A991-18C52CA0AB91}" srcOrd="0" destOrd="0" presId="urn:microsoft.com/office/officeart/2005/8/layout/chevron2"/>
    <dgm:cxn modelId="{A9F3E62D-DD00-4640-AA42-BEE98E2481A8}" srcId="{1C310CD0-BF74-4642-B3E6-5556F0BA8CE7}" destId="{AC703B79-233C-42B3-B322-8F583B618AEE}" srcOrd="0" destOrd="0" parTransId="{7BDF52BA-C57F-430D-8A9A-BD5122167530}" sibTransId="{ADEC9A45-C303-48A6-9F52-2A28EBDC0412}"/>
    <dgm:cxn modelId="{61A6C579-D915-429E-9700-AE8769EFEA27}" srcId="{531FE82F-BF07-4AC5-A92B-8273667343AA}" destId="{4CD74AC3-A23D-4E70-9A54-E90E80DDF4AD}" srcOrd="1" destOrd="0" parTransId="{5C8F1C33-60B0-4E2D-88CD-56CBD865F396}" sibTransId="{A98C36E4-FB64-4188-82EA-A980EAE7F39E}"/>
    <dgm:cxn modelId="{58B680E2-F1B6-43C9-8291-8988E532083C}" type="presOf" srcId="{4CD74AC3-A23D-4E70-9A54-E90E80DDF4AD}" destId="{18446336-3640-4179-9E00-2E84E00B758F}" srcOrd="0" destOrd="0" presId="urn:microsoft.com/office/officeart/2005/8/layout/chevron2"/>
    <dgm:cxn modelId="{E2478A09-A51D-4E0D-852B-C0A1CDD36485}" type="presOf" srcId="{5C499843-FC0C-4302-9BB5-B6FD99B09492}" destId="{527A73C5-5B70-4954-8923-09EB5359E18C}" srcOrd="0" destOrd="0" presId="urn:microsoft.com/office/officeart/2005/8/layout/chevron2"/>
    <dgm:cxn modelId="{FEC8DCE1-B1D1-47F9-A836-4C45E329EEB6}" type="presOf" srcId="{531FE82F-BF07-4AC5-A92B-8273667343AA}" destId="{8523742F-2CE2-4A78-93BB-939F58B71447}" srcOrd="0" destOrd="0" presId="urn:microsoft.com/office/officeart/2005/8/layout/chevron2"/>
    <dgm:cxn modelId="{08E5F2B7-DB5F-4E38-BA58-B2EC5A4803FA}" srcId="{25C1F886-600A-4D47-BF69-46A4042997EA}" destId="{759EB541-08E3-4CF5-96F6-8A8E26BC6837}" srcOrd="0" destOrd="0" parTransId="{7B554A5D-D155-4B52-B297-B0250F882E29}" sibTransId="{6C59967E-82FA-4E81-AA89-4E801E4038EE}"/>
    <dgm:cxn modelId="{0C72C683-907A-45A8-BC8E-03E59FC0EFA4}" srcId="{018FC732-5272-43C4-8AB7-99DCEEEE82B6}" destId="{C7F6F3E4-B117-4590-B22A-9AABCD1AFBA2}" srcOrd="0" destOrd="0" parTransId="{69A3F7AE-CB41-4F21-9669-93AE0A9625EF}" sibTransId="{2999D1AA-62AD-4012-8292-0825E28B3875}"/>
    <dgm:cxn modelId="{C962856B-4F7D-47BC-8095-9348E5BBC637}" srcId="{531FE82F-BF07-4AC5-A92B-8273667343AA}" destId="{1C310CD0-BF74-4642-B3E6-5556F0BA8CE7}" srcOrd="2" destOrd="0" parTransId="{5ED1C7B6-2636-4F9F-8A08-E45258D766E8}" sibTransId="{51DB16EB-DE98-4003-8C7E-F767FEE0B89D}"/>
    <dgm:cxn modelId="{22141506-8A4B-4D8D-BAC5-B18055FF6131}" srcId="{531FE82F-BF07-4AC5-A92B-8273667343AA}" destId="{25C1F886-600A-4D47-BF69-46A4042997EA}" srcOrd="3" destOrd="0" parTransId="{84EDF6FB-B0CE-4F85-8FDB-21FCD3611EAC}" sibTransId="{29E8EC5B-9458-4D96-9A5F-5B65C2B38CA8}"/>
    <dgm:cxn modelId="{F4D433A0-8FC0-4142-9AF3-006B67FFFABD}" srcId="{531FE82F-BF07-4AC5-A92B-8273667343AA}" destId="{5C499843-FC0C-4302-9BB5-B6FD99B09492}" srcOrd="0" destOrd="0" parTransId="{1654D067-BD9B-4DB2-A98A-6FCA8F229882}" sibTransId="{1F36D9CD-A792-4644-840E-BFD89FFD561C}"/>
    <dgm:cxn modelId="{1C22EAF3-1413-4735-AE4A-A0B09356FCB3}" type="presOf" srcId="{1C310CD0-BF74-4642-B3E6-5556F0BA8CE7}" destId="{E41CFD2D-E018-4977-A9D3-A60766907575}" srcOrd="0" destOrd="0" presId="urn:microsoft.com/office/officeart/2005/8/layout/chevron2"/>
    <dgm:cxn modelId="{C11E52D4-FF93-45D6-99CB-605AA8E6BF0C}" srcId="{4CD74AC3-A23D-4E70-9A54-E90E80DDF4AD}" destId="{80A55E18-91A8-4BAE-961A-9C5945E4BE6C}" srcOrd="0" destOrd="0" parTransId="{5F7C54A7-1826-4A5D-AF64-D1190CDB57E1}" sibTransId="{7BF71FC5-71DD-401D-B408-076DC4751814}"/>
    <dgm:cxn modelId="{496CE606-C20C-4E65-AE5E-086B38A5E9D0}" type="presOf" srcId="{B573D04C-A8C4-489B-BEBE-63579AEE0D67}" destId="{852AF56C-A266-46A1-A552-B65E1421E6EF}" srcOrd="0" destOrd="0" presId="urn:microsoft.com/office/officeart/2005/8/layout/chevron2"/>
    <dgm:cxn modelId="{256D192D-F10B-48A8-B654-871C345C19A1}" type="presOf" srcId="{AC703B79-233C-42B3-B322-8F583B618AEE}" destId="{DB4FD457-DCBE-4485-B588-B18844832477}" srcOrd="0" destOrd="0" presId="urn:microsoft.com/office/officeart/2005/8/layout/chevron2"/>
    <dgm:cxn modelId="{217594DE-0EDA-4DA7-BEB3-A4C17E7AA98F}" srcId="{5C499843-FC0C-4302-9BB5-B6FD99B09492}" destId="{82A5BC65-CB7D-43E5-A575-FDE0D883CD2E}" srcOrd="0" destOrd="0" parTransId="{30529879-4912-4B0C-B8FA-7717663F0555}" sibTransId="{86268851-8201-467E-AD3E-4444B7E07F19}"/>
    <dgm:cxn modelId="{B280A1AC-75D7-48CD-A80A-AA5CE4E3F20D}" type="presOf" srcId="{80A55E18-91A8-4BAE-961A-9C5945E4BE6C}" destId="{1B356C37-8B85-4B6A-A502-13B7D57CF8BC}" srcOrd="0" destOrd="0" presId="urn:microsoft.com/office/officeart/2005/8/layout/chevron2"/>
    <dgm:cxn modelId="{3673994F-101A-48B9-A1C8-0D53A3330A2C}" srcId="{531FE82F-BF07-4AC5-A92B-8273667343AA}" destId="{018FC732-5272-43C4-8AB7-99DCEEEE82B6}" srcOrd="4" destOrd="0" parTransId="{4DD928EB-8873-48D1-9346-38A6A4F62B7F}" sibTransId="{A46D7008-3839-4B31-9572-10D318FC4C47}"/>
    <dgm:cxn modelId="{CF84BBCC-76C0-4566-80A5-A3476DFB5331}" type="presOf" srcId="{018FC732-5272-43C4-8AB7-99DCEEEE82B6}" destId="{4A5697E0-7932-4F36-B3A1-08AB3AE0E92C}" srcOrd="0" destOrd="0" presId="urn:microsoft.com/office/officeart/2005/8/layout/chevron2"/>
    <dgm:cxn modelId="{643FAA6F-2EDE-4ECC-BB27-248F78D31C8F}" type="presOf" srcId="{D07A30AA-D3BF-47AD-B4A3-43E099256AE8}" destId="{10E18EB0-EEC9-4586-B5E7-93F91B122880}" srcOrd="0" destOrd="0" presId="urn:microsoft.com/office/officeart/2005/8/layout/chevron2"/>
    <dgm:cxn modelId="{55A7A213-1729-4C78-84EF-9FF1CDED464E}" type="presOf" srcId="{759EB541-08E3-4CF5-96F6-8A8E26BC6837}" destId="{543F744F-0F88-4B46-A81C-C3C18F1C5FF9}" srcOrd="0" destOrd="0" presId="urn:microsoft.com/office/officeart/2005/8/layout/chevron2"/>
    <dgm:cxn modelId="{3F7462E5-202C-488F-8FB9-F0FBA8F05CB8}" srcId="{531FE82F-BF07-4AC5-A92B-8273667343AA}" destId="{D07A30AA-D3BF-47AD-B4A3-43E099256AE8}" srcOrd="5" destOrd="0" parTransId="{991775E7-7F45-475C-B4C4-1D5771E93848}" sibTransId="{401C2E9A-6586-4BF9-ADF5-4C45AEB78407}"/>
    <dgm:cxn modelId="{24154EF7-C8E4-4F5A-90F5-A7959C56A492}" type="presParOf" srcId="{8523742F-2CE2-4A78-93BB-939F58B71447}" destId="{D4CB9468-B8FC-4110-B6E2-A86353249EC2}" srcOrd="0" destOrd="0" presId="urn:microsoft.com/office/officeart/2005/8/layout/chevron2"/>
    <dgm:cxn modelId="{4F5F79AF-FAA6-4554-AD07-F696544AD17B}" type="presParOf" srcId="{D4CB9468-B8FC-4110-B6E2-A86353249EC2}" destId="{527A73C5-5B70-4954-8923-09EB5359E18C}" srcOrd="0" destOrd="0" presId="urn:microsoft.com/office/officeart/2005/8/layout/chevron2"/>
    <dgm:cxn modelId="{8CBEAB42-C722-4BCB-B8E5-1FC7BB1EBE72}" type="presParOf" srcId="{D4CB9468-B8FC-4110-B6E2-A86353249EC2}" destId="{97978449-864C-4E98-AB6F-9ADEBFDFF553}" srcOrd="1" destOrd="0" presId="urn:microsoft.com/office/officeart/2005/8/layout/chevron2"/>
    <dgm:cxn modelId="{6CBF9DCC-2293-4852-98BF-89D1AC5983C3}" type="presParOf" srcId="{8523742F-2CE2-4A78-93BB-939F58B71447}" destId="{9D7FC84D-D7EE-4C21-AF28-7EFD549A61CF}" srcOrd="1" destOrd="0" presId="urn:microsoft.com/office/officeart/2005/8/layout/chevron2"/>
    <dgm:cxn modelId="{51C87EDC-38F3-44B8-98E4-8986131A809C}" type="presParOf" srcId="{8523742F-2CE2-4A78-93BB-939F58B71447}" destId="{15D83523-0334-4B85-A85E-2148F6DB7176}" srcOrd="2" destOrd="0" presId="urn:microsoft.com/office/officeart/2005/8/layout/chevron2"/>
    <dgm:cxn modelId="{3F0910F7-DB7E-4F06-A9EF-AAA2C164CF32}" type="presParOf" srcId="{15D83523-0334-4B85-A85E-2148F6DB7176}" destId="{18446336-3640-4179-9E00-2E84E00B758F}" srcOrd="0" destOrd="0" presId="urn:microsoft.com/office/officeart/2005/8/layout/chevron2"/>
    <dgm:cxn modelId="{CAFC43BC-24F4-47C5-9FD8-E5AFBED9B233}" type="presParOf" srcId="{15D83523-0334-4B85-A85E-2148F6DB7176}" destId="{1B356C37-8B85-4B6A-A502-13B7D57CF8BC}" srcOrd="1" destOrd="0" presId="urn:microsoft.com/office/officeart/2005/8/layout/chevron2"/>
    <dgm:cxn modelId="{E4AB9F46-C6D6-4BC7-B038-6DEBD15D2258}" type="presParOf" srcId="{8523742F-2CE2-4A78-93BB-939F58B71447}" destId="{36763BDF-07CF-44E9-9300-8FA175D8201E}" srcOrd="3" destOrd="0" presId="urn:microsoft.com/office/officeart/2005/8/layout/chevron2"/>
    <dgm:cxn modelId="{24A30452-F0E5-430D-9160-750BF71D8C38}" type="presParOf" srcId="{8523742F-2CE2-4A78-93BB-939F58B71447}" destId="{7DA031DF-565F-4584-BF7A-9638DF8D38E4}" srcOrd="4" destOrd="0" presId="urn:microsoft.com/office/officeart/2005/8/layout/chevron2"/>
    <dgm:cxn modelId="{507642F7-EA98-47A8-B2AB-0C05F23B75A5}" type="presParOf" srcId="{7DA031DF-565F-4584-BF7A-9638DF8D38E4}" destId="{E41CFD2D-E018-4977-A9D3-A60766907575}" srcOrd="0" destOrd="0" presId="urn:microsoft.com/office/officeart/2005/8/layout/chevron2"/>
    <dgm:cxn modelId="{2D09C212-1AF6-4089-ACE2-8B8ECB42EDDA}" type="presParOf" srcId="{7DA031DF-565F-4584-BF7A-9638DF8D38E4}" destId="{DB4FD457-DCBE-4485-B588-B18844832477}" srcOrd="1" destOrd="0" presId="urn:microsoft.com/office/officeart/2005/8/layout/chevron2"/>
    <dgm:cxn modelId="{318425A0-6EB7-41C9-89D1-8B9340DB7302}" type="presParOf" srcId="{8523742F-2CE2-4A78-93BB-939F58B71447}" destId="{E9E09D1B-2AF7-4F68-A152-817627ADC3FE}" srcOrd="5" destOrd="0" presId="urn:microsoft.com/office/officeart/2005/8/layout/chevron2"/>
    <dgm:cxn modelId="{9ED14C25-D8C0-43E5-AE4C-CB5B896565CD}" type="presParOf" srcId="{8523742F-2CE2-4A78-93BB-939F58B71447}" destId="{2A70C0E7-1C03-440F-BD10-02444ABEEB66}" srcOrd="6" destOrd="0" presId="urn:microsoft.com/office/officeart/2005/8/layout/chevron2"/>
    <dgm:cxn modelId="{D01C49E5-ED7D-4898-9B66-4D59237DF497}" type="presParOf" srcId="{2A70C0E7-1C03-440F-BD10-02444ABEEB66}" destId="{AB623A2F-C4BF-4154-8217-A617789CCFED}" srcOrd="0" destOrd="0" presId="urn:microsoft.com/office/officeart/2005/8/layout/chevron2"/>
    <dgm:cxn modelId="{6BBE3C2A-02D3-47C3-8E4C-CD8E653346E6}" type="presParOf" srcId="{2A70C0E7-1C03-440F-BD10-02444ABEEB66}" destId="{543F744F-0F88-4B46-A81C-C3C18F1C5FF9}" srcOrd="1" destOrd="0" presId="urn:microsoft.com/office/officeart/2005/8/layout/chevron2"/>
    <dgm:cxn modelId="{21525A8E-6A95-467A-80DC-8563244CB65E}" type="presParOf" srcId="{8523742F-2CE2-4A78-93BB-939F58B71447}" destId="{466EE2E2-6F51-4FD2-AC59-CE4D1DF51CD7}" srcOrd="7" destOrd="0" presId="urn:microsoft.com/office/officeart/2005/8/layout/chevron2"/>
    <dgm:cxn modelId="{6B2BA5DA-BB64-4A4C-A6D2-90A41CA76D41}" type="presParOf" srcId="{8523742F-2CE2-4A78-93BB-939F58B71447}" destId="{FA017830-4FC3-4CC9-B3D5-8D54EB06248E}" srcOrd="8" destOrd="0" presId="urn:microsoft.com/office/officeart/2005/8/layout/chevron2"/>
    <dgm:cxn modelId="{C09957F3-A168-4585-8C27-98C8D3F0C902}" type="presParOf" srcId="{FA017830-4FC3-4CC9-B3D5-8D54EB06248E}" destId="{4A5697E0-7932-4F36-B3A1-08AB3AE0E92C}" srcOrd="0" destOrd="0" presId="urn:microsoft.com/office/officeart/2005/8/layout/chevron2"/>
    <dgm:cxn modelId="{C8B55248-111F-47D0-941C-2ABDAC2A0557}" type="presParOf" srcId="{FA017830-4FC3-4CC9-B3D5-8D54EB06248E}" destId="{A710845C-3C42-4201-A991-18C52CA0AB91}" srcOrd="1" destOrd="0" presId="urn:microsoft.com/office/officeart/2005/8/layout/chevron2"/>
    <dgm:cxn modelId="{5D1DC3D7-3547-41D1-8202-FF5A0D430471}" type="presParOf" srcId="{8523742F-2CE2-4A78-93BB-939F58B71447}" destId="{5C449726-9B23-410F-B6D1-B2F737BF0FD1}" srcOrd="9" destOrd="0" presId="urn:microsoft.com/office/officeart/2005/8/layout/chevron2"/>
    <dgm:cxn modelId="{DAEF12D6-DA92-443D-A60A-E99B3250588A}" type="presParOf" srcId="{8523742F-2CE2-4A78-93BB-939F58B71447}" destId="{95FDC5AB-2171-49D4-8FEE-C94209545B47}" srcOrd="10" destOrd="0" presId="urn:microsoft.com/office/officeart/2005/8/layout/chevron2"/>
    <dgm:cxn modelId="{201B4DE7-E989-409D-8EFC-EA349A1B2BEC}" type="presParOf" srcId="{95FDC5AB-2171-49D4-8FEE-C94209545B47}" destId="{10E18EB0-EEC9-4586-B5E7-93F91B122880}" srcOrd="0" destOrd="0" presId="urn:microsoft.com/office/officeart/2005/8/layout/chevron2"/>
    <dgm:cxn modelId="{9DBA02B5-81BD-43C7-8665-FDE266C1BA84}" type="presParOf" srcId="{95FDC5AB-2171-49D4-8FEE-C94209545B47}" destId="{852AF56C-A266-46A1-A552-B65E1421E6E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A73C5-5B70-4954-8923-09EB5359E18C}">
      <dsp:nvSpPr>
        <dsp:cNvPr id="0" name=""/>
        <dsp:cNvSpPr/>
      </dsp:nvSpPr>
      <dsp:spPr>
        <a:xfrm rot="5400000">
          <a:off x="-109591" y="11055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 rot="-5400000">
        <a:off x="1" y="256676"/>
        <a:ext cx="511428" cy="219184"/>
      </dsp:txXfrm>
    </dsp:sp>
    <dsp:sp modelId="{97978449-864C-4E98-AB6F-9ADEBFDFF553}">
      <dsp:nvSpPr>
        <dsp:cNvPr id="0" name=""/>
        <dsp:cNvSpPr/>
      </dsp:nvSpPr>
      <dsp:spPr>
        <a:xfrm rot="5400000">
          <a:off x="4316421" y="-380403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Đặt</a:t>
          </a:r>
          <a:r>
            <a:rPr lang="en-US" sz="2300" kern="1200" dirty="0"/>
            <a:t> </a:t>
          </a:r>
          <a:r>
            <a:rPr lang="en-US" sz="2300" kern="1200" dirty="0" err="1"/>
            <a:t>vấn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  <a:endParaRPr lang="en-US" sz="2300" kern="1200" dirty="0"/>
        </a:p>
      </dsp:txBody>
      <dsp:txXfrm rot="-5400000">
        <a:off x="511429" y="24145"/>
        <a:ext cx="8061700" cy="428531"/>
      </dsp:txXfrm>
    </dsp:sp>
    <dsp:sp modelId="{18446336-3640-4179-9E00-2E84E00B758F}">
      <dsp:nvSpPr>
        <dsp:cNvPr id="0" name=""/>
        <dsp:cNvSpPr/>
      </dsp:nvSpPr>
      <dsp:spPr>
        <a:xfrm rot="5400000">
          <a:off x="-109591" y="74033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 rot="-5400000">
        <a:off x="1" y="886456"/>
        <a:ext cx="511428" cy="219184"/>
      </dsp:txXfrm>
    </dsp:sp>
    <dsp:sp modelId="{1B356C37-8B85-4B6A-A502-13B7D57CF8BC}">
      <dsp:nvSpPr>
        <dsp:cNvPr id="0" name=""/>
        <dsp:cNvSpPr/>
      </dsp:nvSpPr>
      <dsp:spPr>
        <a:xfrm rot="5400000">
          <a:off x="4316421" y="-317425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Các</a:t>
          </a:r>
          <a:r>
            <a:rPr lang="en-US" sz="2300" kern="1200" dirty="0"/>
            <a:t> </a:t>
          </a:r>
          <a:r>
            <a:rPr lang="en-US" sz="2300" kern="1200" dirty="0" err="1"/>
            <a:t>phương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tối</a:t>
          </a:r>
          <a:r>
            <a:rPr lang="en-US" sz="2300" kern="1200" dirty="0"/>
            <a:t> </a:t>
          </a:r>
          <a:r>
            <a:rPr lang="en-US" sz="2300" kern="1200" dirty="0" err="1"/>
            <a:t>ưu</a:t>
          </a:r>
          <a:r>
            <a:rPr lang="en-US" sz="2300" kern="1200" dirty="0"/>
            <a:t> </a:t>
          </a:r>
          <a:r>
            <a:rPr lang="en-US" sz="2300" kern="1200" dirty="0" err="1"/>
            <a:t>hóa</a:t>
          </a:r>
          <a:r>
            <a:rPr lang="en-US" sz="2300" kern="1200" dirty="0"/>
            <a:t> </a:t>
          </a:r>
          <a:r>
            <a:rPr lang="en-US" sz="2300" kern="1200" dirty="0" err="1"/>
            <a:t>tấn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Blind SQL injection</a:t>
          </a:r>
        </a:p>
      </dsp:txBody>
      <dsp:txXfrm rot="-5400000">
        <a:off x="511429" y="653925"/>
        <a:ext cx="8061700" cy="428531"/>
      </dsp:txXfrm>
    </dsp:sp>
    <dsp:sp modelId="{E41CFD2D-E018-4977-A9D3-A60766907575}">
      <dsp:nvSpPr>
        <dsp:cNvPr id="0" name=""/>
        <dsp:cNvSpPr/>
      </dsp:nvSpPr>
      <dsp:spPr>
        <a:xfrm rot="5400000">
          <a:off x="-109591" y="137011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</a:p>
      </dsp:txBody>
      <dsp:txXfrm rot="-5400000">
        <a:off x="1" y="1516236"/>
        <a:ext cx="511428" cy="219184"/>
      </dsp:txXfrm>
    </dsp:sp>
    <dsp:sp modelId="{DB4FD457-DCBE-4485-B588-B18844832477}">
      <dsp:nvSpPr>
        <dsp:cNvPr id="0" name=""/>
        <dsp:cNvSpPr/>
      </dsp:nvSpPr>
      <dsp:spPr>
        <a:xfrm rot="5400000">
          <a:off x="4316421" y="-254447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Đề</a:t>
          </a:r>
          <a:r>
            <a:rPr lang="en-US" sz="2300" kern="1200" dirty="0"/>
            <a:t> </a:t>
          </a:r>
          <a:r>
            <a:rPr lang="en-US" sz="2300" kern="1200" dirty="0" err="1"/>
            <a:t>xuất</a:t>
          </a:r>
          <a:r>
            <a:rPr lang="en-US" sz="2300" kern="1200" dirty="0"/>
            <a:t> </a:t>
          </a:r>
          <a:r>
            <a:rPr lang="en-US" sz="2300" kern="1200" dirty="0" err="1"/>
            <a:t>phương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tối</a:t>
          </a:r>
          <a:r>
            <a:rPr lang="en-US" sz="2300" kern="1200" dirty="0"/>
            <a:t> </a:t>
          </a:r>
          <a:r>
            <a:rPr lang="en-US" sz="2300" kern="1200" dirty="0" err="1"/>
            <a:t>ưu</a:t>
          </a:r>
          <a:r>
            <a:rPr lang="en-US" sz="2300" kern="1200" dirty="0"/>
            <a:t> </a:t>
          </a:r>
          <a:r>
            <a:rPr lang="en-US" sz="2300" kern="1200" dirty="0" err="1"/>
            <a:t>hóa</a:t>
          </a:r>
          <a:r>
            <a:rPr lang="en-US" sz="2300" kern="1200" dirty="0"/>
            <a:t> </a:t>
          </a:r>
          <a:r>
            <a:rPr lang="en-US" sz="2300" kern="1200" dirty="0" err="1"/>
            <a:t>dựa</a:t>
          </a:r>
          <a:r>
            <a:rPr lang="en-US" sz="2300" kern="1200" dirty="0"/>
            <a:t> </a:t>
          </a:r>
          <a:r>
            <a:rPr lang="en-US" sz="2300" kern="1200" dirty="0" err="1"/>
            <a:t>trên</a:t>
          </a:r>
          <a:r>
            <a:rPr lang="en-US" sz="2300" kern="1200" dirty="0"/>
            <a:t> </a:t>
          </a:r>
          <a:r>
            <a:rPr lang="en-US" sz="2300" kern="1200" dirty="0" err="1"/>
            <a:t>thứ</a:t>
          </a:r>
          <a:r>
            <a:rPr lang="en-US" sz="2300" kern="1200" dirty="0"/>
            <a:t> </a:t>
          </a:r>
          <a:r>
            <a:rPr lang="en-US" sz="2300" kern="1200" dirty="0" err="1"/>
            <a:t>tự</a:t>
          </a:r>
          <a:r>
            <a:rPr lang="en-US" sz="2300" kern="1200" dirty="0"/>
            <a:t> </a:t>
          </a:r>
          <a:r>
            <a:rPr lang="en-US" sz="2300" kern="1200" dirty="0" err="1"/>
            <a:t>trả</a:t>
          </a:r>
          <a:r>
            <a:rPr lang="en-US" sz="2300" kern="1200" dirty="0"/>
            <a:t> </a:t>
          </a:r>
          <a:r>
            <a:rPr lang="en-US" sz="2300" kern="1200" dirty="0" err="1"/>
            <a:t>về</a:t>
          </a:r>
          <a:endParaRPr lang="en-US" sz="2300" kern="1200" dirty="0"/>
        </a:p>
      </dsp:txBody>
      <dsp:txXfrm rot="-5400000">
        <a:off x="511429" y="1283705"/>
        <a:ext cx="8061700" cy="428531"/>
      </dsp:txXfrm>
    </dsp:sp>
    <dsp:sp modelId="{AB623A2F-C4BF-4154-8217-A617789CCFED}">
      <dsp:nvSpPr>
        <dsp:cNvPr id="0" name=""/>
        <dsp:cNvSpPr/>
      </dsp:nvSpPr>
      <dsp:spPr>
        <a:xfrm rot="5400000">
          <a:off x="-109591" y="199989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 rot="-5400000">
        <a:off x="1" y="2146016"/>
        <a:ext cx="511428" cy="219184"/>
      </dsp:txXfrm>
    </dsp:sp>
    <dsp:sp modelId="{543F744F-0F88-4B46-A81C-C3C18F1C5FF9}">
      <dsp:nvSpPr>
        <dsp:cNvPr id="0" name=""/>
        <dsp:cNvSpPr/>
      </dsp:nvSpPr>
      <dsp:spPr>
        <a:xfrm rot="5400000">
          <a:off x="4316421" y="-191469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Xây</a:t>
          </a:r>
          <a:r>
            <a:rPr lang="en-US" sz="2300" kern="1200" dirty="0"/>
            <a:t> </a:t>
          </a:r>
          <a:r>
            <a:rPr lang="en-US" sz="2300" kern="1200" dirty="0" err="1"/>
            <a:t>dựng</a:t>
          </a:r>
          <a:r>
            <a:rPr lang="en-US" sz="2300" kern="1200" dirty="0"/>
            <a:t> </a:t>
          </a:r>
          <a:r>
            <a:rPr lang="en-US" sz="2300" kern="1200" dirty="0" err="1"/>
            <a:t>thực</a:t>
          </a:r>
          <a:r>
            <a:rPr lang="en-US" sz="2300" kern="1200" dirty="0"/>
            <a:t> </a:t>
          </a:r>
          <a:r>
            <a:rPr lang="en-US" sz="2300" kern="1200" dirty="0" err="1"/>
            <a:t>nghiệm</a:t>
          </a:r>
          <a:endParaRPr lang="en-US" sz="2300" kern="1200" dirty="0"/>
        </a:p>
      </dsp:txBody>
      <dsp:txXfrm rot="-5400000">
        <a:off x="511429" y="1913485"/>
        <a:ext cx="8061700" cy="428531"/>
      </dsp:txXfrm>
    </dsp:sp>
    <dsp:sp modelId="{4A5697E0-7932-4F36-B3A1-08AB3AE0E92C}">
      <dsp:nvSpPr>
        <dsp:cNvPr id="0" name=""/>
        <dsp:cNvSpPr/>
      </dsp:nvSpPr>
      <dsp:spPr>
        <a:xfrm rot="5400000">
          <a:off x="-109591" y="262967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</a:p>
      </dsp:txBody>
      <dsp:txXfrm rot="-5400000">
        <a:off x="1" y="2775796"/>
        <a:ext cx="511428" cy="219184"/>
      </dsp:txXfrm>
    </dsp:sp>
    <dsp:sp modelId="{A710845C-3C42-4201-A991-18C52CA0AB91}">
      <dsp:nvSpPr>
        <dsp:cNvPr id="0" name=""/>
        <dsp:cNvSpPr/>
      </dsp:nvSpPr>
      <dsp:spPr>
        <a:xfrm rot="5400000">
          <a:off x="4316421" y="-128491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Giải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phòng</a:t>
          </a:r>
          <a:r>
            <a:rPr lang="en-US" sz="2300" kern="1200" dirty="0"/>
            <a:t> </a:t>
          </a:r>
          <a:r>
            <a:rPr lang="en-US" sz="2300" kern="1200" dirty="0" err="1"/>
            <a:t>chống</a:t>
          </a:r>
          <a:endParaRPr lang="en-US" sz="2300" kern="1200" dirty="0"/>
        </a:p>
      </dsp:txBody>
      <dsp:txXfrm rot="-5400000">
        <a:off x="511429" y="2543265"/>
        <a:ext cx="8061700" cy="428531"/>
      </dsp:txXfrm>
    </dsp:sp>
    <dsp:sp modelId="{10E18EB0-EEC9-4586-B5E7-93F91B122880}">
      <dsp:nvSpPr>
        <dsp:cNvPr id="0" name=""/>
        <dsp:cNvSpPr/>
      </dsp:nvSpPr>
      <dsp:spPr>
        <a:xfrm rot="5400000">
          <a:off x="-109591" y="325945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</a:p>
      </dsp:txBody>
      <dsp:txXfrm rot="-5400000">
        <a:off x="1" y="3405576"/>
        <a:ext cx="511428" cy="219184"/>
      </dsp:txXfrm>
    </dsp:sp>
    <dsp:sp modelId="{852AF56C-A266-46A1-A552-B65E1421E6EF}">
      <dsp:nvSpPr>
        <dsp:cNvPr id="0" name=""/>
        <dsp:cNvSpPr/>
      </dsp:nvSpPr>
      <dsp:spPr>
        <a:xfrm rot="5400000">
          <a:off x="4316421" y="-65513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Kết</a:t>
          </a:r>
          <a:r>
            <a:rPr lang="en-US" sz="2300" kern="1200" dirty="0"/>
            <a:t> </a:t>
          </a:r>
          <a:r>
            <a:rPr lang="en-US" sz="2300" kern="1200" dirty="0" err="1"/>
            <a:t>luận</a:t>
          </a:r>
          <a:r>
            <a:rPr lang="en-US" sz="2300" kern="1200" dirty="0"/>
            <a:t>, </a:t>
          </a:r>
          <a:r>
            <a:rPr lang="en-US" sz="2300" kern="1200" dirty="0" err="1"/>
            <a:t>hướng</a:t>
          </a:r>
          <a:r>
            <a:rPr lang="en-US" sz="2300" kern="1200" dirty="0"/>
            <a:t> </a:t>
          </a:r>
          <a:r>
            <a:rPr lang="en-US" sz="2300" kern="1200" dirty="0" err="1"/>
            <a:t>phát</a:t>
          </a:r>
          <a:r>
            <a:rPr lang="en-US" sz="2300" kern="1200" dirty="0"/>
            <a:t> </a:t>
          </a:r>
          <a:r>
            <a:rPr lang="en-US" sz="2300" kern="1200" dirty="0" err="1"/>
            <a:t>triển</a:t>
          </a:r>
          <a:r>
            <a:rPr lang="en-US" sz="2300" kern="1200" dirty="0"/>
            <a:t> </a:t>
          </a:r>
          <a:r>
            <a:rPr lang="en-US" sz="2300" kern="1200" dirty="0" err="1"/>
            <a:t>của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  <a:r>
            <a:rPr lang="en-US" sz="2300" kern="1200" dirty="0"/>
            <a:t> </a:t>
          </a:r>
          <a:r>
            <a:rPr lang="en-US" sz="2300" kern="1200" dirty="0" err="1"/>
            <a:t>tài</a:t>
          </a:r>
          <a:endParaRPr lang="en-US" sz="2300" kern="1200" dirty="0"/>
        </a:p>
      </dsp:txBody>
      <dsp:txXfrm rot="-5400000">
        <a:off x="511429" y="3173045"/>
        <a:ext cx="8061700" cy="42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51E0-4B96-418A-9E0D-C222D6C9E7BA}" type="datetimeFigureOut">
              <a:rPr lang="en-US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CA7E-9C18-419A-B26A-5CD84FC3B7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7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5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64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Blind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	TS.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Nam</a:t>
            </a:r>
          </a:p>
          <a:p>
            <a:pPr algn="r"/>
            <a:r>
              <a:rPr lang="en-US" dirty="0" err="1"/>
              <a:t>Lớp</a:t>
            </a:r>
            <a:r>
              <a:rPr lang="en-US" dirty="0"/>
              <a:t>: CHAT01</a:t>
            </a:r>
          </a:p>
        </p:txBody>
      </p:sp>
    </p:spTree>
    <p:extLst>
      <p:ext uri="{BB962C8B-B14F-4D97-AF65-F5344CB8AC3E}">
        <p14:creationId xmlns:p14="http://schemas.microsoft.com/office/powerpoint/2010/main" val="132387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Sử dụng mệnh đề ORDER BY</a:t>
            </a:r>
          </a:p>
          <a:p>
            <a:r>
              <a:rPr lang="en-US" dirty="0"/>
              <a:t>Sắp xếp lại thứ tự nội dung trả về dựa trên kết quả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‘a’,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1 2 3 4 5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‘b’,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1 2 3 5 4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‘Z’,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15 4 3 2 1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ngắn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02765" cy="4351338"/>
          </a:xfrm>
        </p:spPr>
        <p:txBody>
          <a:bodyPr>
            <a:normAutofit/>
          </a:bodyPr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r>
              <a:rPr lang="en-US" dirty="0" err="1"/>
              <a:t>Lấy</a:t>
            </a:r>
            <a:r>
              <a:rPr lang="en-US" dirty="0"/>
              <a:t> row </a:t>
            </a:r>
            <a:r>
              <a:rPr lang="en-US" dirty="0" err="1"/>
              <a:t>có</a:t>
            </a:r>
            <a:r>
              <a:rPr lang="en-US" dirty="0"/>
              <a:t> id=1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. Row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bit (n-2).</a:t>
            </a:r>
          </a:p>
          <a:p>
            <a:r>
              <a:rPr lang="en-US" dirty="0"/>
              <a:t>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row </a:t>
            </a:r>
            <a:r>
              <a:rPr lang="en-US" dirty="0" err="1"/>
              <a:t>mốc</a:t>
            </a:r>
            <a:r>
              <a:rPr lang="en-US" dirty="0"/>
              <a:t> (id=1).</a:t>
            </a:r>
          </a:p>
          <a:p>
            <a:r>
              <a:rPr lang="en-US" dirty="0"/>
              <a:t>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row </a:t>
            </a:r>
            <a:r>
              <a:rPr lang="en-US" dirty="0" err="1"/>
              <a:t>mốc</a:t>
            </a:r>
            <a:r>
              <a:rPr lang="en-US" dirty="0"/>
              <a:t> (id=1).</a:t>
            </a:r>
          </a:p>
          <a:p>
            <a:r>
              <a:rPr lang="en-US" dirty="0"/>
              <a:t>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/1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49" descr="luocd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917" r="3221" b="6735"/>
          <a:stretch>
            <a:fillRect/>
          </a:stretch>
        </p:blipFill>
        <p:spPr bwMode="auto">
          <a:xfrm>
            <a:off x="4740965" y="1690688"/>
            <a:ext cx="6612835" cy="44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2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8 row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id,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DBMS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m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7*m+1 (row)</a:t>
            </a:r>
          </a:p>
        </p:txBody>
      </p:sp>
    </p:spTree>
    <p:extLst>
      <p:ext uri="{BB962C8B-B14F-4D97-AF65-F5344CB8AC3E}">
        <p14:creationId xmlns:p14="http://schemas.microsoft.com/office/powerpoint/2010/main" val="403104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sánh thực nghiệm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31004" y="5896996"/>
            <a:ext cx="8567057" cy="559934"/>
          </a:xfrm>
        </p:spPr>
        <p:txBody>
          <a:bodyPr>
            <a:normAutofit/>
          </a:bodyPr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27,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1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95" y="1404711"/>
            <a:ext cx="695647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phòng chống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Prepare Statement.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WhiteList</a:t>
            </a:r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(Platform):</a:t>
            </a:r>
          </a:p>
          <a:p>
            <a:pPr lvl="1"/>
            <a:r>
              <a:rPr lang="en-US" dirty="0"/>
              <a:t>Runtime Protection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1"/>
          <a:stretch>
            <a:fillRect/>
          </a:stretch>
        </p:blipFill>
        <p:spPr bwMode="auto">
          <a:xfrm>
            <a:off x="677334" y="1270000"/>
            <a:ext cx="10392739" cy="30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5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[1] TS Lương Thế Dũng (2010), “</a:t>
            </a:r>
            <a:r>
              <a:rPr lang="tr-TR" i="1" dirty="0"/>
              <a:t>Giáo trình An toàn Cơ sở dữ liệu</a:t>
            </a:r>
            <a:r>
              <a:rPr lang="tr-TR" dirty="0"/>
              <a:t>”, Học Viện Kỹ Thuật Mật Mã.</a:t>
            </a:r>
            <a:endParaRPr lang="en-US" dirty="0"/>
          </a:p>
          <a:p>
            <a:r>
              <a:rPr lang="tr-TR" dirty="0"/>
              <a:t>[2] Hà Bách Nam (2016), “Tối ưu hóa tấn công BLIND SQL INJECTION”, </a:t>
            </a:r>
            <a:r>
              <a:rPr lang="tr-TR" i="1" dirty="0"/>
              <a:t>Tạp chí An toàn thông tin Ban Cơ yếu Chính phủ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[3] Daniel </a:t>
            </a:r>
            <a:r>
              <a:rPr lang="en-US" dirty="0" err="1"/>
              <a:t>Kachakil</a:t>
            </a:r>
            <a:r>
              <a:rPr lang="en-US" dirty="0"/>
              <a:t> (2013), “</a:t>
            </a:r>
            <a:r>
              <a:rPr lang="en-US" i="1" dirty="0"/>
              <a:t>Fast data extraction using SQL injection and XML statements</a:t>
            </a:r>
            <a:r>
              <a:rPr lang="en-US" dirty="0"/>
              <a:t>”, </a:t>
            </a:r>
            <a:r>
              <a:rPr lang="en-US" dirty="0" err="1"/>
              <a:t>Kachakill</a:t>
            </a:r>
            <a:r>
              <a:rPr lang="en-US" dirty="0"/>
              <a:t>.</a:t>
            </a:r>
          </a:p>
          <a:p>
            <a:r>
              <a:rPr lang="en-US" dirty="0"/>
              <a:t>[4] </a:t>
            </a:r>
            <a:r>
              <a:rPr lang="en-US" dirty="0" err="1"/>
              <a:t>Dafydd</a:t>
            </a:r>
            <a:r>
              <a:rPr lang="en-US" dirty="0"/>
              <a:t> </a:t>
            </a:r>
            <a:r>
              <a:rPr lang="en-US" dirty="0" err="1"/>
              <a:t>Stuttard</a:t>
            </a:r>
            <a:r>
              <a:rPr lang="en-US" dirty="0"/>
              <a:t> Marcus Pinto (2011), “</a:t>
            </a:r>
            <a:r>
              <a:rPr lang="en-US" i="1" dirty="0"/>
              <a:t>The Web Application Hacker's Handbook: Finding and Exploiting Security Flaws, 2nd Edition</a:t>
            </a:r>
            <a:r>
              <a:rPr lang="en-US" dirty="0"/>
              <a:t>”, Wiley.</a:t>
            </a:r>
          </a:p>
          <a:p>
            <a:r>
              <a:rPr lang="en-US" dirty="0"/>
              <a:t>[5] </a:t>
            </a:r>
            <a:r>
              <a:rPr lang="en-US" dirty="0" err="1"/>
              <a:t>Hanqing</a:t>
            </a:r>
            <a:r>
              <a:rPr lang="en-US" dirty="0"/>
              <a:t> Wu Liz Zhao (2015), “</a:t>
            </a:r>
            <a:r>
              <a:rPr lang="en-US" i="1" dirty="0"/>
              <a:t>Web Security: A </a:t>
            </a:r>
            <a:r>
              <a:rPr lang="en-US" i="1" dirty="0" err="1"/>
              <a:t>WhiteHat</a:t>
            </a:r>
            <a:r>
              <a:rPr lang="en-US" i="1" dirty="0"/>
              <a:t> Perspective</a:t>
            </a:r>
            <a:r>
              <a:rPr lang="en-US" dirty="0"/>
              <a:t>”, CRC Press Book.</a:t>
            </a:r>
          </a:p>
          <a:p>
            <a:r>
              <a:rPr lang="en-US" dirty="0"/>
              <a:t>[6]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Thịnh</a:t>
            </a:r>
            <a:r>
              <a:rPr lang="en-US" dirty="0"/>
              <a:t> (2012), “</a:t>
            </a:r>
            <a:r>
              <a:rPr lang="en-US" i="1" dirty="0"/>
              <a:t>Optimized Blind </a:t>
            </a:r>
            <a:r>
              <a:rPr lang="en-US" i="1" dirty="0" err="1"/>
              <a:t>Sql</a:t>
            </a:r>
            <a:r>
              <a:rPr lang="en-US" i="1" dirty="0"/>
              <a:t> Injection</a:t>
            </a:r>
            <a:r>
              <a:rPr lang="en-US" dirty="0"/>
              <a:t>”, </a:t>
            </a:r>
            <a:r>
              <a:rPr lang="en-US" dirty="0" err="1"/>
              <a:t>Tetcon</a:t>
            </a:r>
            <a:r>
              <a:rPr lang="en-US" dirty="0"/>
              <a:t> 2012.</a:t>
            </a:r>
          </a:p>
          <a:p>
            <a:r>
              <a:rPr lang="en-US" dirty="0"/>
              <a:t>[7] Justin Clarke (2012),</a:t>
            </a:r>
            <a:r>
              <a:rPr lang="en-US" i="1" dirty="0"/>
              <a:t>“SQL Injection Attacks and Defense, Second Edition 2nd Edition”, </a:t>
            </a:r>
            <a:r>
              <a:rPr lang="en-US" dirty="0" err="1"/>
              <a:t>Syngress</a:t>
            </a:r>
            <a:r>
              <a:rPr lang="en-US" dirty="0"/>
              <a:t>.</a:t>
            </a:r>
          </a:p>
          <a:p>
            <a:r>
              <a:rPr lang="en-US" dirty="0"/>
              <a:t>[8] Michal </a:t>
            </a:r>
            <a:r>
              <a:rPr lang="en-US" dirty="0" err="1"/>
              <a:t>Zalewski</a:t>
            </a:r>
            <a:r>
              <a:rPr lang="en-US" i="1" dirty="0"/>
              <a:t> </a:t>
            </a:r>
            <a:r>
              <a:rPr lang="en-US" dirty="0"/>
              <a:t>(2012), </a:t>
            </a:r>
            <a:r>
              <a:rPr lang="en-US" i="1" dirty="0"/>
              <a:t>“The Tangled Web: A Guide to Securing Modern Web Applications 1st Edition”, </a:t>
            </a:r>
            <a:r>
              <a:rPr lang="en-US" dirty="0"/>
              <a:t>No Starch.</a:t>
            </a:r>
          </a:p>
          <a:p>
            <a:r>
              <a:rPr lang="en-US" dirty="0"/>
              <a:t>[9] Roberto Salgado (2013), “</a:t>
            </a:r>
            <a:r>
              <a:rPr lang="en-US" i="1" dirty="0"/>
              <a:t>SQL Injection Optimization and Obfuscation Techniques</a:t>
            </a:r>
            <a:r>
              <a:rPr lang="en-US" dirty="0"/>
              <a:t>”, </a:t>
            </a:r>
            <a:r>
              <a:rPr lang="en-US" dirty="0" err="1"/>
              <a:t>BlackHat</a:t>
            </a:r>
            <a:r>
              <a:rPr lang="en-US" dirty="0"/>
              <a:t> EU 13.</a:t>
            </a:r>
          </a:p>
        </p:txBody>
      </p:sp>
    </p:spTree>
    <p:extLst>
      <p:ext uri="{BB962C8B-B14F-4D97-AF65-F5344CB8AC3E}">
        <p14:creationId xmlns:p14="http://schemas.microsoft.com/office/powerpoint/2010/main" val="34117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7811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điểm yếu ứng dụng Web theo OWASP</a:t>
            </a:r>
          </a:p>
        </p:txBody>
      </p:sp>
      <p:pic>
        <p:nvPicPr>
          <p:cNvPr id="4" name="Content Placeholder 3" descr="top1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567" y="1371439"/>
            <a:ext cx="7970202" cy="4891668"/>
          </a:xfrm>
        </p:spPr>
      </p:pic>
    </p:spTree>
    <p:extLst>
      <p:ext uri="{BB962C8B-B14F-4D97-AF65-F5344CB8AC3E}">
        <p14:creationId xmlns:p14="http://schemas.microsoft.com/office/powerpoint/2010/main" val="33861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Kiểm thử</a:t>
            </a:r>
            <a:r>
              <a:rPr lang="en-US">
                <a:latin typeface="Calibri Light" charset="0"/>
              </a:rPr>
              <a:t> </a:t>
            </a:r>
            <a:r>
              <a:rPr lang="en-US" dirty="0">
                <a:latin typeface="Calibri Light" charset="0"/>
              </a:rPr>
              <a:t>Blind </a:t>
            </a:r>
            <a:r>
              <a:rPr lang="en-US" dirty="0" err="1">
                <a:latin typeface="Calibri Light" charset="0"/>
              </a:rPr>
              <a:t>Sql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như </a:t>
            </a:r>
            <a:r>
              <a:rPr lang="vi-VN" dirty="0" err="1">
                <a:latin typeface="Calibri Light" charset="0"/>
              </a:rPr>
              <a:t>thế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nào</a:t>
            </a:r>
            <a:r>
              <a:rPr lang="vi-VN" dirty="0">
                <a:latin typeface="Calibri Light" charset="0"/>
              </a:rPr>
              <a:t>?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latin typeface="Calibri" charset="0"/>
              </a:rPr>
              <a:t>Kẻ tấn công chèn câu truy vấn:</a:t>
            </a:r>
            <a:endParaRPr lang="en-US" dirty="0">
              <a:latin typeface="Calibri" charset="0"/>
            </a:endParaRPr>
          </a:p>
          <a:p>
            <a:pPr lvl="1"/>
            <a:r>
              <a:rPr lang="sv-SE" dirty="0">
                <a:latin typeface="Calibri" charset="0"/>
              </a:rPr>
              <a:t>where </a:t>
            </a:r>
            <a:r>
              <a:rPr lang="sv-SE" b="1" dirty="0">
                <a:latin typeface="Calibri" charset="0"/>
              </a:rPr>
              <a:t>True</a:t>
            </a:r>
          </a:p>
          <a:p>
            <a:pPr lvl="1"/>
            <a:r>
              <a:rPr lang="sv-SE" dirty="0">
                <a:latin typeface="Calibri" charset="0"/>
              </a:rPr>
              <a:t>where </a:t>
            </a:r>
            <a:r>
              <a:rPr lang="sv-SE" b="1" dirty="0">
                <a:latin typeface="Calibri" charset="0"/>
              </a:rPr>
              <a:t>False</a:t>
            </a:r>
          </a:p>
          <a:p>
            <a:r>
              <a:rPr lang="en-US" dirty="0"/>
              <a:t>VD:</a:t>
            </a:r>
          </a:p>
          <a:p>
            <a:pPr lvl="1"/>
            <a:r>
              <a:rPr lang="sv-SE" dirty="0">
                <a:latin typeface="Calibri" charset="0"/>
              </a:rPr>
              <a:t>vul.php?id = 1 </a:t>
            </a:r>
            <a:r>
              <a:rPr lang="sv-SE" b="1" dirty="0">
                <a:latin typeface="Calibri" charset="0"/>
              </a:rPr>
              <a:t>and 1=1</a:t>
            </a:r>
          </a:p>
          <a:p>
            <a:pPr lvl="1"/>
            <a:r>
              <a:rPr lang="sv-SE" dirty="0">
                <a:latin typeface="Calibri" charset="0"/>
              </a:rPr>
              <a:t>vul.php?id = 1 </a:t>
            </a:r>
            <a:r>
              <a:rPr lang="sv-SE" b="1" dirty="0">
                <a:latin typeface="Calibri" charset="0"/>
              </a:rPr>
              <a:t>and 1=2</a:t>
            </a:r>
          </a:p>
          <a:p>
            <a:r>
              <a:rPr lang="vi-VN" dirty="0">
                <a:latin typeface="Calibri" charset="0"/>
              </a:rPr>
              <a:t>Ứng dụng </a:t>
            </a:r>
            <a:r>
              <a:rPr lang="vi-VN" b="1" dirty="0">
                <a:latin typeface="Calibri" charset="0"/>
              </a:rPr>
              <a:t>không </a:t>
            </a:r>
            <a:r>
              <a:rPr lang="vi-VN" dirty="0">
                <a:latin typeface="Calibri" charset="0"/>
              </a:rPr>
              <a:t>trả về thông tin có thể thấy được từ CSDL hay từ những thông điệp lỗi.</a:t>
            </a:r>
            <a:endParaRPr lang="sv-SE" dirty="0">
              <a:latin typeface="Calibri" charset="0"/>
            </a:endParaRPr>
          </a:p>
          <a:p>
            <a:r>
              <a:rPr lang="vi-VN" dirty="0">
                <a:latin typeface="Calibri" charset="0"/>
              </a:rPr>
              <a:t>Kẻ tấn công </a:t>
            </a:r>
            <a:r>
              <a:rPr lang="vi-VN" b="1" dirty="0">
                <a:latin typeface="Calibri" charset="0"/>
              </a:rPr>
              <a:t>không </a:t>
            </a:r>
            <a:r>
              <a:rPr lang="vi-VN" dirty="0">
                <a:latin typeface="Calibri" charset="0"/>
              </a:rPr>
              <a:t>thấy dữ liệu được trích xuất từ CSDL.</a:t>
            </a:r>
          </a:p>
          <a:p>
            <a:endParaRPr lang="vi-VN" dirty="0">
              <a:latin typeface="Calibri" charset="0"/>
            </a:endParaRP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32" y="1435720"/>
            <a:ext cx="4339770" cy="28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Tối ưu hóa tấn công khai thác Blind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Phương pháp khai thác Blind SQL Injection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ASCII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128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sao cần phải tối </a:t>
            </a:r>
            <a:r>
              <a:rPr lang="en-US" dirty="0" err="1"/>
              <a:t>ưu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0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charset="0"/>
              </a:rPr>
              <a:t>Tối ưu hóa tấn công khai thác Blind SQL Injection - Tìm kiếm nhị phân</a:t>
            </a:r>
            <a:endParaRPr lang="en-US" dirty="0">
              <a:latin typeface="Calibri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360" r="989" b="1712"/>
          <a:stretch>
            <a:fillRect/>
          </a:stretch>
        </p:blipFill>
        <p:spPr bwMode="auto">
          <a:xfrm>
            <a:off x="3622963" y="2742333"/>
            <a:ext cx="5951105" cy="352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81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charset="0"/>
              </a:rPr>
              <a:t>Tối ưu hóa tấn công khai </a:t>
            </a:r>
            <a:r>
              <a:rPr lang="vi-VN" dirty="0" err="1">
                <a:latin typeface="Calibri Light" charset="0"/>
              </a:rPr>
              <a:t>thác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Blind</a:t>
            </a:r>
            <a:r>
              <a:rPr lang="vi-VN" dirty="0">
                <a:latin typeface="Calibri Light" charset="0"/>
              </a:rPr>
              <a:t> SQL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- Phương </a:t>
            </a:r>
            <a:r>
              <a:rPr lang="vi-VN" dirty="0" err="1">
                <a:latin typeface="Calibri Light" charset="0"/>
              </a:rPr>
              <a:t>pháp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dịch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bit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hay 1.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52975"/>
              </p:ext>
            </p:extLst>
          </p:nvPr>
        </p:nvGraphicFramePr>
        <p:xfrm>
          <a:off x="3177358" y="2942563"/>
          <a:ext cx="6645515" cy="3328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218">
                  <a:extLst>
                    <a:ext uri="{9D8B030D-6E8A-4147-A177-3AD203B41FA5}">
                      <a16:colId xmlns:a16="http://schemas.microsoft.com/office/drawing/2014/main" val="512167237"/>
                    </a:ext>
                  </a:extLst>
                </a:gridCol>
                <a:gridCol w="1246310">
                  <a:extLst>
                    <a:ext uri="{9D8B030D-6E8A-4147-A177-3AD203B41FA5}">
                      <a16:colId xmlns:a16="http://schemas.microsoft.com/office/drawing/2014/main" val="4271673880"/>
                    </a:ext>
                  </a:extLst>
                </a:gridCol>
                <a:gridCol w="1771304">
                  <a:extLst>
                    <a:ext uri="{9D8B030D-6E8A-4147-A177-3AD203B41FA5}">
                      <a16:colId xmlns:a16="http://schemas.microsoft.com/office/drawing/2014/main" val="620821338"/>
                    </a:ext>
                  </a:extLst>
                </a:gridCol>
                <a:gridCol w="2064683">
                  <a:extLst>
                    <a:ext uri="{9D8B030D-6E8A-4147-A177-3AD203B41FA5}">
                      <a16:colId xmlns:a16="http://schemas.microsoft.com/office/drawing/2014/main" val="1015458128"/>
                    </a:ext>
                  </a:extLst>
                </a:gridCol>
              </a:tblGrid>
              <a:tr h="33972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“a”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bit </a:t>
                      </a:r>
                      <a:r>
                        <a:rPr lang="en-US" sz="1100" dirty="0" err="1">
                          <a:effectLst/>
                        </a:rPr>
                        <a:t>được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dịch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Kết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quả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dạng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Kết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quả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dạng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thập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414150756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7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00000000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457154616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&gt;&gt; 6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00000001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193287520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5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600495172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4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00000110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97488535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3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00001100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234152107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2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00011000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735645165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1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00110000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 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65343743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01100001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01100001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97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05521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libri Light" charset="0"/>
              </a:rPr>
              <a:t>Tối</a:t>
            </a:r>
            <a:r>
              <a:rPr lang="vi-VN" dirty="0">
                <a:latin typeface="Calibri Light" charset="0"/>
              </a:rPr>
              <a:t> ưu </a:t>
            </a:r>
            <a:r>
              <a:rPr lang="vi-VN" dirty="0" err="1">
                <a:latin typeface="Calibri Light" charset="0"/>
              </a:rPr>
              <a:t>hóa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tấn</a:t>
            </a:r>
            <a:r>
              <a:rPr lang="vi-VN" dirty="0">
                <a:latin typeface="Calibri Light" charset="0"/>
              </a:rPr>
              <a:t> công khai </a:t>
            </a:r>
            <a:r>
              <a:rPr lang="vi-VN" dirty="0" err="1">
                <a:latin typeface="Calibri Light" charset="0"/>
              </a:rPr>
              <a:t>thác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Blind</a:t>
            </a:r>
            <a:r>
              <a:rPr lang="vi-VN" dirty="0">
                <a:latin typeface="Calibri Light" charset="0"/>
              </a:rPr>
              <a:t> SQL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- Phương </a:t>
            </a:r>
            <a:r>
              <a:rPr lang="vi-VN" dirty="0" err="1">
                <a:latin typeface="Calibri Light" charset="0"/>
              </a:rPr>
              <a:t>pháp</a:t>
            </a:r>
            <a:r>
              <a:rPr lang="vi-VN" dirty="0">
                <a:latin typeface="Calibri Light" charset="0"/>
              </a:rPr>
              <a:t> </a:t>
            </a:r>
            <a:r>
              <a:rPr lang="en-US" dirty="0"/>
              <a:t>Bin2Pos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FIND_IN_SET()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bit </a:t>
            </a:r>
            <a:r>
              <a:rPr lang="en-US" dirty="0" err="1"/>
              <a:t>và</a:t>
            </a:r>
            <a:r>
              <a:rPr lang="en-US" dirty="0"/>
              <a:t> sleep()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br>
              <a:rPr lang="en-US" dirty="0"/>
            </a:b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6" y="3152227"/>
            <a:ext cx="7932168" cy="311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85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Hướng tiếp cận mới trong tối ưu hóa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Các phương pháp tối ưu hiện nay dựa trên:</a:t>
            </a:r>
          </a:p>
          <a:p>
            <a:pPr lvl="1"/>
            <a:r>
              <a:rPr lang="en-US" dirty="0"/>
              <a:t>Trong 1 yêu cầu chỉ trả về 2 trạng thái True/False 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Các kỹ thuật dựa trên: </a:t>
            </a:r>
          </a:p>
          <a:p>
            <a:pPr lvl="2"/>
            <a:r>
              <a:rPr lang="en-US" dirty="0"/>
              <a:t>Tối ưu quá trình tìm kiếm: thuật toán tìm kiếm, </a:t>
            </a:r>
            <a:r>
              <a:rPr lang="en-US" dirty="0" err="1"/>
              <a:t>thu</a:t>
            </a:r>
            <a:r>
              <a:rPr lang="en-US" dirty="0"/>
              <a:t> hẹp phạm vi.</a:t>
            </a:r>
          </a:p>
          <a:p>
            <a:pPr lvl="2"/>
            <a:r>
              <a:rPr lang="en-US" dirty="0"/>
              <a:t>Tối ưu thời gian.</a:t>
            </a:r>
          </a:p>
          <a:p>
            <a:r>
              <a:rPr lang="en-US" dirty="0"/>
              <a:t>Đề xuất hướng tiếp cận mới:</a:t>
            </a:r>
          </a:p>
          <a:p>
            <a:pPr lvl="1"/>
            <a:r>
              <a:rPr lang="en-US" dirty="0"/>
              <a:t>Trả về nhiều hơn 2 trạng thái.</a:t>
            </a:r>
          </a:p>
          <a:p>
            <a:pPr lvl="1"/>
            <a:r>
              <a:rPr lang="en-US" dirty="0"/>
              <a:t>Có thể chạy được song </a:t>
            </a:r>
            <a:r>
              <a:rPr lang="en-US" dirty="0" err="1"/>
              <a:t>song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4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1038</Words>
  <Application>Microsoft Office PowerPoint</Application>
  <PresentationFormat>Widescreen</PresentationFormat>
  <Paragraphs>157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Droid Sans Fallback</vt:lpstr>
      <vt:lpstr>Times New Roman</vt:lpstr>
      <vt:lpstr>Trebuchet MS</vt:lpstr>
      <vt:lpstr>Wingdings</vt:lpstr>
      <vt:lpstr>Wingdings 3</vt:lpstr>
      <vt:lpstr>Facet</vt:lpstr>
      <vt:lpstr>Nghiên cứu giải pháp tối ưu hóa tấn công Blind SQL injection</vt:lpstr>
      <vt:lpstr>Nội dung</vt:lpstr>
      <vt:lpstr>10 điểm yếu ứng dụng Web theo OWASP</vt:lpstr>
      <vt:lpstr>Kiểm thử Blind Sql Injection như thế nào?</vt:lpstr>
      <vt:lpstr>Tối ưu hóa tấn công khai thác Blind SQL Injection</vt:lpstr>
      <vt:lpstr>Tối ưu hóa tấn công khai thác Blind SQL Injection - Tìm kiếm nhị phân</vt:lpstr>
      <vt:lpstr>Tối ưu hóa tấn công khai thác Blind SQL Injection - Phương pháp dịch bit</vt:lpstr>
      <vt:lpstr>Tối ưu hóa tấn công khai thác Blind SQL Injection - Phương pháp Bin2Pos</vt:lpstr>
      <vt:lpstr>Hướng tiếp cận mới trong tối ưu hóa</vt:lpstr>
      <vt:lpstr>Phân tích dựa trên thứ tự trả về (1)</vt:lpstr>
      <vt:lpstr>Phân tích dựa trên thứ tự trả về (2)</vt:lpstr>
      <vt:lpstr>Phân tích dựa trên thứ tự trả về (3)</vt:lpstr>
      <vt:lpstr>So sánh thực nghiệm</vt:lpstr>
      <vt:lpstr>Giải pháp phòng chống</vt:lpstr>
      <vt:lpstr>Demo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Nam Ha Bach</cp:lastModifiedBy>
  <cp:revision>28</cp:revision>
  <dcterms:created xsi:type="dcterms:W3CDTF">2012-07-27T01:16:44Z</dcterms:created>
  <dcterms:modified xsi:type="dcterms:W3CDTF">2016-10-17T07:23:58Z</dcterms:modified>
</cp:coreProperties>
</file>