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sldIdLst>
    <p:sldId id="256" r:id="rId2"/>
    <p:sldId id="297" r:id="rId3"/>
    <p:sldId id="299" r:id="rId4"/>
    <p:sldId id="303" r:id="rId5"/>
    <p:sldId id="304" r:id="rId6"/>
    <p:sldId id="305" r:id="rId7"/>
    <p:sldId id="306" r:id="rId8"/>
    <p:sldId id="300" r:id="rId9"/>
    <p:sldId id="307" r:id="rId10"/>
    <p:sldId id="301" r:id="rId11"/>
    <p:sldId id="308" r:id="rId12"/>
    <p:sldId id="309" r:id="rId13"/>
    <p:sldId id="310" r:id="rId14"/>
    <p:sldId id="302" r:id="rId15"/>
    <p:sldId id="298" r:id="rId16"/>
    <p:sldId id="311" r:id="rId17"/>
    <p:sldId id="312" r:id="rId18"/>
    <p:sldId id="313" r:id="rId19"/>
    <p:sldId id="314" r:id="rId20"/>
    <p:sldId id="315" r:id="rId21"/>
    <p:sldId id="29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r>
            <a:rPr lang="en-US" dirty="0" smtClean="0"/>
            <a:t>Web Framework</a:t>
          </a:r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r>
            <a:rPr lang="en-US" dirty="0" smtClean="0"/>
            <a:t>Web Framework Risk</a:t>
          </a:r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Code Review with Web Framework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155EBA6F-6C86-432F-81DF-DDCFEE2D3CB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BCF4610-3575-4357-909A-89AE83B9B7D8}" type="parTrans" cxnId="{578B604C-611F-4A81-98B2-82B75D1926D1}">
      <dgm:prSet/>
      <dgm:spPr/>
      <dgm:t>
        <a:bodyPr/>
        <a:lstStyle/>
        <a:p>
          <a:endParaRPr lang="en-US"/>
        </a:p>
      </dgm:t>
    </dgm:pt>
    <dgm:pt modelId="{663E792C-2335-4D37-94DF-5E162EAF7EEC}" type="sibTrans" cxnId="{578B604C-611F-4A81-98B2-82B75D1926D1}">
      <dgm:prSet/>
      <dgm:spPr/>
      <dgm:t>
        <a:bodyPr/>
        <a:lstStyle/>
        <a:p>
          <a:endParaRPr lang="en-US"/>
        </a:p>
      </dgm:t>
    </dgm:pt>
    <dgm:pt modelId="{A189F83F-0BA4-4712-A01E-98239DB6D83F}">
      <dgm:prSet phldrT="[Text]"/>
      <dgm:spPr/>
      <dgm:t>
        <a:bodyPr/>
        <a:lstStyle/>
        <a:p>
          <a:r>
            <a:rPr lang="en-US" dirty="0" smtClean="0"/>
            <a:t>Cryptography in Web App</a:t>
          </a:r>
          <a:endParaRPr lang="en-US" dirty="0"/>
        </a:p>
      </dgm:t>
    </dgm:pt>
    <dgm:pt modelId="{916BF5CB-4154-4DCF-B1E7-D2C74C5A11B3}" type="parTrans" cxnId="{904B7100-513C-415C-9A7F-6F8FBA72C839}">
      <dgm:prSet/>
      <dgm:spPr/>
      <dgm:t>
        <a:bodyPr/>
        <a:lstStyle/>
        <a:p>
          <a:endParaRPr lang="en-US"/>
        </a:p>
      </dgm:t>
    </dgm:pt>
    <dgm:pt modelId="{7A7C3CF4-0CA5-4FB1-BB6E-1521C467D454}" type="sibTrans" cxnId="{904B7100-513C-415C-9A7F-6F8FBA72C839}">
      <dgm:prSet/>
      <dgm:spPr/>
      <dgm:t>
        <a:bodyPr/>
        <a:lstStyle/>
        <a:p>
          <a:endParaRPr lang="en-US"/>
        </a:p>
      </dgm:t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357FA-3AD7-45B2-873C-F7411ABE1AB7}" type="pres">
      <dgm:prSet presAssocID="{98B56EA5-F140-4B9C-84CB-D697DD2374D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6FC6B-C49F-4C75-B0B5-0E8200D317B7}" type="pres">
      <dgm:prSet presAssocID="{B1BF15A8-97B2-457B-A975-3502DBD36C4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91C7F396-6E8F-4268-B3D9-8FCA30E63DD6}" type="pres">
      <dgm:prSet presAssocID="{155EBA6F-6C86-432F-81DF-DDCFEE2D3CB2}" presName="composite" presStyleCnt="0"/>
      <dgm:spPr/>
    </dgm:pt>
    <dgm:pt modelId="{63FC4A64-626A-4521-A106-E1F8DF21FED9}" type="pres">
      <dgm:prSet presAssocID="{155EBA6F-6C86-432F-81DF-DDCFEE2D3CB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25E8C-57BE-4205-96B8-D520BF9B9E9B}" type="pres">
      <dgm:prSet presAssocID="{155EBA6F-6C86-432F-81DF-DDCFEE2D3CB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578B604C-611F-4A81-98B2-82B75D1926D1}" srcId="{F70DEA33-E417-4AB4-BFF5-B138A9C3479E}" destId="{155EBA6F-6C86-432F-81DF-DDCFEE2D3CB2}" srcOrd="3" destOrd="0" parTransId="{EBCF4610-3575-4357-909A-89AE83B9B7D8}" sibTransId="{663E792C-2335-4D37-94DF-5E162EAF7EEC}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0F69C683-084C-451E-8387-14B75BA2DF82}" type="presOf" srcId="{A189F83F-0BA4-4712-A01E-98239DB6D83F}" destId="{2BC25E8C-57BE-4205-96B8-D520BF9B9E9B}" srcOrd="0" destOrd="0" presId="urn:microsoft.com/office/officeart/2005/8/layout/chevron2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3493C4AB-99E1-442C-A739-1C20D828B853}" type="presOf" srcId="{155EBA6F-6C86-432F-81DF-DDCFEE2D3CB2}" destId="{63FC4A64-626A-4521-A106-E1F8DF21FED9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904B7100-513C-415C-9A7F-6F8FBA72C839}" srcId="{155EBA6F-6C86-432F-81DF-DDCFEE2D3CB2}" destId="{A189F83F-0BA4-4712-A01E-98239DB6D83F}" srcOrd="0" destOrd="0" parTransId="{916BF5CB-4154-4DCF-B1E7-D2C74C5A11B3}" sibTransId="{7A7C3CF4-0CA5-4FB1-BB6E-1521C467D454}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8AC65DA7-08FB-46AB-AC55-7B9658A0DBA3}" type="presParOf" srcId="{DEC3585A-9BE1-4C01-8D8E-E0C385092A61}" destId="{E172C4CA-DAB0-4F21-8762-3CAF23E16FC7}" srcOrd="5" destOrd="0" presId="urn:microsoft.com/office/officeart/2005/8/layout/chevron2"/>
    <dgm:cxn modelId="{B4A0BF23-81E1-4A32-86FC-A58E66CAC313}" type="presParOf" srcId="{DEC3585A-9BE1-4C01-8D8E-E0C385092A61}" destId="{91C7F396-6E8F-4268-B3D9-8FCA30E63DD6}" srcOrd="6" destOrd="0" presId="urn:microsoft.com/office/officeart/2005/8/layout/chevron2"/>
    <dgm:cxn modelId="{37FFBDDD-6DFF-4801-956B-FB86351CBBA7}" type="presParOf" srcId="{91C7F396-6E8F-4268-B3D9-8FCA30E63DD6}" destId="{63FC4A64-626A-4521-A106-E1F8DF21FED9}" srcOrd="0" destOrd="0" presId="urn:microsoft.com/office/officeart/2005/8/layout/chevron2"/>
    <dgm:cxn modelId="{FC88F82E-7736-4E6D-9837-C69763D693CB}" type="presParOf" srcId="{91C7F396-6E8F-4268-B3D9-8FCA30E63DD6}" destId="{2BC25E8C-57BE-4205-96B8-D520BF9B9E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16AFD9-F41B-4DBA-9167-BBEFBE6751B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8E975C-CC34-4348-AE1E-06BE54463CEC}">
      <dgm:prSet/>
      <dgm:spPr/>
      <dgm:t>
        <a:bodyPr/>
        <a:lstStyle/>
        <a:p>
          <a:pPr rtl="0"/>
          <a:r>
            <a:rPr lang="en-US" smtClean="0"/>
            <a:t>Open-source</a:t>
          </a:r>
          <a:endParaRPr lang="en-US"/>
        </a:p>
      </dgm:t>
    </dgm:pt>
    <dgm:pt modelId="{22A1CABF-9C52-4811-BB88-0DFC9818FFCB}" type="parTrans" cxnId="{2271D00F-7E2D-4D2B-AD0C-B5037DF92CD4}">
      <dgm:prSet/>
      <dgm:spPr/>
      <dgm:t>
        <a:bodyPr/>
        <a:lstStyle/>
        <a:p>
          <a:endParaRPr lang="en-US"/>
        </a:p>
      </dgm:t>
    </dgm:pt>
    <dgm:pt modelId="{723E1FBB-8CC5-4135-BB47-F1AD1C35835F}" type="sibTrans" cxnId="{2271D00F-7E2D-4D2B-AD0C-B5037DF92CD4}">
      <dgm:prSet/>
      <dgm:spPr/>
      <dgm:t>
        <a:bodyPr/>
        <a:lstStyle/>
        <a:p>
          <a:endParaRPr lang="en-US"/>
        </a:p>
      </dgm:t>
    </dgm:pt>
    <dgm:pt modelId="{3AAE3270-3CAA-490D-B2CB-87C123C92AEC}">
      <dgm:prSet/>
      <dgm:spPr/>
      <dgm:t>
        <a:bodyPr/>
        <a:lstStyle/>
        <a:p>
          <a:pPr rtl="0"/>
          <a:r>
            <a:rPr lang="en-US" smtClean="0"/>
            <a:t>Documentation and support</a:t>
          </a:r>
          <a:endParaRPr lang="en-US"/>
        </a:p>
      </dgm:t>
    </dgm:pt>
    <dgm:pt modelId="{5898CC8B-ACBE-4CD5-AA17-93E597CD2CFB}" type="parTrans" cxnId="{FC0DA698-A4AC-4608-AE29-494196B27AB8}">
      <dgm:prSet/>
      <dgm:spPr/>
      <dgm:t>
        <a:bodyPr/>
        <a:lstStyle/>
        <a:p>
          <a:endParaRPr lang="en-US"/>
        </a:p>
      </dgm:t>
    </dgm:pt>
    <dgm:pt modelId="{B603E461-2AA6-4F39-9126-1F77E64BC3CC}" type="sibTrans" cxnId="{FC0DA698-A4AC-4608-AE29-494196B27AB8}">
      <dgm:prSet/>
      <dgm:spPr/>
      <dgm:t>
        <a:bodyPr/>
        <a:lstStyle/>
        <a:p>
          <a:endParaRPr lang="en-US"/>
        </a:p>
      </dgm:t>
    </dgm:pt>
    <dgm:pt modelId="{7A60DAF3-4AB5-4E18-8654-FF392A230181}">
      <dgm:prSet/>
      <dgm:spPr/>
      <dgm:t>
        <a:bodyPr/>
        <a:lstStyle/>
        <a:p>
          <a:pPr rtl="0"/>
          <a:r>
            <a:rPr lang="en-US" smtClean="0"/>
            <a:t>Efficiency</a:t>
          </a:r>
          <a:endParaRPr lang="en-US"/>
        </a:p>
      </dgm:t>
    </dgm:pt>
    <dgm:pt modelId="{255D3112-776C-4BB6-A805-A38A81A61D12}" type="parTrans" cxnId="{C01B579B-DFB7-40A5-AF1B-9A74CB800ADE}">
      <dgm:prSet/>
      <dgm:spPr/>
      <dgm:t>
        <a:bodyPr/>
        <a:lstStyle/>
        <a:p>
          <a:endParaRPr lang="en-US"/>
        </a:p>
      </dgm:t>
    </dgm:pt>
    <dgm:pt modelId="{5A6934B0-3B73-41C9-BC09-A6D3D3F25FD9}" type="sibTrans" cxnId="{C01B579B-DFB7-40A5-AF1B-9A74CB800ADE}">
      <dgm:prSet/>
      <dgm:spPr/>
      <dgm:t>
        <a:bodyPr/>
        <a:lstStyle/>
        <a:p>
          <a:endParaRPr lang="en-US"/>
        </a:p>
      </dgm:t>
    </dgm:pt>
    <dgm:pt modelId="{D42B550D-E4F0-4BE1-B075-BCC8FF18FD40}">
      <dgm:prSet/>
      <dgm:spPr/>
      <dgm:t>
        <a:bodyPr/>
        <a:lstStyle/>
        <a:p>
          <a:pPr rtl="0"/>
          <a:r>
            <a:rPr lang="en-US" smtClean="0"/>
            <a:t>Security</a:t>
          </a:r>
          <a:endParaRPr lang="en-US"/>
        </a:p>
      </dgm:t>
    </dgm:pt>
    <dgm:pt modelId="{88DA9949-9B95-4418-BAE2-A42C9DB051EB}" type="parTrans" cxnId="{7AF613BF-FEB9-422C-8051-9D17F1625767}">
      <dgm:prSet/>
      <dgm:spPr/>
      <dgm:t>
        <a:bodyPr/>
        <a:lstStyle/>
        <a:p>
          <a:endParaRPr lang="en-US"/>
        </a:p>
      </dgm:t>
    </dgm:pt>
    <dgm:pt modelId="{B2840016-37E4-4D1E-89A8-315E8C643708}" type="sibTrans" cxnId="{7AF613BF-FEB9-422C-8051-9D17F1625767}">
      <dgm:prSet/>
      <dgm:spPr/>
      <dgm:t>
        <a:bodyPr/>
        <a:lstStyle/>
        <a:p>
          <a:endParaRPr lang="en-US"/>
        </a:p>
      </dgm:t>
    </dgm:pt>
    <dgm:pt modelId="{C646C43F-1023-4354-B395-C5CF385D54F7}">
      <dgm:prSet/>
      <dgm:spPr/>
      <dgm:t>
        <a:bodyPr/>
        <a:lstStyle/>
        <a:p>
          <a:pPr rtl="0"/>
          <a:r>
            <a:rPr lang="en-US" smtClean="0"/>
            <a:t>Integration</a:t>
          </a:r>
          <a:endParaRPr lang="en-US"/>
        </a:p>
      </dgm:t>
    </dgm:pt>
    <dgm:pt modelId="{24CE77BF-D147-437A-BB04-511A931804DD}" type="parTrans" cxnId="{E77E2F1E-EB16-4512-AB0A-BFF75B787B27}">
      <dgm:prSet/>
      <dgm:spPr/>
      <dgm:t>
        <a:bodyPr/>
        <a:lstStyle/>
        <a:p>
          <a:endParaRPr lang="en-US"/>
        </a:p>
      </dgm:t>
    </dgm:pt>
    <dgm:pt modelId="{435FB965-04CD-4DE5-8A6D-10AE7E4CDFA3}" type="sibTrans" cxnId="{E77E2F1E-EB16-4512-AB0A-BFF75B787B27}">
      <dgm:prSet/>
      <dgm:spPr/>
      <dgm:t>
        <a:bodyPr/>
        <a:lstStyle/>
        <a:p>
          <a:endParaRPr lang="en-US"/>
        </a:p>
      </dgm:t>
    </dgm:pt>
    <dgm:pt modelId="{A20133B2-7EBB-43B4-8CB4-384EFEE1584E}" type="pres">
      <dgm:prSet presAssocID="{4916AFD9-F41B-4DBA-9167-BBEFBE6751B2}" presName="Name0" presStyleCnt="0">
        <dgm:presLayoutVars>
          <dgm:dir/>
          <dgm:animLvl val="lvl"/>
          <dgm:resizeHandles val="exact"/>
        </dgm:presLayoutVars>
      </dgm:prSet>
      <dgm:spPr/>
    </dgm:pt>
    <dgm:pt modelId="{F9165610-F97B-4A9D-A12D-BEF9EB976B58}" type="pres">
      <dgm:prSet presAssocID="{A38E975C-CC34-4348-AE1E-06BE54463CEC}" presName="linNode" presStyleCnt="0"/>
      <dgm:spPr/>
    </dgm:pt>
    <dgm:pt modelId="{44D254FF-EBED-4EA8-91BD-3654603E9921}" type="pres">
      <dgm:prSet presAssocID="{A38E975C-CC34-4348-AE1E-06BE54463CE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8D679B9-B69B-4FC7-B007-07A1887BBB52}" type="pres">
      <dgm:prSet presAssocID="{723E1FBB-8CC5-4135-BB47-F1AD1C35835F}" presName="sp" presStyleCnt="0"/>
      <dgm:spPr/>
    </dgm:pt>
    <dgm:pt modelId="{41060C60-8AFA-476F-8D86-D140D3ACF433}" type="pres">
      <dgm:prSet presAssocID="{3AAE3270-3CAA-490D-B2CB-87C123C92AEC}" presName="linNode" presStyleCnt="0"/>
      <dgm:spPr/>
    </dgm:pt>
    <dgm:pt modelId="{F999CB4C-96DF-4903-88E5-541C135495BB}" type="pres">
      <dgm:prSet presAssocID="{3AAE3270-3CAA-490D-B2CB-87C123C92AE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45AA395-E86F-404A-8064-ABCCE295DD06}" type="pres">
      <dgm:prSet presAssocID="{B603E461-2AA6-4F39-9126-1F77E64BC3CC}" presName="sp" presStyleCnt="0"/>
      <dgm:spPr/>
    </dgm:pt>
    <dgm:pt modelId="{DF3AA6DE-413C-4C9C-BC09-1CB937300085}" type="pres">
      <dgm:prSet presAssocID="{7A60DAF3-4AB5-4E18-8654-FF392A230181}" presName="linNode" presStyleCnt="0"/>
      <dgm:spPr/>
    </dgm:pt>
    <dgm:pt modelId="{BFE22081-5A6F-45D1-83CB-CA705A7ECB3C}" type="pres">
      <dgm:prSet presAssocID="{7A60DAF3-4AB5-4E18-8654-FF392A23018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C990A95-380F-4D8E-AF76-CC28315685D6}" type="pres">
      <dgm:prSet presAssocID="{5A6934B0-3B73-41C9-BC09-A6D3D3F25FD9}" presName="sp" presStyleCnt="0"/>
      <dgm:spPr/>
    </dgm:pt>
    <dgm:pt modelId="{F585C5A0-16B0-47C3-8C63-F8D3FF151E26}" type="pres">
      <dgm:prSet presAssocID="{D42B550D-E4F0-4BE1-B075-BCC8FF18FD40}" presName="linNode" presStyleCnt="0"/>
      <dgm:spPr/>
    </dgm:pt>
    <dgm:pt modelId="{E4DB4946-BCFA-4771-B9C3-B78556C1D94A}" type="pres">
      <dgm:prSet presAssocID="{D42B550D-E4F0-4BE1-B075-BCC8FF18FD4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D9E4D83-4EC1-4056-94D4-BE51B5779A30}" type="pres">
      <dgm:prSet presAssocID="{B2840016-37E4-4D1E-89A8-315E8C643708}" presName="sp" presStyleCnt="0"/>
      <dgm:spPr/>
    </dgm:pt>
    <dgm:pt modelId="{6757CD66-FC36-4BD5-B2C1-F0B78E88A695}" type="pres">
      <dgm:prSet presAssocID="{C646C43F-1023-4354-B395-C5CF385D54F7}" presName="linNode" presStyleCnt="0"/>
      <dgm:spPr/>
    </dgm:pt>
    <dgm:pt modelId="{3F45F55E-EB9E-4786-84F4-860FEE799138}" type="pres">
      <dgm:prSet presAssocID="{C646C43F-1023-4354-B395-C5CF385D54F7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1E9D44B-BABF-47DC-B666-4C2785D214D3}" type="presOf" srcId="{C646C43F-1023-4354-B395-C5CF385D54F7}" destId="{3F45F55E-EB9E-4786-84F4-860FEE799138}" srcOrd="0" destOrd="0" presId="urn:microsoft.com/office/officeart/2005/8/layout/vList5"/>
    <dgm:cxn modelId="{C01B579B-DFB7-40A5-AF1B-9A74CB800ADE}" srcId="{4916AFD9-F41B-4DBA-9167-BBEFBE6751B2}" destId="{7A60DAF3-4AB5-4E18-8654-FF392A230181}" srcOrd="2" destOrd="0" parTransId="{255D3112-776C-4BB6-A805-A38A81A61D12}" sibTransId="{5A6934B0-3B73-41C9-BC09-A6D3D3F25FD9}"/>
    <dgm:cxn modelId="{CBBE25FE-2DE8-4DD6-9DEB-A7528EB70025}" type="presOf" srcId="{3AAE3270-3CAA-490D-B2CB-87C123C92AEC}" destId="{F999CB4C-96DF-4903-88E5-541C135495BB}" srcOrd="0" destOrd="0" presId="urn:microsoft.com/office/officeart/2005/8/layout/vList5"/>
    <dgm:cxn modelId="{544BD95C-9232-4B4E-9FA8-DD60CDCBCEA3}" type="presOf" srcId="{7A60DAF3-4AB5-4E18-8654-FF392A230181}" destId="{BFE22081-5A6F-45D1-83CB-CA705A7ECB3C}" srcOrd="0" destOrd="0" presId="urn:microsoft.com/office/officeart/2005/8/layout/vList5"/>
    <dgm:cxn modelId="{2271D00F-7E2D-4D2B-AD0C-B5037DF92CD4}" srcId="{4916AFD9-F41B-4DBA-9167-BBEFBE6751B2}" destId="{A38E975C-CC34-4348-AE1E-06BE54463CEC}" srcOrd="0" destOrd="0" parTransId="{22A1CABF-9C52-4811-BB88-0DFC9818FFCB}" sibTransId="{723E1FBB-8CC5-4135-BB47-F1AD1C35835F}"/>
    <dgm:cxn modelId="{7AF613BF-FEB9-422C-8051-9D17F1625767}" srcId="{4916AFD9-F41B-4DBA-9167-BBEFBE6751B2}" destId="{D42B550D-E4F0-4BE1-B075-BCC8FF18FD40}" srcOrd="3" destOrd="0" parTransId="{88DA9949-9B95-4418-BAE2-A42C9DB051EB}" sibTransId="{B2840016-37E4-4D1E-89A8-315E8C643708}"/>
    <dgm:cxn modelId="{FC0DA698-A4AC-4608-AE29-494196B27AB8}" srcId="{4916AFD9-F41B-4DBA-9167-BBEFBE6751B2}" destId="{3AAE3270-3CAA-490D-B2CB-87C123C92AEC}" srcOrd="1" destOrd="0" parTransId="{5898CC8B-ACBE-4CD5-AA17-93E597CD2CFB}" sibTransId="{B603E461-2AA6-4F39-9126-1F77E64BC3CC}"/>
    <dgm:cxn modelId="{A2FDC863-4A39-400E-A4E5-C686EC38DFDE}" type="presOf" srcId="{A38E975C-CC34-4348-AE1E-06BE54463CEC}" destId="{44D254FF-EBED-4EA8-91BD-3654603E9921}" srcOrd="0" destOrd="0" presId="urn:microsoft.com/office/officeart/2005/8/layout/vList5"/>
    <dgm:cxn modelId="{CB2DB785-003E-4186-A4BF-6D3185721600}" type="presOf" srcId="{D42B550D-E4F0-4BE1-B075-BCC8FF18FD40}" destId="{E4DB4946-BCFA-4771-B9C3-B78556C1D94A}" srcOrd="0" destOrd="0" presId="urn:microsoft.com/office/officeart/2005/8/layout/vList5"/>
    <dgm:cxn modelId="{E77E2F1E-EB16-4512-AB0A-BFF75B787B27}" srcId="{4916AFD9-F41B-4DBA-9167-BBEFBE6751B2}" destId="{C646C43F-1023-4354-B395-C5CF385D54F7}" srcOrd="4" destOrd="0" parTransId="{24CE77BF-D147-437A-BB04-511A931804DD}" sibTransId="{435FB965-04CD-4DE5-8A6D-10AE7E4CDFA3}"/>
    <dgm:cxn modelId="{B578035C-41F3-4758-B7A8-405780438D42}" type="presOf" srcId="{4916AFD9-F41B-4DBA-9167-BBEFBE6751B2}" destId="{A20133B2-7EBB-43B4-8CB4-384EFEE1584E}" srcOrd="0" destOrd="0" presId="urn:microsoft.com/office/officeart/2005/8/layout/vList5"/>
    <dgm:cxn modelId="{0CBC4EFA-0BD0-4733-9305-4DCC448F339C}" type="presParOf" srcId="{A20133B2-7EBB-43B4-8CB4-384EFEE1584E}" destId="{F9165610-F97B-4A9D-A12D-BEF9EB976B58}" srcOrd="0" destOrd="0" presId="urn:microsoft.com/office/officeart/2005/8/layout/vList5"/>
    <dgm:cxn modelId="{E9463F3D-619D-4022-97CB-A90F52B96D66}" type="presParOf" srcId="{F9165610-F97B-4A9D-A12D-BEF9EB976B58}" destId="{44D254FF-EBED-4EA8-91BD-3654603E9921}" srcOrd="0" destOrd="0" presId="urn:microsoft.com/office/officeart/2005/8/layout/vList5"/>
    <dgm:cxn modelId="{B1786385-98D2-449B-A965-EF48F078ADCE}" type="presParOf" srcId="{A20133B2-7EBB-43B4-8CB4-384EFEE1584E}" destId="{58D679B9-B69B-4FC7-B007-07A1887BBB52}" srcOrd="1" destOrd="0" presId="urn:microsoft.com/office/officeart/2005/8/layout/vList5"/>
    <dgm:cxn modelId="{69381F78-5DC0-4C9B-8E2D-B8BD1042C02A}" type="presParOf" srcId="{A20133B2-7EBB-43B4-8CB4-384EFEE1584E}" destId="{41060C60-8AFA-476F-8D86-D140D3ACF433}" srcOrd="2" destOrd="0" presId="urn:microsoft.com/office/officeart/2005/8/layout/vList5"/>
    <dgm:cxn modelId="{0185A0EC-2762-4FEC-861D-628E3D7C3B50}" type="presParOf" srcId="{41060C60-8AFA-476F-8D86-D140D3ACF433}" destId="{F999CB4C-96DF-4903-88E5-541C135495BB}" srcOrd="0" destOrd="0" presId="urn:microsoft.com/office/officeart/2005/8/layout/vList5"/>
    <dgm:cxn modelId="{B7A2B2F7-277E-4B09-9088-92E878719C59}" type="presParOf" srcId="{A20133B2-7EBB-43B4-8CB4-384EFEE1584E}" destId="{345AA395-E86F-404A-8064-ABCCE295DD06}" srcOrd="3" destOrd="0" presId="urn:microsoft.com/office/officeart/2005/8/layout/vList5"/>
    <dgm:cxn modelId="{3BF1AB24-2B3E-4A4D-8FEA-A34EF83D4911}" type="presParOf" srcId="{A20133B2-7EBB-43B4-8CB4-384EFEE1584E}" destId="{DF3AA6DE-413C-4C9C-BC09-1CB937300085}" srcOrd="4" destOrd="0" presId="urn:microsoft.com/office/officeart/2005/8/layout/vList5"/>
    <dgm:cxn modelId="{158C1F24-DDFF-48A4-8B40-8FD4F999F552}" type="presParOf" srcId="{DF3AA6DE-413C-4C9C-BC09-1CB937300085}" destId="{BFE22081-5A6F-45D1-83CB-CA705A7ECB3C}" srcOrd="0" destOrd="0" presId="urn:microsoft.com/office/officeart/2005/8/layout/vList5"/>
    <dgm:cxn modelId="{1FF6220F-E806-4118-9B24-F54377915335}" type="presParOf" srcId="{A20133B2-7EBB-43B4-8CB4-384EFEE1584E}" destId="{5C990A95-380F-4D8E-AF76-CC28315685D6}" srcOrd="5" destOrd="0" presId="urn:microsoft.com/office/officeart/2005/8/layout/vList5"/>
    <dgm:cxn modelId="{98FBDF19-B289-4AEE-A4D3-886A9BC393D7}" type="presParOf" srcId="{A20133B2-7EBB-43B4-8CB4-384EFEE1584E}" destId="{F585C5A0-16B0-47C3-8C63-F8D3FF151E26}" srcOrd="6" destOrd="0" presId="urn:microsoft.com/office/officeart/2005/8/layout/vList5"/>
    <dgm:cxn modelId="{2DB63606-1EC1-4E94-B387-7F5CEFC38A5F}" type="presParOf" srcId="{F585C5A0-16B0-47C3-8C63-F8D3FF151E26}" destId="{E4DB4946-BCFA-4771-B9C3-B78556C1D94A}" srcOrd="0" destOrd="0" presId="urn:microsoft.com/office/officeart/2005/8/layout/vList5"/>
    <dgm:cxn modelId="{1183019A-4A63-4D72-9A59-FC272F3EFF6F}" type="presParOf" srcId="{A20133B2-7EBB-43B4-8CB4-384EFEE1584E}" destId="{BD9E4D83-4EC1-4056-94D4-BE51B5779A30}" srcOrd="7" destOrd="0" presId="urn:microsoft.com/office/officeart/2005/8/layout/vList5"/>
    <dgm:cxn modelId="{9C0F56F1-9F78-476A-B6EF-AC6DA01C5986}" type="presParOf" srcId="{A20133B2-7EBB-43B4-8CB4-384EFEE1584E}" destId="{6757CD66-FC36-4BD5-B2C1-F0B78E88A695}" srcOrd="8" destOrd="0" presId="urn:microsoft.com/office/officeart/2005/8/layout/vList5"/>
    <dgm:cxn modelId="{603FA974-A4E7-4753-BB94-7AA61F020043}" type="presParOf" srcId="{6757CD66-FC36-4BD5-B2C1-F0B78E88A695}" destId="{3F45F55E-EB9E-4786-84F4-860FEE79913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7DB529-75D9-4D31-926C-D633222C1D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6C22EB-5FF0-49D6-8EF3-D529996CB456}">
      <dgm:prSet/>
      <dgm:spPr/>
      <dgm:t>
        <a:bodyPr/>
        <a:lstStyle/>
        <a:p>
          <a:pPr rtl="0"/>
          <a:r>
            <a:rPr lang="en-US" smtClean="0"/>
            <a:t>Limitations</a:t>
          </a:r>
          <a:endParaRPr lang="en-US"/>
        </a:p>
      </dgm:t>
    </dgm:pt>
    <dgm:pt modelId="{4A46BEDD-4D47-49F8-BADB-2905D29319ED}" type="parTrans" cxnId="{8AB35CEE-5AAA-4D33-8764-D753BD59CD83}">
      <dgm:prSet/>
      <dgm:spPr/>
      <dgm:t>
        <a:bodyPr/>
        <a:lstStyle/>
        <a:p>
          <a:endParaRPr lang="en-US"/>
        </a:p>
      </dgm:t>
    </dgm:pt>
    <dgm:pt modelId="{9F5D1496-4C74-41A5-9759-A21CD7BCE3EE}" type="sibTrans" cxnId="{8AB35CEE-5AAA-4D33-8764-D753BD59CD83}">
      <dgm:prSet/>
      <dgm:spPr/>
      <dgm:t>
        <a:bodyPr/>
        <a:lstStyle/>
        <a:p>
          <a:endParaRPr lang="en-US"/>
        </a:p>
      </dgm:t>
    </dgm:pt>
    <dgm:pt modelId="{F6ADDE50-D526-4BAE-92B6-B672CEB542F9}">
      <dgm:prSet/>
      <dgm:spPr/>
      <dgm:t>
        <a:bodyPr/>
        <a:lstStyle/>
        <a:p>
          <a:pPr rtl="0"/>
          <a:r>
            <a:rPr lang="en-US" smtClean="0"/>
            <a:t>Performance</a:t>
          </a:r>
          <a:endParaRPr lang="en-US"/>
        </a:p>
      </dgm:t>
    </dgm:pt>
    <dgm:pt modelId="{D4F51227-C678-4EC4-8FCB-9FE7876C4C8E}" type="parTrans" cxnId="{B8F7E461-AB81-446E-B007-6F54D6C9E7A2}">
      <dgm:prSet/>
      <dgm:spPr/>
      <dgm:t>
        <a:bodyPr/>
        <a:lstStyle/>
        <a:p>
          <a:endParaRPr lang="en-US"/>
        </a:p>
      </dgm:t>
    </dgm:pt>
    <dgm:pt modelId="{FEB8D19A-B7B1-4A73-BB3F-FCACD4EC93ED}" type="sibTrans" cxnId="{B8F7E461-AB81-446E-B007-6F54D6C9E7A2}">
      <dgm:prSet/>
      <dgm:spPr/>
      <dgm:t>
        <a:bodyPr/>
        <a:lstStyle/>
        <a:p>
          <a:endParaRPr lang="en-US"/>
        </a:p>
      </dgm:t>
    </dgm:pt>
    <dgm:pt modelId="{C75CB294-356A-4125-9262-B83166749DCA}">
      <dgm:prSet/>
      <dgm:spPr/>
      <dgm:t>
        <a:bodyPr/>
        <a:lstStyle/>
        <a:p>
          <a:pPr rtl="0"/>
          <a:r>
            <a:rPr lang="en-US" smtClean="0"/>
            <a:t>Learning bias</a:t>
          </a:r>
          <a:endParaRPr lang="en-US"/>
        </a:p>
      </dgm:t>
    </dgm:pt>
    <dgm:pt modelId="{CBE1C0D6-7CF0-43F5-A092-AF47C4063E31}" type="parTrans" cxnId="{5C6828DD-7E7A-49B3-AD65-1821EA49A472}">
      <dgm:prSet/>
      <dgm:spPr/>
      <dgm:t>
        <a:bodyPr/>
        <a:lstStyle/>
        <a:p>
          <a:endParaRPr lang="en-US"/>
        </a:p>
      </dgm:t>
    </dgm:pt>
    <dgm:pt modelId="{CE9B80A6-D976-45F4-A1DE-753F098EACDE}" type="sibTrans" cxnId="{5C6828DD-7E7A-49B3-AD65-1821EA49A472}">
      <dgm:prSet/>
      <dgm:spPr/>
      <dgm:t>
        <a:bodyPr/>
        <a:lstStyle/>
        <a:p>
          <a:endParaRPr lang="en-US"/>
        </a:p>
      </dgm:t>
    </dgm:pt>
    <dgm:pt modelId="{D5409047-7F1F-4714-B2F8-7B67D8F4CBCA}">
      <dgm:prSet/>
      <dgm:spPr/>
      <dgm:t>
        <a:bodyPr/>
        <a:lstStyle/>
        <a:p>
          <a:pPr rtl="0"/>
          <a:r>
            <a:rPr lang="en-US" dirty="0" smtClean="0"/>
            <a:t>Steep learning curve</a:t>
          </a:r>
          <a:endParaRPr lang="en-US" dirty="0"/>
        </a:p>
      </dgm:t>
    </dgm:pt>
    <dgm:pt modelId="{B66024E8-EC74-4330-8D3F-53B9C8F89B7B}" type="parTrans" cxnId="{5D8BB027-462A-4F42-A325-AEDDEF574D1F}">
      <dgm:prSet/>
      <dgm:spPr/>
      <dgm:t>
        <a:bodyPr/>
        <a:lstStyle/>
        <a:p>
          <a:endParaRPr lang="en-US"/>
        </a:p>
      </dgm:t>
    </dgm:pt>
    <dgm:pt modelId="{0B6C0D7C-521D-4961-BC53-8D649A8B9B7D}" type="sibTrans" cxnId="{5D8BB027-462A-4F42-A325-AEDDEF574D1F}">
      <dgm:prSet/>
      <dgm:spPr/>
      <dgm:t>
        <a:bodyPr/>
        <a:lstStyle/>
        <a:p>
          <a:endParaRPr lang="en-US"/>
        </a:p>
      </dgm:t>
    </dgm:pt>
    <dgm:pt modelId="{A53DCC90-E14D-4985-9FD1-662C1A5C9414}">
      <dgm:prSet/>
      <dgm:spPr/>
      <dgm:t>
        <a:bodyPr/>
        <a:lstStyle/>
        <a:p>
          <a:pPr rtl="0"/>
          <a:r>
            <a:rPr lang="en-US" smtClean="0"/>
            <a:t>Cost</a:t>
          </a:r>
          <a:endParaRPr lang="en-US"/>
        </a:p>
      </dgm:t>
    </dgm:pt>
    <dgm:pt modelId="{389682C7-A8D6-41CF-B1FC-A44743FD4A02}" type="parTrans" cxnId="{584A1E19-356A-44DC-8EC7-EFC565530470}">
      <dgm:prSet/>
      <dgm:spPr/>
      <dgm:t>
        <a:bodyPr/>
        <a:lstStyle/>
        <a:p>
          <a:endParaRPr lang="en-US"/>
        </a:p>
      </dgm:t>
    </dgm:pt>
    <dgm:pt modelId="{689F6B77-6DE1-46E7-8317-64294C921F24}" type="sibTrans" cxnId="{584A1E19-356A-44DC-8EC7-EFC565530470}">
      <dgm:prSet/>
      <dgm:spPr/>
      <dgm:t>
        <a:bodyPr/>
        <a:lstStyle/>
        <a:p>
          <a:endParaRPr lang="en-US"/>
        </a:p>
      </dgm:t>
    </dgm:pt>
    <dgm:pt modelId="{7ACC4944-3DC7-4BB3-8D9A-80B28B894D25}" type="pres">
      <dgm:prSet presAssocID="{797DB529-75D9-4D31-926C-D633222C1D97}" presName="linear" presStyleCnt="0">
        <dgm:presLayoutVars>
          <dgm:animLvl val="lvl"/>
          <dgm:resizeHandles val="exact"/>
        </dgm:presLayoutVars>
      </dgm:prSet>
      <dgm:spPr/>
    </dgm:pt>
    <dgm:pt modelId="{09C0DEB2-6C15-4A7D-91EC-AF5EE6AB3A52}" type="pres">
      <dgm:prSet presAssocID="{6D6C22EB-5FF0-49D6-8EF3-D529996CB4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27AB5E-4DB2-4C56-AEC0-DCEDCE5D88C9}" type="pres">
      <dgm:prSet presAssocID="{9F5D1496-4C74-41A5-9759-A21CD7BCE3EE}" presName="spacer" presStyleCnt="0"/>
      <dgm:spPr/>
    </dgm:pt>
    <dgm:pt modelId="{E155F6C9-637B-4148-9F19-388A1145C727}" type="pres">
      <dgm:prSet presAssocID="{F6ADDE50-D526-4BAE-92B6-B672CEB542F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A30BCD-42B3-45BF-83B5-EC1C28B500CD}" type="pres">
      <dgm:prSet presAssocID="{FEB8D19A-B7B1-4A73-BB3F-FCACD4EC93ED}" presName="spacer" presStyleCnt="0"/>
      <dgm:spPr/>
    </dgm:pt>
    <dgm:pt modelId="{2A93D837-4915-4560-BCE1-89E5A0C93A5F}" type="pres">
      <dgm:prSet presAssocID="{C75CB294-356A-4125-9262-B83166749DC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7AB2D0-09F1-406C-954C-694ED627D31C}" type="pres">
      <dgm:prSet presAssocID="{CE9B80A6-D976-45F4-A1DE-753F098EACDE}" presName="spacer" presStyleCnt="0"/>
      <dgm:spPr/>
    </dgm:pt>
    <dgm:pt modelId="{72F29BBC-BC3C-4DC3-BCE7-FBE205A0B0D1}" type="pres">
      <dgm:prSet presAssocID="{D5409047-7F1F-4714-B2F8-7B67D8F4CB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8B17004-A5BE-427F-9003-0995D2D8419A}" type="pres">
      <dgm:prSet presAssocID="{0B6C0D7C-521D-4961-BC53-8D649A8B9B7D}" presName="spacer" presStyleCnt="0"/>
      <dgm:spPr/>
    </dgm:pt>
    <dgm:pt modelId="{AA4E53A8-F4B6-4397-BEDE-1992428F8CC1}" type="pres">
      <dgm:prSet presAssocID="{A53DCC90-E14D-4985-9FD1-662C1A5C941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27176BD-41B5-4403-B3B7-AEF432886099}" type="presOf" srcId="{A53DCC90-E14D-4985-9FD1-662C1A5C9414}" destId="{AA4E53A8-F4B6-4397-BEDE-1992428F8CC1}" srcOrd="0" destOrd="0" presId="urn:microsoft.com/office/officeart/2005/8/layout/vList2"/>
    <dgm:cxn modelId="{8AB35CEE-5AAA-4D33-8764-D753BD59CD83}" srcId="{797DB529-75D9-4D31-926C-D633222C1D97}" destId="{6D6C22EB-5FF0-49D6-8EF3-D529996CB456}" srcOrd="0" destOrd="0" parTransId="{4A46BEDD-4D47-49F8-BADB-2905D29319ED}" sibTransId="{9F5D1496-4C74-41A5-9759-A21CD7BCE3EE}"/>
    <dgm:cxn modelId="{763F77D3-72F0-4B62-B046-23267651534C}" type="presOf" srcId="{797DB529-75D9-4D31-926C-D633222C1D97}" destId="{7ACC4944-3DC7-4BB3-8D9A-80B28B894D25}" srcOrd="0" destOrd="0" presId="urn:microsoft.com/office/officeart/2005/8/layout/vList2"/>
    <dgm:cxn modelId="{5D8BB027-462A-4F42-A325-AEDDEF574D1F}" srcId="{797DB529-75D9-4D31-926C-D633222C1D97}" destId="{D5409047-7F1F-4714-B2F8-7B67D8F4CBCA}" srcOrd="3" destOrd="0" parTransId="{B66024E8-EC74-4330-8D3F-53B9C8F89B7B}" sibTransId="{0B6C0D7C-521D-4961-BC53-8D649A8B9B7D}"/>
    <dgm:cxn modelId="{4D7E514B-2081-46DF-A3D8-F5CA60881B7C}" type="presOf" srcId="{C75CB294-356A-4125-9262-B83166749DCA}" destId="{2A93D837-4915-4560-BCE1-89E5A0C93A5F}" srcOrd="0" destOrd="0" presId="urn:microsoft.com/office/officeart/2005/8/layout/vList2"/>
    <dgm:cxn modelId="{B8F7E461-AB81-446E-B007-6F54D6C9E7A2}" srcId="{797DB529-75D9-4D31-926C-D633222C1D97}" destId="{F6ADDE50-D526-4BAE-92B6-B672CEB542F9}" srcOrd="1" destOrd="0" parTransId="{D4F51227-C678-4EC4-8FCB-9FE7876C4C8E}" sibTransId="{FEB8D19A-B7B1-4A73-BB3F-FCACD4EC93ED}"/>
    <dgm:cxn modelId="{00503AA2-701C-4C22-BF0B-8B10BEBA9EEB}" type="presOf" srcId="{D5409047-7F1F-4714-B2F8-7B67D8F4CBCA}" destId="{72F29BBC-BC3C-4DC3-BCE7-FBE205A0B0D1}" srcOrd="0" destOrd="0" presId="urn:microsoft.com/office/officeart/2005/8/layout/vList2"/>
    <dgm:cxn modelId="{584A1E19-356A-44DC-8EC7-EFC565530470}" srcId="{797DB529-75D9-4D31-926C-D633222C1D97}" destId="{A53DCC90-E14D-4985-9FD1-662C1A5C9414}" srcOrd="4" destOrd="0" parTransId="{389682C7-A8D6-41CF-B1FC-A44743FD4A02}" sibTransId="{689F6B77-6DE1-46E7-8317-64294C921F24}"/>
    <dgm:cxn modelId="{5C6828DD-7E7A-49B3-AD65-1821EA49A472}" srcId="{797DB529-75D9-4D31-926C-D633222C1D97}" destId="{C75CB294-356A-4125-9262-B83166749DCA}" srcOrd="2" destOrd="0" parTransId="{CBE1C0D6-7CF0-43F5-A092-AF47C4063E31}" sibTransId="{CE9B80A6-D976-45F4-A1DE-753F098EACDE}"/>
    <dgm:cxn modelId="{D05ABC54-18CB-457D-8110-0F540C0DD8D7}" type="presOf" srcId="{F6ADDE50-D526-4BAE-92B6-B672CEB542F9}" destId="{E155F6C9-637B-4148-9F19-388A1145C727}" srcOrd="0" destOrd="0" presId="urn:microsoft.com/office/officeart/2005/8/layout/vList2"/>
    <dgm:cxn modelId="{CAFB028E-0495-46EE-A663-EBD914628E76}" type="presOf" srcId="{6D6C22EB-5FF0-49D6-8EF3-D529996CB456}" destId="{09C0DEB2-6C15-4A7D-91EC-AF5EE6AB3A52}" srcOrd="0" destOrd="0" presId="urn:microsoft.com/office/officeart/2005/8/layout/vList2"/>
    <dgm:cxn modelId="{ABC8F8B4-DC8B-403E-BC88-CEF5C1E8813C}" type="presParOf" srcId="{7ACC4944-3DC7-4BB3-8D9A-80B28B894D25}" destId="{09C0DEB2-6C15-4A7D-91EC-AF5EE6AB3A52}" srcOrd="0" destOrd="0" presId="urn:microsoft.com/office/officeart/2005/8/layout/vList2"/>
    <dgm:cxn modelId="{744B0EB2-8E6C-4EBC-9D61-9238FF78AA71}" type="presParOf" srcId="{7ACC4944-3DC7-4BB3-8D9A-80B28B894D25}" destId="{2D27AB5E-4DB2-4C56-AEC0-DCEDCE5D88C9}" srcOrd="1" destOrd="0" presId="urn:microsoft.com/office/officeart/2005/8/layout/vList2"/>
    <dgm:cxn modelId="{9844CF8A-7F76-45ED-992C-2B5925D2E2D2}" type="presParOf" srcId="{7ACC4944-3DC7-4BB3-8D9A-80B28B894D25}" destId="{E155F6C9-637B-4148-9F19-388A1145C727}" srcOrd="2" destOrd="0" presId="urn:microsoft.com/office/officeart/2005/8/layout/vList2"/>
    <dgm:cxn modelId="{7A89353C-D2C1-44A9-B495-6225413DB6C9}" type="presParOf" srcId="{7ACC4944-3DC7-4BB3-8D9A-80B28B894D25}" destId="{78A30BCD-42B3-45BF-83B5-EC1C28B500CD}" srcOrd="3" destOrd="0" presId="urn:microsoft.com/office/officeart/2005/8/layout/vList2"/>
    <dgm:cxn modelId="{D1EB48C5-0B0B-4185-8838-B0621FFE4EE2}" type="presParOf" srcId="{7ACC4944-3DC7-4BB3-8D9A-80B28B894D25}" destId="{2A93D837-4915-4560-BCE1-89E5A0C93A5F}" srcOrd="4" destOrd="0" presId="urn:microsoft.com/office/officeart/2005/8/layout/vList2"/>
    <dgm:cxn modelId="{67FCC03A-AF59-432F-B477-39267378E8F8}" type="presParOf" srcId="{7ACC4944-3DC7-4BB3-8D9A-80B28B894D25}" destId="{F87AB2D0-09F1-406C-954C-694ED627D31C}" srcOrd="5" destOrd="0" presId="urn:microsoft.com/office/officeart/2005/8/layout/vList2"/>
    <dgm:cxn modelId="{1E3CC3AA-DFAD-44A8-9C83-7FFC06E3D73C}" type="presParOf" srcId="{7ACC4944-3DC7-4BB3-8D9A-80B28B894D25}" destId="{72F29BBC-BC3C-4DC3-BCE7-FBE205A0B0D1}" srcOrd="6" destOrd="0" presId="urn:microsoft.com/office/officeart/2005/8/layout/vList2"/>
    <dgm:cxn modelId="{975ADEBB-748D-467A-81B0-441A001936EE}" type="presParOf" srcId="{7ACC4944-3DC7-4BB3-8D9A-80B28B894D25}" destId="{08B17004-A5BE-427F-9003-0995D2D8419A}" srcOrd="7" destOrd="0" presId="urn:microsoft.com/office/officeart/2005/8/layout/vList2"/>
    <dgm:cxn modelId="{93F61B73-74C1-42FB-9484-25547EE55594}" type="presParOf" srcId="{7ACC4944-3DC7-4BB3-8D9A-80B28B894D25}" destId="{AA4E53A8-F4B6-4397-BEDE-1992428F8CC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76124" y="177513"/>
          <a:ext cx="1174164" cy="8219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endParaRPr lang="en-US" sz="2100" kern="1200" dirty="0"/>
        </a:p>
      </dsp:txBody>
      <dsp:txXfrm rot="-5400000">
        <a:off x="1" y="412347"/>
        <a:ext cx="821915" cy="352249"/>
      </dsp:txXfrm>
    </dsp:sp>
    <dsp:sp modelId="{B07357FA-3AD7-45B2-873C-F7411ABE1AB7}">
      <dsp:nvSpPr>
        <dsp:cNvPr id="0" name=""/>
        <dsp:cNvSpPr/>
      </dsp:nvSpPr>
      <dsp:spPr>
        <a:xfrm rot="5400000">
          <a:off x="4144154" y="-3320850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Web Framework</a:t>
          </a:r>
          <a:endParaRPr lang="en-US" sz="3500" kern="1200" dirty="0"/>
        </a:p>
      </dsp:txBody>
      <dsp:txXfrm rot="-5400000">
        <a:off x="821916" y="38645"/>
        <a:ext cx="7370427" cy="688693"/>
      </dsp:txXfrm>
    </dsp:sp>
    <dsp:sp modelId="{6EADA821-A023-4149-84FA-7E56FE18D484}">
      <dsp:nvSpPr>
        <dsp:cNvPr id="0" name=""/>
        <dsp:cNvSpPr/>
      </dsp:nvSpPr>
      <dsp:spPr>
        <a:xfrm rot="5400000">
          <a:off x="-176124" y="1203894"/>
          <a:ext cx="1174164" cy="8219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endParaRPr lang="en-US" sz="2100" kern="1200" dirty="0"/>
        </a:p>
      </dsp:txBody>
      <dsp:txXfrm rot="-5400000">
        <a:off x="1" y="1438728"/>
        <a:ext cx="821915" cy="352249"/>
      </dsp:txXfrm>
    </dsp:sp>
    <dsp:sp modelId="{F746FC6B-C49F-4C75-B0B5-0E8200D317B7}">
      <dsp:nvSpPr>
        <dsp:cNvPr id="0" name=""/>
        <dsp:cNvSpPr/>
      </dsp:nvSpPr>
      <dsp:spPr>
        <a:xfrm rot="5400000">
          <a:off x="4144154" y="-2294468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Web Framework Risk</a:t>
          </a:r>
          <a:endParaRPr lang="en-US" sz="3500" kern="1200" dirty="0"/>
        </a:p>
      </dsp:txBody>
      <dsp:txXfrm rot="-5400000">
        <a:off x="821916" y="1065027"/>
        <a:ext cx="7370427" cy="688693"/>
      </dsp:txXfrm>
    </dsp:sp>
    <dsp:sp modelId="{2D24FD2B-D7B6-4A54-B907-4ADA0FC73F78}">
      <dsp:nvSpPr>
        <dsp:cNvPr id="0" name=""/>
        <dsp:cNvSpPr/>
      </dsp:nvSpPr>
      <dsp:spPr>
        <a:xfrm rot="5400000">
          <a:off x="-176124" y="2230276"/>
          <a:ext cx="1174164" cy="8219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endParaRPr lang="en-US" sz="2100" kern="1200" dirty="0"/>
        </a:p>
      </dsp:txBody>
      <dsp:txXfrm rot="-5400000">
        <a:off x="1" y="2465110"/>
        <a:ext cx="821915" cy="352249"/>
      </dsp:txXfrm>
    </dsp:sp>
    <dsp:sp modelId="{4CF64321-1F4E-4ECB-91EF-26FB9FA5D709}">
      <dsp:nvSpPr>
        <dsp:cNvPr id="0" name=""/>
        <dsp:cNvSpPr/>
      </dsp:nvSpPr>
      <dsp:spPr>
        <a:xfrm rot="5400000">
          <a:off x="4144154" y="-1268086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Code Review with Web Framework</a:t>
          </a:r>
          <a:endParaRPr lang="en-US" sz="3500" kern="1200" dirty="0"/>
        </a:p>
      </dsp:txBody>
      <dsp:txXfrm rot="-5400000">
        <a:off x="821916" y="2091409"/>
        <a:ext cx="7370427" cy="688693"/>
      </dsp:txXfrm>
    </dsp:sp>
    <dsp:sp modelId="{63FC4A64-626A-4521-A106-E1F8DF21FED9}">
      <dsp:nvSpPr>
        <dsp:cNvPr id="0" name=""/>
        <dsp:cNvSpPr/>
      </dsp:nvSpPr>
      <dsp:spPr>
        <a:xfrm rot="5400000">
          <a:off x="-176124" y="3256658"/>
          <a:ext cx="1174164" cy="8219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</a:t>
          </a:r>
          <a:endParaRPr lang="en-US" sz="2100" kern="1200" dirty="0"/>
        </a:p>
      </dsp:txBody>
      <dsp:txXfrm rot="-5400000">
        <a:off x="1" y="3491492"/>
        <a:ext cx="821915" cy="352249"/>
      </dsp:txXfrm>
    </dsp:sp>
    <dsp:sp modelId="{2BC25E8C-57BE-4205-96B8-D520BF9B9E9B}">
      <dsp:nvSpPr>
        <dsp:cNvPr id="0" name=""/>
        <dsp:cNvSpPr/>
      </dsp:nvSpPr>
      <dsp:spPr>
        <a:xfrm rot="5400000">
          <a:off x="4144154" y="-241704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Cryptography in Web App</a:t>
          </a:r>
          <a:endParaRPr lang="en-US" sz="3500" kern="1200" dirty="0"/>
        </a:p>
      </dsp:txBody>
      <dsp:txXfrm rot="-5400000">
        <a:off x="821916" y="3117791"/>
        <a:ext cx="7370427" cy="68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254FF-EBED-4EA8-91BD-3654603E9921}">
      <dsp:nvSpPr>
        <dsp:cNvPr id="0" name=""/>
        <dsp:cNvSpPr/>
      </dsp:nvSpPr>
      <dsp:spPr>
        <a:xfrm>
          <a:off x="2633471" y="1082"/>
          <a:ext cx="2962656" cy="473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Open-source</a:t>
          </a:r>
          <a:endParaRPr lang="en-US" sz="1700" kern="1200"/>
        </a:p>
      </dsp:txBody>
      <dsp:txXfrm>
        <a:off x="2656565" y="24176"/>
        <a:ext cx="2916468" cy="426898"/>
      </dsp:txXfrm>
    </dsp:sp>
    <dsp:sp modelId="{F999CB4C-96DF-4903-88E5-541C135495BB}">
      <dsp:nvSpPr>
        <dsp:cNvPr id="0" name=""/>
        <dsp:cNvSpPr/>
      </dsp:nvSpPr>
      <dsp:spPr>
        <a:xfrm>
          <a:off x="2633471" y="497822"/>
          <a:ext cx="2962656" cy="4730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Documentation and support</a:t>
          </a:r>
          <a:endParaRPr lang="en-US" sz="1700" kern="1200"/>
        </a:p>
      </dsp:txBody>
      <dsp:txXfrm>
        <a:off x="2656565" y="520916"/>
        <a:ext cx="2916468" cy="426898"/>
      </dsp:txXfrm>
    </dsp:sp>
    <dsp:sp modelId="{BFE22081-5A6F-45D1-83CB-CA705A7ECB3C}">
      <dsp:nvSpPr>
        <dsp:cNvPr id="0" name=""/>
        <dsp:cNvSpPr/>
      </dsp:nvSpPr>
      <dsp:spPr>
        <a:xfrm>
          <a:off x="2633471" y="994563"/>
          <a:ext cx="2962656" cy="4730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Efficiency</a:t>
          </a:r>
          <a:endParaRPr lang="en-US" sz="1700" kern="1200"/>
        </a:p>
      </dsp:txBody>
      <dsp:txXfrm>
        <a:off x="2656565" y="1017657"/>
        <a:ext cx="2916468" cy="426898"/>
      </dsp:txXfrm>
    </dsp:sp>
    <dsp:sp modelId="{E4DB4946-BCFA-4771-B9C3-B78556C1D94A}">
      <dsp:nvSpPr>
        <dsp:cNvPr id="0" name=""/>
        <dsp:cNvSpPr/>
      </dsp:nvSpPr>
      <dsp:spPr>
        <a:xfrm>
          <a:off x="2633471" y="1491303"/>
          <a:ext cx="2962656" cy="4730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Security</a:t>
          </a:r>
          <a:endParaRPr lang="en-US" sz="1700" kern="1200"/>
        </a:p>
      </dsp:txBody>
      <dsp:txXfrm>
        <a:off x="2656565" y="1514397"/>
        <a:ext cx="2916468" cy="426898"/>
      </dsp:txXfrm>
    </dsp:sp>
    <dsp:sp modelId="{3F45F55E-EB9E-4786-84F4-860FEE799138}">
      <dsp:nvSpPr>
        <dsp:cNvPr id="0" name=""/>
        <dsp:cNvSpPr/>
      </dsp:nvSpPr>
      <dsp:spPr>
        <a:xfrm>
          <a:off x="2633471" y="1988044"/>
          <a:ext cx="2962656" cy="4730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Integration</a:t>
          </a:r>
          <a:endParaRPr lang="en-US" sz="1700" kern="1200"/>
        </a:p>
      </dsp:txBody>
      <dsp:txXfrm>
        <a:off x="2656565" y="2011138"/>
        <a:ext cx="2916468" cy="426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0DEB2-6C15-4A7D-91EC-AF5EE6AB3A52}">
      <dsp:nvSpPr>
        <dsp:cNvPr id="0" name=""/>
        <dsp:cNvSpPr/>
      </dsp:nvSpPr>
      <dsp:spPr>
        <a:xfrm>
          <a:off x="0" y="32653"/>
          <a:ext cx="7154863" cy="617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Limitations</a:t>
          </a:r>
          <a:endParaRPr lang="en-US" sz="2400" kern="1200"/>
        </a:p>
      </dsp:txBody>
      <dsp:txXfrm>
        <a:off x="30157" y="62810"/>
        <a:ext cx="7094549" cy="557445"/>
      </dsp:txXfrm>
    </dsp:sp>
    <dsp:sp modelId="{E155F6C9-637B-4148-9F19-388A1145C727}">
      <dsp:nvSpPr>
        <dsp:cNvPr id="0" name=""/>
        <dsp:cNvSpPr/>
      </dsp:nvSpPr>
      <dsp:spPr>
        <a:xfrm>
          <a:off x="0" y="719533"/>
          <a:ext cx="7154863" cy="6177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Performance</a:t>
          </a:r>
          <a:endParaRPr lang="en-US" sz="2400" kern="1200"/>
        </a:p>
      </dsp:txBody>
      <dsp:txXfrm>
        <a:off x="30157" y="749690"/>
        <a:ext cx="7094549" cy="557445"/>
      </dsp:txXfrm>
    </dsp:sp>
    <dsp:sp modelId="{2A93D837-4915-4560-BCE1-89E5A0C93A5F}">
      <dsp:nvSpPr>
        <dsp:cNvPr id="0" name=""/>
        <dsp:cNvSpPr/>
      </dsp:nvSpPr>
      <dsp:spPr>
        <a:xfrm>
          <a:off x="0" y="1406413"/>
          <a:ext cx="7154863" cy="6177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Learning bias</a:t>
          </a:r>
          <a:endParaRPr lang="en-US" sz="2400" kern="1200"/>
        </a:p>
      </dsp:txBody>
      <dsp:txXfrm>
        <a:off x="30157" y="1436570"/>
        <a:ext cx="7094549" cy="557445"/>
      </dsp:txXfrm>
    </dsp:sp>
    <dsp:sp modelId="{72F29BBC-BC3C-4DC3-BCE7-FBE205A0B0D1}">
      <dsp:nvSpPr>
        <dsp:cNvPr id="0" name=""/>
        <dsp:cNvSpPr/>
      </dsp:nvSpPr>
      <dsp:spPr>
        <a:xfrm>
          <a:off x="0" y="2093293"/>
          <a:ext cx="7154863" cy="617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Steep learning curve</a:t>
          </a:r>
          <a:endParaRPr lang="en-US" sz="2400" kern="1200" dirty="0"/>
        </a:p>
      </dsp:txBody>
      <dsp:txXfrm>
        <a:off x="30157" y="2123450"/>
        <a:ext cx="7094549" cy="557445"/>
      </dsp:txXfrm>
    </dsp:sp>
    <dsp:sp modelId="{AA4E53A8-F4B6-4397-BEDE-1992428F8CC1}">
      <dsp:nvSpPr>
        <dsp:cNvPr id="0" name=""/>
        <dsp:cNvSpPr/>
      </dsp:nvSpPr>
      <dsp:spPr>
        <a:xfrm>
          <a:off x="0" y="2780173"/>
          <a:ext cx="7154863" cy="6177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Cost</a:t>
          </a:r>
          <a:endParaRPr lang="en-US" sz="2400" kern="1200"/>
        </a:p>
      </dsp:txBody>
      <dsp:txXfrm>
        <a:off x="30157" y="2810330"/>
        <a:ext cx="7094549" cy="55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462213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 dirty="0"/>
              <a:t>Part </a:t>
            </a:r>
            <a:r>
              <a:rPr lang="en-US" dirty="0" smtClean="0"/>
              <a:t>4: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</a:t>
            </a:r>
            <a:r>
              <a:rPr lang="en-US" dirty="0" smtClean="0"/>
              <a:t>Framework &amp;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2752486"/>
            <a:ext cx="8026400" cy="1477328"/>
          </a:xfrm>
        </p:spPr>
        <p:txBody>
          <a:bodyPr/>
          <a:lstStyle/>
          <a:p>
            <a:r>
              <a:rPr lang="en-US" dirty="0"/>
              <a:t>Code Review with Web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5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with Web Framework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23768"/>
          </a:xfrm>
        </p:spPr>
        <p:txBody>
          <a:bodyPr/>
          <a:lstStyle/>
          <a:p>
            <a:r>
              <a:rPr lang="en-US" dirty="0" smtClean="0"/>
              <a:t>Same as Web Application Code Review</a:t>
            </a:r>
          </a:p>
          <a:p>
            <a:pPr lvl="1"/>
            <a:r>
              <a:rPr lang="en-US" dirty="0" smtClean="0"/>
              <a:t>Code Review</a:t>
            </a:r>
          </a:p>
          <a:p>
            <a:r>
              <a:rPr lang="en-US" dirty="0" smtClean="0"/>
              <a:t>More:</a:t>
            </a:r>
          </a:p>
          <a:p>
            <a:pPr lvl="1"/>
            <a:r>
              <a:rPr lang="en-US" dirty="0" smtClean="0"/>
              <a:t>Review Framework Security</a:t>
            </a:r>
          </a:p>
          <a:p>
            <a:pPr lvl="1"/>
            <a:r>
              <a:rPr lang="en-US" dirty="0" smtClean="0"/>
              <a:t>Review Third-party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1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Review Framework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69332"/>
          </a:xfrm>
        </p:spPr>
        <p:txBody>
          <a:bodyPr/>
          <a:lstStyle/>
          <a:p>
            <a:r>
              <a:rPr lang="en-US" dirty="0" smtClean="0"/>
              <a:t>Review Vulnerabilities of Framework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100060" cy="339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91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Framework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370427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Framework Feature</a:t>
            </a:r>
          </a:p>
          <a:p>
            <a:pPr lvl="1"/>
            <a:r>
              <a:rPr lang="en-US" dirty="0" smtClean="0"/>
              <a:t>Remove Example</a:t>
            </a:r>
          </a:p>
          <a:p>
            <a:pPr lvl="1"/>
            <a:r>
              <a:rPr lang="en-US" dirty="0"/>
              <a:t>Remove Unusable component</a:t>
            </a:r>
            <a:endParaRPr lang="en-US" dirty="0" smtClean="0"/>
          </a:p>
          <a:p>
            <a:pPr lvl="1"/>
            <a:r>
              <a:rPr lang="en-US" dirty="0" smtClean="0"/>
              <a:t>Enable </a:t>
            </a:r>
            <a:r>
              <a:rPr lang="en-US" dirty="0"/>
              <a:t>Security Feature</a:t>
            </a:r>
            <a:endParaRPr lang="en-US" dirty="0" smtClean="0"/>
          </a:p>
          <a:p>
            <a:r>
              <a:rPr lang="en-US" dirty="0" smtClean="0"/>
              <a:t>Security Coding</a:t>
            </a:r>
          </a:p>
          <a:p>
            <a:pPr lvl="1"/>
            <a:r>
              <a:rPr lang="en-US" dirty="0" smtClean="0"/>
              <a:t>Use Framework API. </a:t>
            </a:r>
          </a:p>
          <a:p>
            <a:pPr lvl="2"/>
            <a:r>
              <a:rPr lang="en-US" dirty="0" smtClean="0"/>
              <a:t>Ex: Doctrine, Active Record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Framework </a:t>
            </a:r>
            <a:r>
              <a:rPr lang="en-US" dirty="0" smtClean="0"/>
              <a:t>Parsing: Input and Output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Framework </a:t>
            </a:r>
            <a:r>
              <a:rPr lang="en-US" dirty="0" smtClean="0"/>
              <a:t>Filter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3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Cryptography in Web </a:t>
            </a:r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9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in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631763"/>
          </a:xfrm>
        </p:spPr>
        <p:txBody>
          <a:bodyPr/>
          <a:lstStyle/>
          <a:p>
            <a:r>
              <a:rPr lang="en-US" dirty="0" smtClean="0"/>
              <a:t>Incorrect Hash Signature</a:t>
            </a:r>
          </a:p>
          <a:p>
            <a:r>
              <a:rPr lang="en-US" dirty="0" smtClean="0"/>
              <a:t>Length-Extension Attack</a:t>
            </a:r>
          </a:p>
          <a:p>
            <a:r>
              <a:rPr lang="en-US" dirty="0" smtClean="0"/>
              <a:t>And:</a:t>
            </a:r>
          </a:p>
          <a:p>
            <a:pPr lvl="1"/>
            <a:r>
              <a:rPr lang="en-US" dirty="0" smtClean="0"/>
              <a:t>Oracle Padding</a:t>
            </a:r>
          </a:p>
          <a:p>
            <a:pPr lvl="1"/>
            <a:r>
              <a:rPr lang="en-US" dirty="0" smtClean="0"/>
              <a:t>BEAST</a:t>
            </a:r>
          </a:p>
          <a:p>
            <a:pPr lvl="1"/>
            <a:r>
              <a:rPr lang="en-US" dirty="0" smtClean="0"/>
              <a:t>POODLE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Not include here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1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Incorrect Hash </a:t>
            </a:r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69880"/>
          </a:xfrm>
        </p:spPr>
        <p:txBody>
          <a:bodyPr/>
          <a:lstStyle/>
          <a:p>
            <a:r>
              <a:rPr lang="en-US" dirty="0"/>
              <a:t>Website have: Merchant code &amp; </a:t>
            </a:r>
            <a:r>
              <a:rPr lang="en-US" dirty="0" smtClean="0"/>
              <a:t>Shared </a:t>
            </a:r>
            <a:r>
              <a:rPr lang="en-US" dirty="0"/>
              <a:t>secret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Signature generate:</a:t>
            </a:r>
          </a:p>
          <a:p>
            <a:pPr lvl="1"/>
            <a:r>
              <a:rPr lang="en-US" dirty="0" smtClean="0"/>
              <a:t>1. Order parameter (ABC)</a:t>
            </a:r>
          </a:p>
          <a:p>
            <a:pPr lvl="1"/>
            <a:r>
              <a:rPr lang="en-US" dirty="0" smtClean="0"/>
              <a:t>2. </a:t>
            </a:r>
            <a:r>
              <a:rPr lang="en-US" dirty="0"/>
              <a:t>Add </a:t>
            </a:r>
            <a:r>
              <a:rPr lang="en-US" dirty="0" smtClean="0"/>
              <a:t>Secret key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Calculate hash: MD5, SHA1</a:t>
            </a:r>
          </a:p>
          <a:p>
            <a:pPr lvl="1"/>
            <a:r>
              <a:rPr lang="en-US" dirty="0" smtClean="0"/>
              <a:t>4. Sent to Payment gateway </a:t>
            </a:r>
            <a:r>
              <a:rPr lang="en-US" dirty="0"/>
              <a:t>like Signature</a:t>
            </a:r>
          </a:p>
        </p:txBody>
      </p:sp>
    </p:spTree>
    <p:extLst>
      <p:ext uri="{BB962C8B-B14F-4D97-AF65-F5344CB8AC3E}">
        <p14:creationId xmlns:p14="http://schemas.microsoft.com/office/powerpoint/2010/main" val="336817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Incorrect Hash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31544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order_id</a:t>
            </a:r>
            <a:r>
              <a:rPr lang="en-US" dirty="0"/>
              <a:t>=123, </a:t>
            </a:r>
            <a:r>
              <a:rPr lang="en-US" dirty="0" err="1"/>
              <a:t>merchant_id</a:t>
            </a:r>
            <a:r>
              <a:rPr lang="en-US" dirty="0"/>
              <a:t>=1230, amount=100000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amount=100000</a:t>
            </a:r>
            <a:r>
              <a:rPr lang="en-US" dirty="0"/>
              <a:t>, </a:t>
            </a:r>
            <a:r>
              <a:rPr lang="en-US" dirty="0" err="1"/>
              <a:t>merchant_id</a:t>
            </a:r>
            <a:r>
              <a:rPr lang="en-US" dirty="0"/>
              <a:t>=1230, </a:t>
            </a:r>
            <a:r>
              <a:rPr lang="en-US" dirty="0" err="1" smtClean="0"/>
              <a:t>order_id</a:t>
            </a:r>
            <a:r>
              <a:rPr lang="en-US" dirty="0" smtClean="0"/>
              <a:t>=123</a:t>
            </a:r>
          </a:p>
          <a:p>
            <a:r>
              <a:rPr lang="en-US" dirty="0"/>
              <a:t>2. </a:t>
            </a:r>
            <a:r>
              <a:rPr lang="en-US" dirty="0" smtClean="0"/>
              <a:t>SECRET1000001230123</a:t>
            </a:r>
          </a:p>
          <a:p>
            <a:r>
              <a:rPr lang="en-US" dirty="0" smtClean="0"/>
              <a:t>3. MD5(</a:t>
            </a:r>
            <a:r>
              <a:rPr lang="en-US" dirty="0"/>
              <a:t>SECRET1000001230123</a:t>
            </a:r>
            <a:r>
              <a:rPr lang="en-US" dirty="0" smtClean="0"/>
              <a:t>)</a:t>
            </a:r>
          </a:p>
          <a:p>
            <a:r>
              <a:rPr lang="en-US" dirty="0"/>
              <a:t>signature=7BD70B91F6F026FBFFFA552A7D59B5BD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Hash Signature</a:t>
            </a:r>
          </a:p>
        </p:txBody>
      </p:sp>
      <p:pic>
        <p:nvPicPr>
          <p:cNvPr id="4" name="Picture 2" descr="C:\Users\shernan\AppData\Local\Microsoft\Windows\Temporary Internet Files\Content.IE5\ZB0MPM8Y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0" y="1752600"/>
            <a:ext cx="4127500" cy="380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30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Hash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892552"/>
          </a:xfrm>
        </p:spPr>
        <p:txBody>
          <a:bodyPr/>
          <a:lstStyle/>
          <a:p>
            <a:r>
              <a:rPr lang="en-US" dirty="0" smtClean="0"/>
              <a:t>Not separate character ( | )</a:t>
            </a:r>
          </a:p>
          <a:p>
            <a:r>
              <a:rPr lang="en-US" dirty="0" smtClean="0"/>
              <a:t>MD5 </a:t>
            </a:r>
            <a:r>
              <a:rPr lang="en-US" dirty="0">
                <a:sym typeface="Wingdings" panose="05000000000000000000" pitchFamily="2" charset="2"/>
              </a:rPr>
              <a:t> length-extension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5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576630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Length-Extension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600200"/>
            <a:ext cx="518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signature1 = MD5(SECRET||m)</a:t>
            </a:r>
          </a:p>
          <a:p>
            <a:pPr algn="ctr"/>
            <a:r>
              <a:rPr lang="en-US" dirty="0"/>
              <a:t>signature2 = MD5(SECRET||m||p||x)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8382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sz="1600" dirty="0"/>
              <a:t>response1 = “amount=100000&amp;merchant_id=1230&amp;order_id=567&amp;signature=[sig1]”</a:t>
            </a:r>
          </a:p>
          <a:p>
            <a:r>
              <a:rPr lang="en-US" sz="1600" dirty="0"/>
              <a:t>m1        = “1000001230567"</a:t>
            </a:r>
          </a:p>
          <a:p>
            <a:r>
              <a:rPr lang="en-US" sz="1600" dirty="0"/>
              <a:t>sig1      = MD5(SECRET || m1)</a:t>
            </a:r>
          </a:p>
          <a:p>
            <a:r>
              <a:rPr lang="en-US" sz="1600" dirty="0"/>
              <a:t>x         = 10000056701156</a:t>
            </a:r>
          </a:p>
          <a:p>
            <a:r>
              <a:rPr lang="en-US" sz="1600" dirty="0"/>
              <a:t>m2        = m1 || p1 || x</a:t>
            </a:r>
          </a:p>
          <a:p>
            <a:r>
              <a:rPr lang="en-US" sz="1600" dirty="0"/>
              <a:t>sig2      = MD5(SECRET || m2)</a:t>
            </a:r>
          </a:p>
          <a:p>
            <a:r>
              <a:rPr lang="en-US" sz="1600" dirty="0"/>
              <a:t>response2 = “</a:t>
            </a:r>
            <a:r>
              <a:rPr lang="en-US" sz="1600" dirty="0" err="1"/>
              <a:t>aaa</a:t>
            </a:r>
            <a:r>
              <a:rPr lang="en-US" sz="1600" dirty="0"/>
              <a:t>=[m1||p1]&amp;amount=100000&amp;order_id=567&amp;status=0&amp;tranx_id=1156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64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Application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Programming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3114675" cy="29908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04986"/>
            <a:ext cx="4762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9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615536"/>
              </p:ext>
            </p:extLst>
          </p:nvPr>
        </p:nvGraphicFramePr>
        <p:xfrm>
          <a:off x="457200" y="1981200"/>
          <a:ext cx="8229600" cy="246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20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</a:t>
            </a:r>
            <a:r>
              <a:rPr lang="en-US" dirty="0" smtClean="0"/>
              <a:t>Disadvantages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550983"/>
              </p:ext>
            </p:extLst>
          </p:nvPr>
        </p:nvGraphicFramePr>
        <p:xfrm>
          <a:off x="1523999" y="1598613"/>
          <a:ext cx="7154863" cy="343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4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Examples of popular </a:t>
            </a:r>
            <a:r>
              <a:rPr lang="en-US" dirty="0" smtClean="0"/>
              <a:t>frameworks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2948761" cy="99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6620"/>
            <a:ext cx="2675534" cy="1592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23622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91" y="3693279"/>
            <a:ext cx="3738109" cy="14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Web Framework </a:t>
            </a:r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3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 Risk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000548"/>
          </a:xfrm>
        </p:spPr>
        <p:txBody>
          <a:bodyPr/>
          <a:lstStyle/>
          <a:p>
            <a:r>
              <a:rPr lang="en-US" dirty="0" smtClean="0"/>
              <a:t>Same as Web Application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Framework is Web Application</a:t>
            </a:r>
          </a:p>
          <a:p>
            <a:pPr lvl="1"/>
            <a:r>
              <a:rPr lang="en-US" dirty="0" smtClean="0"/>
              <a:t>Risk(WF) = Risk(WA) + Risk (FW)</a:t>
            </a:r>
          </a:p>
          <a:p>
            <a:pPr lvl="1"/>
            <a:r>
              <a:rPr lang="en-US" dirty="0" smtClean="0"/>
              <a:t>Risk (FW) = User Code + Framework </a:t>
            </a:r>
            <a:r>
              <a:rPr lang="en-US" dirty="0"/>
              <a:t>Vulnerabilities </a:t>
            </a:r>
            <a:r>
              <a:rPr lang="en-US" dirty="0" smtClean="0"/>
              <a:t>+ Implement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47385"/>
      </p:ext>
    </p:extLst>
  </p:cSld>
  <p:clrMapOvr>
    <a:masterClrMapping/>
  </p:clrMapOvr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376</TotalTime>
  <Words>345</Words>
  <Application>Microsoft Office PowerPoint</Application>
  <PresentationFormat>On-screen Show (4:3)</PresentationFormat>
  <Paragraphs>94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SDL-blue</vt:lpstr>
      <vt:lpstr>Code Review Training Course. Part 4: Web Framework &amp; Cryptography</vt:lpstr>
      <vt:lpstr>Outline</vt:lpstr>
      <vt:lpstr>Web Application Framework</vt:lpstr>
      <vt:lpstr>MVC Programming Model</vt:lpstr>
      <vt:lpstr>Advantages </vt:lpstr>
      <vt:lpstr>&amp; Disadvantages </vt:lpstr>
      <vt:lpstr>Examples of popular frameworks</vt:lpstr>
      <vt:lpstr>Web Framework Risk</vt:lpstr>
      <vt:lpstr>Web Framework Risk</vt:lpstr>
      <vt:lpstr>Code Review with Web Framework</vt:lpstr>
      <vt:lpstr>Code Review with Web Framework</vt:lpstr>
      <vt:lpstr>Review Framework Security</vt:lpstr>
      <vt:lpstr>Review Framework Security</vt:lpstr>
      <vt:lpstr>Cryptography in Web App</vt:lpstr>
      <vt:lpstr>Cryptography in Web App</vt:lpstr>
      <vt:lpstr>Incorrect Hash Signature</vt:lpstr>
      <vt:lpstr>Incorrect Hash Signature</vt:lpstr>
      <vt:lpstr>Incorrect Hash Signature</vt:lpstr>
      <vt:lpstr>Incorrect Hash Signature</vt:lpstr>
      <vt:lpstr>Length-Extension Attack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habachnam</cp:lastModifiedBy>
  <cp:revision>176</cp:revision>
  <dcterms:created xsi:type="dcterms:W3CDTF">2015-07-08T13:08:36Z</dcterms:created>
  <dcterms:modified xsi:type="dcterms:W3CDTF">2015-07-21T15:06:48Z</dcterms:modified>
</cp:coreProperties>
</file>