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sldIdLst>
    <p:sldId id="256" r:id="rId2"/>
    <p:sldId id="297" r:id="rId3"/>
    <p:sldId id="295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DEA33-E417-4AB4-BFF5-B138A9C3479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56EA5-F140-4B9C-84CB-D697DD2374D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FB1ED65-F263-4616-9574-1A14BA374637}" type="parTrans" cxnId="{CE303569-9934-4D36-B415-485CF2025E2D}">
      <dgm:prSet/>
      <dgm:spPr/>
      <dgm:t>
        <a:bodyPr/>
        <a:lstStyle/>
        <a:p>
          <a:endParaRPr lang="en-US"/>
        </a:p>
      </dgm:t>
    </dgm:pt>
    <dgm:pt modelId="{5633C53D-BCE1-4F24-8453-623C02FA3754}" type="sibTrans" cxnId="{CE303569-9934-4D36-B415-485CF2025E2D}">
      <dgm:prSet/>
      <dgm:spPr/>
      <dgm:t>
        <a:bodyPr/>
        <a:lstStyle/>
        <a:p>
          <a:endParaRPr lang="en-US"/>
        </a:p>
      </dgm:t>
    </dgm:pt>
    <dgm:pt modelId="{F00FF8A4-C82A-4901-A24B-118B591E33B3}">
      <dgm:prSet phldrT="[Text]"/>
      <dgm:spPr/>
      <dgm:t>
        <a:bodyPr/>
        <a:lstStyle/>
        <a:p>
          <a:r>
            <a:rPr lang="en-US" dirty="0" smtClean="0"/>
            <a:t>Web Services</a:t>
          </a:r>
          <a:endParaRPr lang="en-US" dirty="0"/>
        </a:p>
      </dgm:t>
    </dgm:pt>
    <dgm:pt modelId="{8F66488A-3703-435F-95CC-DC09FF360149}" type="parTrans" cxnId="{124707A4-0B71-4C6A-B485-B4EAE760A637}">
      <dgm:prSet/>
      <dgm:spPr/>
      <dgm:t>
        <a:bodyPr/>
        <a:lstStyle/>
        <a:p>
          <a:endParaRPr lang="en-US"/>
        </a:p>
      </dgm:t>
    </dgm:pt>
    <dgm:pt modelId="{B057E16F-871B-42BE-A4F8-E2DFEB6FDEAA}" type="sibTrans" cxnId="{124707A4-0B71-4C6A-B485-B4EAE760A637}">
      <dgm:prSet/>
      <dgm:spPr/>
      <dgm:t>
        <a:bodyPr/>
        <a:lstStyle/>
        <a:p>
          <a:endParaRPr lang="en-US"/>
        </a:p>
      </dgm:t>
    </dgm:pt>
    <dgm:pt modelId="{B1BF15A8-97B2-457B-A975-3502DBD36C4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A9EEF29-387B-4BE9-8833-0E3B7D5C859C}" type="parTrans" cxnId="{AD8B60B0-ACE8-41A5-8F77-FC40B89B2747}">
      <dgm:prSet/>
      <dgm:spPr/>
      <dgm:t>
        <a:bodyPr/>
        <a:lstStyle/>
        <a:p>
          <a:endParaRPr lang="en-US"/>
        </a:p>
      </dgm:t>
    </dgm:pt>
    <dgm:pt modelId="{4F2FC829-9D3D-4493-8AAB-C62B9E9A2D36}" type="sibTrans" cxnId="{AD8B60B0-ACE8-41A5-8F77-FC40B89B2747}">
      <dgm:prSet/>
      <dgm:spPr/>
      <dgm:t>
        <a:bodyPr/>
        <a:lstStyle/>
        <a:p>
          <a:endParaRPr lang="en-US"/>
        </a:p>
      </dgm:t>
    </dgm:pt>
    <dgm:pt modelId="{6BF1B87D-71F0-44B6-B144-C8B4095CA653}">
      <dgm:prSet phldrT="[Text]"/>
      <dgm:spPr/>
      <dgm:t>
        <a:bodyPr/>
        <a:lstStyle/>
        <a:p>
          <a:r>
            <a:rPr lang="en-US" dirty="0" smtClean="0"/>
            <a:t>Web Services Risk</a:t>
          </a:r>
          <a:endParaRPr lang="en-US" dirty="0"/>
        </a:p>
      </dgm:t>
    </dgm:pt>
    <dgm:pt modelId="{6C075F2C-DAE3-43DE-ACB5-9FDBCFF09B22}" type="parTrans" cxnId="{FDAC08B8-CE5A-4527-B5B2-5711293CCE06}">
      <dgm:prSet/>
      <dgm:spPr/>
      <dgm:t>
        <a:bodyPr/>
        <a:lstStyle/>
        <a:p>
          <a:endParaRPr lang="en-US"/>
        </a:p>
      </dgm:t>
    </dgm:pt>
    <dgm:pt modelId="{994523CB-49C4-46E4-A05E-85CCD4489CB6}" type="sibTrans" cxnId="{FDAC08B8-CE5A-4527-B5B2-5711293CCE06}">
      <dgm:prSet/>
      <dgm:spPr/>
      <dgm:t>
        <a:bodyPr/>
        <a:lstStyle/>
        <a:p>
          <a:endParaRPr lang="en-US"/>
        </a:p>
      </dgm:t>
    </dgm:pt>
    <dgm:pt modelId="{776174DD-F73D-4B42-971A-8D89D46E100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B7787C5-D13F-423E-8A64-476B1E8437D9}" type="parTrans" cxnId="{2485050C-5AC0-45D2-A3C9-22B54219BA25}">
      <dgm:prSet/>
      <dgm:spPr/>
      <dgm:t>
        <a:bodyPr/>
        <a:lstStyle/>
        <a:p>
          <a:endParaRPr lang="en-US"/>
        </a:p>
      </dgm:t>
    </dgm:pt>
    <dgm:pt modelId="{236568CE-AC1A-4156-9414-6373A743F920}" type="sibTrans" cxnId="{2485050C-5AC0-45D2-A3C9-22B54219BA25}">
      <dgm:prSet/>
      <dgm:spPr/>
      <dgm:t>
        <a:bodyPr/>
        <a:lstStyle/>
        <a:p>
          <a:endParaRPr lang="en-US"/>
        </a:p>
      </dgm:t>
    </dgm:pt>
    <dgm:pt modelId="{144DD4A0-F145-482C-85E4-F1B4C517D427}">
      <dgm:prSet phldrT="[Text]"/>
      <dgm:spPr/>
      <dgm:t>
        <a:bodyPr/>
        <a:lstStyle/>
        <a:p>
          <a:r>
            <a:rPr lang="en-US" dirty="0" smtClean="0"/>
            <a:t>SOAP</a:t>
          </a:r>
          <a:r>
            <a:rPr lang="en-US" baseline="0" dirty="0" smtClean="0"/>
            <a:t> in Action</a:t>
          </a:r>
          <a:endParaRPr lang="en-US" dirty="0"/>
        </a:p>
      </dgm:t>
    </dgm:pt>
    <dgm:pt modelId="{6F1D778C-3058-4A8B-B01A-7E65ADE30F93}" type="parTrans" cxnId="{9679EC04-7A14-4372-9B72-AFD5BB2F0949}">
      <dgm:prSet/>
      <dgm:spPr/>
      <dgm:t>
        <a:bodyPr/>
        <a:lstStyle/>
        <a:p>
          <a:endParaRPr lang="en-US"/>
        </a:p>
      </dgm:t>
    </dgm:pt>
    <dgm:pt modelId="{7F473BD3-5D46-4E37-BCDE-BFF6FC0F0C58}" type="sibTrans" cxnId="{9679EC04-7A14-4372-9B72-AFD5BB2F0949}">
      <dgm:prSet/>
      <dgm:spPr/>
      <dgm:t>
        <a:bodyPr/>
        <a:lstStyle/>
        <a:p>
          <a:endParaRPr lang="en-US"/>
        </a:p>
      </dgm:t>
    </dgm:pt>
    <dgm:pt modelId="{B84E7D37-8721-4296-A1BE-D334DF7D2A19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A6A3B2E-45B3-4177-AA08-3E650DA24A51}" type="parTrans" cxnId="{EB136843-7E07-416E-B23B-1CF1B0E24A2A}">
      <dgm:prSet/>
      <dgm:spPr/>
      <dgm:t>
        <a:bodyPr/>
        <a:lstStyle/>
        <a:p>
          <a:endParaRPr lang="en-US"/>
        </a:p>
      </dgm:t>
    </dgm:pt>
    <dgm:pt modelId="{8AE6E62C-4261-4756-AB32-48FCEE70BC89}" type="sibTrans" cxnId="{EB136843-7E07-416E-B23B-1CF1B0E24A2A}">
      <dgm:prSet/>
      <dgm:spPr/>
      <dgm:t>
        <a:bodyPr/>
        <a:lstStyle/>
        <a:p>
          <a:endParaRPr lang="en-US"/>
        </a:p>
      </dgm:t>
    </dgm:pt>
    <dgm:pt modelId="{51B8197F-ABF6-4750-A6DA-5B3EF42D5955}">
      <dgm:prSet/>
      <dgm:spPr/>
      <dgm:t>
        <a:bodyPr/>
        <a:lstStyle/>
        <a:p>
          <a:r>
            <a:rPr lang="en-US" dirty="0"/>
            <a:t>Securing </a:t>
          </a:r>
          <a:r>
            <a:rPr lang="en-US" dirty="0" smtClean="0"/>
            <a:t>SOAP</a:t>
          </a:r>
          <a:endParaRPr lang="en-US" dirty="0"/>
        </a:p>
      </dgm:t>
    </dgm:pt>
    <dgm:pt modelId="{FE60B80F-2F2C-40C5-89BC-B049511F88E1}" type="parTrans" cxnId="{B322519E-DF62-4A0D-8E26-0B8074234DD1}">
      <dgm:prSet/>
      <dgm:spPr/>
      <dgm:t>
        <a:bodyPr/>
        <a:lstStyle/>
        <a:p>
          <a:endParaRPr lang="en-US"/>
        </a:p>
      </dgm:t>
    </dgm:pt>
    <dgm:pt modelId="{231B05C2-DC18-4E29-9E97-4AA430D13866}" type="sibTrans" cxnId="{B322519E-DF62-4A0D-8E26-0B8074234DD1}">
      <dgm:prSet/>
      <dgm:spPr/>
      <dgm:t>
        <a:bodyPr/>
        <a:lstStyle/>
        <a:p>
          <a:endParaRPr lang="en-US"/>
        </a:p>
      </dgm:t>
    </dgm:pt>
    <dgm:pt modelId="{0F353F60-7BC6-41EE-A53D-B40001B28F52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15A85C3-2614-46D6-A25A-4342359D724E}" type="parTrans" cxnId="{4D2D6359-6EAD-4AD3-9A2B-0F3DE4AF712B}">
      <dgm:prSet/>
      <dgm:spPr/>
    </dgm:pt>
    <dgm:pt modelId="{6DA23D9A-09C6-4569-BF26-FF484ED33661}" type="sibTrans" cxnId="{4D2D6359-6EAD-4AD3-9A2B-0F3DE4AF712B}">
      <dgm:prSet/>
      <dgm:spPr/>
    </dgm:pt>
    <dgm:pt modelId="{014CB2DB-36C8-4B2C-89A0-E2FB88EB297B}">
      <dgm:prSet/>
      <dgm:spPr/>
      <dgm:t>
        <a:bodyPr/>
        <a:lstStyle/>
        <a:p>
          <a:r>
            <a:rPr lang="en-US" dirty="0" smtClean="0"/>
            <a:t>Code Review</a:t>
          </a:r>
          <a:endParaRPr lang="en-US" dirty="0"/>
        </a:p>
      </dgm:t>
    </dgm:pt>
    <dgm:pt modelId="{CBCF7EA5-F839-4217-B540-CD6168843C79}" type="parTrans" cxnId="{25EF8877-D99C-4005-89AE-F9D7685CC064}">
      <dgm:prSet/>
      <dgm:spPr/>
    </dgm:pt>
    <dgm:pt modelId="{A88A2DA1-D858-41FF-BFF9-98415F4C7B82}" type="sibTrans" cxnId="{25EF8877-D99C-4005-89AE-F9D7685CC064}">
      <dgm:prSet/>
      <dgm:spPr/>
    </dgm:pt>
    <dgm:pt modelId="{DEC3585A-9BE1-4C01-8D8E-E0C385092A61}" type="pres">
      <dgm:prSet presAssocID="{F70DEA33-E417-4AB4-BFF5-B138A9C347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79AC0A-0BB0-47AF-A1E6-4D6707FA206C}" type="pres">
      <dgm:prSet presAssocID="{98B56EA5-F140-4B9C-84CB-D697DD2374D3}" presName="composite" presStyleCnt="0"/>
      <dgm:spPr/>
    </dgm:pt>
    <dgm:pt modelId="{85899FEB-BB36-41EB-AF15-7B75F1268C5B}" type="pres">
      <dgm:prSet presAssocID="{98B56EA5-F140-4B9C-84CB-D697DD2374D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357FA-3AD7-45B2-873C-F7411ABE1AB7}" type="pres">
      <dgm:prSet presAssocID="{98B56EA5-F140-4B9C-84CB-D697DD2374D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92BC5-F981-4163-9FE8-64A811A9A6CC}" type="pres">
      <dgm:prSet presAssocID="{5633C53D-BCE1-4F24-8453-623C02FA3754}" presName="sp" presStyleCnt="0"/>
      <dgm:spPr/>
    </dgm:pt>
    <dgm:pt modelId="{E5453CC4-04EC-4B9F-ABA5-AE6B08480B25}" type="pres">
      <dgm:prSet presAssocID="{B1BF15A8-97B2-457B-A975-3502DBD36C4C}" presName="composite" presStyleCnt="0"/>
      <dgm:spPr/>
    </dgm:pt>
    <dgm:pt modelId="{6EADA821-A023-4149-84FA-7E56FE18D484}" type="pres">
      <dgm:prSet presAssocID="{B1BF15A8-97B2-457B-A975-3502DBD36C4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6FC6B-C49F-4C75-B0B5-0E8200D317B7}" type="pres">
      <dgm:prSet presAssocID="{B1BF15A8-97B2-457B-A975-3502DBD36C4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59D2F-F417-478F-8C02-080DBFC00BD1}" type="pres">
      <dgm:prSet presAssocID="{4F2FC829-9D3D-4493-8AAB-C62B9E9A2D36}" presName="sp" presStyleCnt="0"/>
      <dgm:spPr/>
    </dgm:pt>
    <dgm:pt modelId="{59E5E36C-5FFE-4C4D-92B6-239942A97873}" type="pres">
      <dgm:prSet presAssocID="{776174DD-F73D-4B42-971A-8D89D46E1003}" presName="composite" presStyleCnt="0"/>
      <dgm:spPr/>
    </dgm:pt>
    <dgm:pt modelId="{2D24FD2B-D7B6-4A54-B907-4ADA0FC73F78}" type="pres">
      <dgm:prSet presAssocID="{776174DD-F73D-4B42-971A-8D89D46E100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4321-1F4E-4ECB-91EF-26FB9FA5D709}" type="pres">
      <dgm:prSet presAssocID="{776174DD-F73D-4B42-971A-8D89D46E100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2C4CA-DAB0-4F21-8762-3CAF23E16FC7}" type="pres">
      <dgm:prSet presAssocID="{236568CE-AC1A-4156-9414-6373A743F920}" presName="sp" presStyleCnt="0"/>
      <dgm:spPr/>
    </dgm:pt>
    <dgm:pt modelId="{847C9BEC-E18F-49EF-B956-3BFD279445DF}" type="pres">
      <dgm:prSet presAssocID="{B84E7D37-8721-4296-A1BE-D334DF7D2A19}" presName="composite" presStyleCnt="0"/>
      <dgm:spPr/>
    </dgm:pt>
    <dgm:pt modelId="{7748C38F-EADF-4946-BEE5-7424D18849B6}" type="pres">
      <dgm:prSet presAssocID="{B84E7D37-8721-4296-A1BE-D334DF7D2A1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6B0CE-CE92-4D4C-8247-918913F23B11}" type="pres">
      <dgm:prSet presAssocID="{B84E7D37-8721-4296-A1BE-D334DF7D2A1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96755-B55F-466F-A9B8-447BD5DC94DF}" type="pres">
      <dgm:prSet presAssocID="{8AE6E62C-4261-4756-AB32-48FCEE70BC89}" presName="sp" presStyleCnt="0"/>
      <dgm:spPr/>
    </dgm:pt>
    <dgm:pt modelId="{01E085F3-E84F-47AD-8A9F-8485BD0BEE83}" type="pres">
      <dgm:prSet presAssocID="{0F353F60-7BC6-41EE-A53D-B40001B28F52}" presName="composite" presStyleCnt="0"/>
      <dgm:spPr/>
    </dgm:pt>
    <dgm:pt modelId="{9605E1F9-5575-49C1-8B98-C2DDF7AB9ECB}" type="pres">
      <dgm:prSet presAssocID="{0F353F60-7BC6-41EE-A53D-B40001B28F5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AA48A-9C7D-456C-851D-3E3C4922B6A6}" type="pres">
      <dgm:prSet presAssocID="{0F353F60-7BC6-41EE-A53D-B40001B28F5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89FBD8-D534-4E35-9B7F-162BFA582C94}" type="presOf" srcId="{B84E7D37-8721-4296-A1BE-D334DF7D2A19}" destId="{7748C38F-EADF-4946-BEE5-7424D18849B6}" srcOrd="0" destOrd="0" presId="urn:microsoft.com/office/officeart/2005/8/layout/chevron2"/>
    <dgm:cxn modelId="{8BAB1E67-1CE1-4700-93E2-CA430536610D}" type="presOf" srcId="{F70DEA33-E417-4AB4-BFF5-B138A9C3479E}" destId="{DEC3585A-9BE1-4C01-8D8E-E0C385092A61}" srcOrd="0" destOrd="0" presId="urn:microsoft.com/office/officeart/2005/8/layout/chevron2"/>
    <dgm:cxn modelId="{CE303569-9934-4D36-B415-485CF2025E2D}" srcId="{F70DEA33-E417-4AB4-BFF5-B138A9C3479E}" destId="{98B56EA5-F140-4B9C-84CB-D697DD2374D3}" srcOrd="0" destOrd="0" parTransId="{5FB1ED65-F263-4616-9574-1A14BA374637}" sibTransId="{5633C53D-BCE1-4F24-8453-623C02FA3754}"/>
    <dgm:cxn modelId="{38D07F5B-6FD7-4148-B139-B018A8E92D3C}" type="presOf" srcId="{6BF1B87D-71F0-44B6-B144-C8B4095CA653}" destId="{F746FC6B-C49F-4C75-B0B5-0E8200D317B7}" srcOrd="0" destOrd="0" presId="urn:microsoft.com/office/officeart/2005/8/layout/chevron2"/>
    <dgm:cxn modelId="{F1606C8A-B94A-4673-AAD1-E37146FBA393}" type="presOf" srcId="{B1BF15A8-97B2-457B-A975-3502DBD36C4C}" destId="{6EADA821-A023-4149-84FA-7E56FE18D484}" srcOrd="0" destOrd="0" presId="urn:microsoft.com/office/officeart/2005/8/layout/chevron2"/>
    <dgm:cxn modelId="{4D2D6359-6EAD-4AD3-9A2B-0F3DE4AF712B}" srcId="{F70DEA33-E417-4AB4-BFF5-B138A9C3479E}" destId="{0F353F60-7BC6-41EE-A53D-B40001B28F52}" srcOrd="4" destOrd="0" parTransId="{615A85C3-2614-46D6-A25A-4342359D724E}" sibTransId="{6DA23D9A-09C6-4569-BF26-FF484ED33661}"/>
    <dgm:cxn modelId="{559FFA82-332C-46CD-A432-85866E1D77D3}" type="presOf" srcId="{776174DD-F73D-4B42-971A-8D89D46E1003}" destId="{2D24FD2B-D7B6-4A54-B907-4ADA0FC73F78}" srcOrd="0" destOrd="0" presId="urn:microsoft.com/office/officeart/2005/8/layout/chevron2"/>
    <dgm:cxn modelId="{AD8B60B0-ACE8-41A5-8F77-FC40B89B2747}" srcId="{F70DEA33-E417-4AB4-BFF5-B138A9C3479E}" destId="{B1BF15A8-97B2-457B-A975-3502DBD36C4C}" srcOrd="1" destOrd="0" parTransId="{1A9EEF29-387B-4BE9-8833-0E3B7D5C859C}" sibTransId="{4F2FC829-9D3D-4493-8AAB-C62B9E9A2D36}"/>
    <dgm:cxn modelId="{9679EC04-7A14-4372-9B72-AFD5BB2F0949}" srcId="{776174DD-F73D-4B42-971A-8D89D46E1003}" destId="{144DD4A0-F145-482C-85E4-F1B4C517D427}" srcOrd="0" destOrd="0" parTransId="{6F1D778C-3058-4A8B-B01A-7E65ADE30F93}" sibTransId="{7F473BD3-5D46-4E37-BCDE-BFF6FC0F0C58}"/>
    <dgm:cxn modelId="{5A82F6A0-02FB-4FFA-AB87-136339ED0C00}" type="presOf" srcId="{51B8197F-ABF6-4750-A6DA-5B3EF42D5955}" destId="{5EB6B0CE-CE92-4D4C-8247-918913F23B11}" srcOrd="0" destOrd="0" presId="urn:microsoft.com/office/officeart/2005/8/layout/chevron2"/>
    <dgm:cxn modelId="{2485050C-5AC0-45D2-A3C9-22B54219BA25}" srcId="{F70DEA33-E417-4AB4-BFF5-B138A9C3479E}" destId="{776174DD-F73D-4B42-971A-8D89D46E1003}" srcOrd="2" destOrd="0" parTransId="{AB7787C5-D13F-423E-8A64-476B1E8437D9}" sibTransId="{236568CE-AC1A-4156-9414-6373A743F920}"/>
    <dgm:cxn modelId="{124707A4-0B71-4C6A-B485-B4EAE760A637}" srcId="{98B56EA5-F140-4B9C-84CB-D697DD2374D3}" destId="{F00FF8A4-C82A-4901-A24B-118B591E33B3}" srcOrd="0" destOrd="0" parTransId="{8F66488A-3703-435F-95CC-DC09FF360149}" sibTransId="{B057E16F-871B-42BE-A4F8-E2DFEB6FDEAA}"/>
    <dgm:cxn modelId="{B322519E-DF62-4A0D-8E26-0B8074234DD1}" srcId="{B84E7D37-8721-4296-A1BE-D334DF7D2A19}" destId="{51B8197F-ABF6-4750-A6DA-5B3EF42D5955}" srcOrd="0" destOrd="0" parTransId="{FE60B80F-2F2C-40C5-89BC-B049511F88E1}" sibTransId="{231B05C2-DC18-4E29-9E97-4AA430D13866}"/>
    <dgm:cxn modelId="{EB136843-7E07-416E-B23B-1CF1B0E24A2A}" srcId="{F70DEA33-E417-4AB4-BFF5-B138A9C3479E}" destId="{B84E7D37-8721-4296-A1BE-D334DF7D2A19}" srcOrd="3" destOrd="0" parTransId="{8A6A3B2E-45B3-4177-AA08-3E650DA24A51}" sibTransId="{8AE6E62C-4261-4756-AB32-48FCEE70BC89}"/>
    <dgm:cxn modelId="{25EF8877-D99C-4005-89AE-F9D7685CC064}" srcId="{0F353F60-7BC6-41EE-A53D-B40001B28F52}" destId="{014CB2DB-36C8-4B2C-89A0-E2FB88EB297B}" srcOrd="0" destOrd="0" parTransId="{CBCF7EA5-F839-4217-B540-CD6168843C79}" sibTransId="{A88A2DA1-D858-41FF-BFF9-98415F4C7B82}"/>
    <dgm:cxn modelId="{FDAC08B8-CE5A-4527-B5B2-5711293CCE06}" srcId="{B1BF15A8-97B2-457B-A975-3502DBD36C4C}" destId="{6BF1B87D-71F0-44B6-B144-C8B4095CA653}" srcOrd="0" destOrd="0" parTransId="{6C075F2C-DAE3-43DE-ACB5-9FDBCFF09B22}" sibTransId="{994523CB-49C4-46E4-A05E-85CCD4489CB6}"/>
    <dgm:cxn modelId="{A9468076-A47D-46CD-A077-88080FC79038}" type="presOf" srcId="{144DD4A0-F145-482C-85E4-F1B4C517D427}" destId="{4CF64321-1F4E-4ECB-91EF-26FB9FA5D709}" srcOrd="0" destOrd="0" presId="urn:microsoft.com/office/officeart/2005/8/layout/chevron2"/>
    <dgm:cxn modelId="{E9F368BF-01DE-4B08-8723-1C9CAE791C9D}" type="presOf" srcId="{014CB2DB-36C8-4B2C-89A0-E2FB88EB297B}" destId="{3F7AA48A-9C7D-456C-851D-3E3C4922B6A6}" srcOrd="0" destOrd="0" presId="urn:microsoft.com/office/officeart/2005/8/layout/chevron2"/>
    <dgm:cxn modelId="{C7E045B8-F67B-4CC0-B3A4-F00E8224763A}" type="presOf" srcId="{F00FF8A4-C82A-4901-A24B-118B591E33B3}" destId="{B07357FA-3AD7-45B2-873C-F7411ABE1AB7}" srcOrd="0" destOrd="0" presId="urn:microsoft.com/office/officeart/2005/8/layout/chevron2"/>
    <dgm:cxn modelId="{6F5EBDC7-C7D6-4F86-A10A-B2CA03AB02F8}" type="presOf" srcId="{0F353F60-7BC6-41EE-A53D-B40001B28F52}" destId="{9605E1F9-5575-49C1-8B98-C2DDF7AB9ECB}" srcOrd="0" destOrd="0" presId="urn:microsoft.com/office/officeart/2005/8/layout/chevron2"/>
    <dgm:cxn modelId="{BFD62C71-8161-4EB3-AE46-E05E6C1D7EBF}" type="presOf" srcId="{98B56EA5-F140-4B9C-84CB-D697DD2374D3}" destId="{85899FEB-BB36-41EB-AF15-7B75F1268C5B}" srcOrd="0" destOrd="0" presId="urn:microsoft.com/office/officeart/2005/8/layout/chevron2"/>
    <dgm:cxn modelId="{BE820B7E-D473-4C29-BA9A-9220B7DFFFEC}" type="presParOf" srcId="{DEC3585A-9BE1-4C01-8D8E-E0C385092A61}" destId="{0579AC0A-0BB0-47AF-A1E6-4D6707FA206C}" srcOrd="0" destOrd="0" presId="urn:microsoft.com/office/officeart/2005/8/layout/chevron2"/>
    <dgm:cxn modelId="{B01C0B34-F869-4B9C-87C3-CB994527EA25}" type="presParOf" srcId="{0579AC0A-0BB0-47AF-A1E6-4D6707FA206C}" destId="{85899FEB-BB36-41EB-AF15-7B75F1268C5B}" srcOrd="0" destOrd="0" presId="urn:microsoft.com/office/officeart/2005/8/layout/chevron2"/>
    <dgm:cxn modelId="{DEA45067-0540-453C-8093-4CE9507B7B72}" type="presParOf" srcId="{0579AC0A-0BB0-47AF-A1E6-4D6707FA206C}" destId="{B07357FA-3AD7-45B2-873C-F7411ABE1AB7}" srcOrd="1" destOrd="0" presId="urn:microsoft.com/office/officeart/2005/8/layout/chevron2"/>
    <dgm:cxn modelId="{B206A676-1897-449E-A9C3-A2575D84F53B}" type="presParOf" srcId="{DEC3585A-9BE1-4C01-8D8E-E0C385092A61}" destId="{E3992BC5-F981-4163-9FE8-64A811A9A6CC}" srcOrd="1" destOrd="0" presId="urn:microsoft.com/office/officeart/2005/8/layout/chevron2"/>
    <dgm:cxn modelId="{99F6A1A5-DA6B-4EEF-AC32-B4D61947581B}" type="presParOf" srcId="{DEC3585A-9BE1-4C01-8D8E-E0C385092A61}" destId="{E5453CC4-04EC-4B9F-ABA5-AE6B08480B25}" srcOrd="2" destOrd="0" presId="urn:microsoft.com/office/officeart/2005/8/layout/chevron2"/>
    <dgm:cxn modelId="{8F5DE196-6FD3-40D8-BF90-FD1198CB63F9}" type="presParOf" srcId="{E5453CC4-04EC-4B9F-ABA5-AE6B08480B25}" destId="{6EADA821-A023-4149-84FA-7E56FE18D484}" srcOrd="0" destOrd="0" presId="urn:microsoft.com/office/officeart/2005/8/layout/chevron2"/>
    <dgm:cxn modelId="{E316BC06-F884-4579-BA6B-79535DEC1611}" type="presParOf" srcId="{E5453CC4-04EC-4B9F-ABA5-AE6B08480B25}" destId="{F746FC6B-C49F-4C75-B0B5-0E8200D317B7}" srcOrd="1" destOrd="0" presId="urn:microsoft.com/office/officeart/2005/8/layout/chevron2"/>
    <dgm:cxn modelId="{96132541-2AC1-4662-B22E-6F0CDF383A2C}" type="presParOf" srcId="{DEC3585A-9BE1-4C01-8D8E-E0C385092A61}" destId="{90B59D2F-F417-478F-8C02-080DBFC00BD1}" srcOrd="3" destOrd="0" presId="urn:microsoft.com/office/officeart/2005/8/layout/chevron2"/>
    <dgm:cxn modelId="{A84549E9-2F6A-472E-A2BE-172252031ACD}" type="presParOf" srcId="{DEC3585A-9BE1-4C01-8D8E-E0C385092A61}" destId="{59E5E36C-5FFE-4C4D-92B6-239942A97873}" srcOrd="4" destOrd="0" presId="urn:microsoft.com/office/officeart/2005/8/layout/chevron2"/>
    <dgm:cxn modelId="{3B244F22-5547-49B9-96E3-012B1EE171F3}" type="presParOf" srcId="{59E5E36C-5FFE-4C4D-92B6-239942A97873}" destId="{2D24FD2B-D7B6-4A54-B907-4ADA0FC73F78}" srcOrd="0" destOrd="0" presId="urn:microsoft.com/office/officeart/2005/8/layout/chevron2"/>
    <dgm:cxn modelId="{29F4B247-41B2-4B7F-95CC-C2FA7BF1C7F0}" type="presParOf" srcId="{59E5E36C-5FFE-4C4D-92B6-239942A97873}" destId="{4CF64321-1F4E-4ECB-91EF-26FB9FA5D709}" srcOrd="1" destOrd="0" presId="urn:microsoft.com/office/officeart/2005/8/layout/chevron2"/>
    <dgm:cxn modelId="{1EEC8B8B-0BD2-43E4-B28F-5A25D78CC975}" type="presParOf" srcId="{DEC3585A-9BE1-4C01-8D8E-E0C385092A61}" destId="{E172C4CA-DAB0-4F21-8762-3CAF23E16FC7}" srcOrd="5" destOrd="0" presId="urn:microsoft.com/office/officeart/2005/8/layout/chevron2"/>
    <dgm:cxn modelId="{885CC55C-7326-4CF0-97E7-6FD2C8C37726}" type="presParOf" srcId="{DEC3585A-9BE1-4C01-8D8E-E0C385092A61}" destId="{847C9BEC-E18F-49EF-B956-3BFD279445DF}" srcOrd="6" destOrd="0" presId="urn:microsoft.com/office/officeart/2005/8/layout/chevron2"/>
    <dgm:cxn modelId="{F07084EF-C89B-4A5C-ACF9-DAF39E7D4C22}" type="presParOf" srcId="{847C9BEC-E18F-49EF-B956-3BFD279445DF}" destId="{7748C38F-EADF-4946-BEE5-7424D18849B6}" srcOrd="0" destOrd="0" presId="urn:microsoft.com/office/officeart/2005/8/layout/chevron2"/>
    <dgm:cxn modelId="{A860703A-77C5-406E-806C-3574BE8F4099}" type="presParOf" srcId="{847C9BEC-E18F-49EF-B956-3BFD279445DF}" destId="{5EB6B0CE-CE92-4D4C-8247-918913F23B11}" srcOrd="1" destOrd="0" presId="urn:microsoft.com/office/officeart/2005/8/layout/chevron2"/>
    <dgm:cxn modelId="{10DBA25A-4171-41AC-BEDC-7BC1F694EB01}" type="presParOf" srcId="{DEC3585A-9BE1-4C01-8D8E-E0C385092A61}" destId="{29596755-B55F-466F-A9B8-447BD5DC94DF}" srcOrd="7" destOrd="0" presId="urn:microsoft.com/office/officeart/2005/8/layout/chevron2"/>
    <dgm:cxn modelId="{D04CCAB6-020D-4021-830B-009AF340B6E0}" type="presParOf" srcId="{DEC3585A-9BE1-4C01-8D8E-E0C385092A61}" destId="{01E085F3-E84F-47AD-8A9F-8485BD0BEE83}" srcOrd="8" destOrd="0" presId="urn:microsoft.com/office/officeart/2005/8/layout/chevron2"/>
    <dgm:cxn modelId="{316FA351-2FD0-47CB-A492-89925E945D97}" type="presParOf" srcId="{01E085F3-E84F-47AD-8A9F-8485BD0BEE83}" destId="{9605E1F9-5575-49C1-8B98-C2DDF7AB9ECB}" srcOrd="0" destOrd="0" presId="urn:microsoft.com/office/officeart/2005/8/layout/chevron2"/>
    <dgm:cxn modelId="{3342C1E9-F991-4836-B920-0D859B929FCB}" type="presParOf" srcId="{01E085F3-E84F-47AD-8A9F-8485BD0BEE83}" destId="{3F7AA48A-9C7D-456C-851D-3E3C4922B6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9FEB-BB36-41EB-AF15-7B75F1268C5B}">
      <dsp:nvSpPr>
        <dsp:cNvPr id="0" name=""/>
        <dsp:cNvSpPr/>
      </dsp:nvSpPr>
      <dsp:spPr>
        <a:xfrm rot="5400000">
          <a:off x="-141834" y="143984"/>
          <a:ext cx="945566" cy="6618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 rot="-5400000">
        <a:off x="1" y="333097"/>
        <a:ext cx="661896" cy="283670"/>
      </dsp:txXfrm>
    </dsp:sp>
    <dsp:sp modelId="{B07357FA-3AD7-45B2-873C-F7411ABE1AB7}">
      <dsp:nvSpPr>
        <dsp:cNvPr id="0" name=""/>
        <dsp:cNvSpPr/>
      </dsp:nvSpPr>
      <dsp:spPr>
        <a:xfrm rot="5400000">
          <a:off x="4138439" y="-3474392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Web Services</a:t>
          </a:r>
          <a:endParaRPr lang="en-US" sz="3300" kern="1200" dirty="0"/>
        </a:p>
      </dsp:txBody>
      <dsp:txXfrm rot="-5400000">
        <a:off x="661897" y="32153"/>
        <a:ext cx="7537700" cy="554612"/>
      </dsp:txXfrm>
    </dsp:sp>
    <dsp:sp modelId="{6EADA821-A023-4149-84FA-7E56FE18D484}">
      <dsp:nvSpPr>
        <dsp:cNvPr id="0" name=""/>
        <dsp:cNvSpPr/>
      </dsp:nvSpPr>
      <dsp:spPr>
        <a:xfrm rot="5400000">
          <a:off x="-141834" y="970540"/>
          <a:ext cx="945566" cy="6618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1159653"/>
        <a:ext cx="661896" cy="283670"/>
      </dsp:txXfrm>
    </dsp:sp>
    <dsp:sp modelId="{F746FC6B-C49F-4C75-B0B5-0E8200D317B7}">
      <dsp:nvSpPr>
        <dsp:cNvPr id="0" name=""/>
        <dsp:cNvSpPr/>
      </dsp:nvSpPr>
      <dsp:spPr>
        <a:xfrm rot="5400000">
          <a:off x="4138439" y="-2647837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Web Services Risk</a:t>
          </a:r>
          <a:endParaRPr lang="en-US" sz="3300" kern="1200" dirty="0"/>
        </a:p>
      </dsp:txBody>
      <dsp:txXfrm rot="-5400000">
        <a:off x="661897" y="858708"/>
        <a:ext cx="7537700" cy="554612"/>
      </dsp:txXfrm>
    </dsp:sp>
    <dsp:sp modelId="{2D24FD2B-D7B6-4A54-B907-4ADA0FC73F78}">
      <dsp:nvSpPr>
        <dsp:cNvPr id="0" name=""/>
        <dsp:cNvSpPr/>
      </dsp:nvSpPr>
      <dsp:spPr>
        <a:xfrm rot="5400000">
          <a:off x="-141834" y="1797095"/>
          <a:ext cx="945566" cy="6618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-5400000">
        <a:off x="1" y="1986208"/>
        <a:ext cx="661896" cy="283670"/>
      </dsp:txXfrm>
    </dsp:sp>
    <dsp:sp modelId="{4CF64321-1F4E-4ECB-91EF-26FB9FA5D709}">
      <dsp:nvSpPr>
        <dsp:cNvPr id="0" name=""/>
        <dsp:cNvSpPr/>
      </dsp:nvSpPr>
      <dsp:spPr>
        <a:xfrm rot="5400000">
          <a:off x="4138439" y="-1821282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SOAP</a:t>
          </a:r>
          <a:r>
            <a:rPr lang="en-US" sz="3300" kern="1200" baseline="0" dirty="0" smtClean="0"/>
            <a:t> in Action</a:t>
          </a:r>
          <a:endParaRPr lang="en-US" sz="3300" kern="1200" dirty="0"/>
        </a:p>
      </dsp:txBody>
      <dsp:txXfrm rot="-5400000">
        <a:off x="661897" y="1685263"/>
        <a:ext cx="7537700" cy="554612"/>
      </dsp:txXfrm>
    </dsp:sp>
    <dsp:sp modelId="{7748C38F-EADF-4946-BEE5-7424D18849B6}">
      <dsp:nvSpPr>
        <dsp:cNvPr id="0" name=""/>
        <dsp:cNvSpPr/>
      </dsp:nvSpPr>
      <dsp:spPr>
        <a:xfrm rot="5400000">
          <a:off x="-141834" y="2623650"/>
          <a:ext cx="945566" cy="66189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</a:t>
          </a:r>
          <a:endParaRPr lang="en-US" sz="1700" kern="1200" dirty="0"/>
        </a:p>
      </dsp:txBody>
      <dsp:txXfrm rot="-5400000">
        <a:off x="1" y="2812763"/>
        <a:ext cx="661896" cy="283670"/>
      </dsp:txXfrm>
    </dsp:sp>
    <dsp:sp modelId="{5EB6B0CE-CE92-4D4C-8247-918913F23B11}">
      <dsp:nvSpPr>
        <dsp:cNvPr id="0" name=""/>
        <dsp:cNvSpPr/>
      </dsp:nvSpPr>
      <dsp:spPr>
        <a:xfrm rot="5400000">
          <a:off x="4138439" y="-994727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/>
            <a:t>Securing </a:t>
          </a:r>
          <a:r>
            <a:rPr lang="en-US" sz="3300" kern="1200" dirty="0" smtClean="0"/>
            <a:t>SOAP</a:t>
          </a:r>
          <a:endParaRPr lang="en-US" sz="3300" kern="1200" dirty="0"/>
        </a:p>
      </dsp:txBody>
      <dsp:txXfrm rot="-5400000">
        <a:off x="661897" y="2511818"/>
        <a:ext cx="7537700" cy="554612"/>
      </dsp:txXfrm>
    </dsp:sp>
    <dsp:sp modelId="{9605E1F9-5575-49C1-8B98-C2DDF7AB9ECB}">
      <dsp:nvSpPr>
        <dsp:cNvPr id="0" name=""/>
        <dsp:cNvSpPr/>
      </dsp:nvSpPr>
      <dsp:spPr>
        <a:xfrm rot="5400000">
          <a:off x="-141834" y="3450205"/>
          <a:ext cx="945566" cy="66189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</a:t>
          </a:r>
          <a:endParaRPr lang="en-US" sz="1700" kern="1200" dirty="0"/>
        </a:p>
      </dsp:txBody>
      <dsp:txXfrm rot="-5400000">
        <a:off x="1" y="3639318"/>
        <a:ext cx="661896" cy="283670"/>
      </dsp:txXfrm>
    </dsp:sp>
    <dsp:sp modelId="{3F7AA48A-9C7D-456C-851D-3E3C4922B6A6}">
      <dsp:nvSpPr>
        <dsp:cNvPr id="0" name=""/>
        <dsp:cNvSpPr/>
      </dsp:nvSpPr>
      <dsp:spPr>
        <a:xfrm rot="5400000">
          <a:off x="4138439" y="-168171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Code Review</a:t>
          </a:r>
          <a:endParaRPr lang="en-US" sz="3300" kern="1200" dirty="0"/>
        </a:p>
      </dsp:txBody>
      <dsp:txXfrm rot="-5400000">
        <a:off x="661897" y="3338374"/>
        <a:ext cx="7537700" cy="554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A940-0B55-4A74-A322-77202D9E85A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48E-ACAD-46A4-A213-B7748B2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>
                <a:solidFill>
                  <a:prstClr val="black"/>
                </a:solidFill>
                <a:latin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1846659"/>
          </a:xfrm>
        </p:spPr>
        <p:txBody>
          <a:bodyPr/>
          <a:lstStyle/>
          <a:p>
            <a:r>
              <a:rPr lang="en-US" dirty="0"/>
              <a:t>Code Review Training Course.</a:t>
            </a:r>
            <a:br>
              <a:rPr lang="en-US" dirty="0"/>
            </a:br>
            <a:r>
              <a:rPr lang="en-US" dirty="0"/>
              <a:t>Part </a:t>
            </a:r>
            <a:r>
              <a:rPr lang="en-US" dirty="0" smtClean="0"/>
              <a:t>5b:</a:t>
            </a:r>
            <a:r>
              <a:rPr lang="en-US" dirty="0"/>
              <a:t/>
            </a:r>
            <a:br>
              <a:rPr lang="en-US" dirty="0"/>
            </a:br>
            <a:r>
              <a:rPr lang="en-US" smtClean="0"/>
              <a:t>Mobile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/>
              <a:t>For VIB only</a:t>
            </a:r>
          </a:p>
          <a:p>
            <a:pPr algn="r"/>
            <a:r>
              <a:rPr lang="en-US" dirty="0"/>
              <a:t>namhabach@gmail.com</a:t>
            </a:r>
          </a:p>
        </p:txBody>
      </p:sp>
    </p:spTree>
    <p:extLst>
      <p:ext uri="{BB962C8B-B14F-4D97-AF65-F5344CB8AC3E}">
        <p14:creationId xmlns:p14="http://schemas.microsoft.com/office/powerpoint/2010/main" val="151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521746"/>
              </p:ext>
            </p:extLst>
          </p:nvPr>
        </p:nvGraphicFramePr>
        <p:xfrm>
          <a:off x="449263" y="1598613"/>
          <a:ext cx="8229600" cy="42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71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7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77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4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Part 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332</TotalTime>
  <Words>40</Words>
  <Application>Microsoft Office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SDL-blue</vt:lpstr>
      <vt:lpstr>Code Review Training Course. Part 5b: Mobile Application</vt:lpstr>
      <vt:lpstr>Outline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habachnam</dc:creator>
  <cp:lastModifiedBy>namhb1</cp:lastModifiedBy>
  <cp:revision>130</cp:revision>
  <dcterms:created xsi:type="dcterms:W3CDTF">2015-07-08T13:08:36Z</dcterms:created>
  <dcterms:modified xsi:type="dcterms:W3CDTF">2015-07-22T01:11:53Z</dcterms:modified>
</cp:coreProperties>
</file>