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25"/>
  </p:notesMasterIdLst>
  <p:sldIdLst>
    <p:sldId id="256" r:id="rId2"/>
    <p:sldId id="297" r:id="rId3"/>
    <p:sldId id="299" r:id="rId4"/>
    <p:sldId id="303" r:id="rId5"/>
    <p:sldId id="304" r:id="rId6"/>
    <p:sldId id="305" r:id="rId7"/>
    <p:sldId id="306" r:id="rId8"/>
    <p:sldId id="300" r:id="rId9"/>
    <p:sldId id="307" r:id="rId10"/>
    <p:sldId id="301" r:id="rId11"/>
    <p:sldId id="308" r:id="rId12"/>
    <p:sldId id="309" r:id="rId13"/>
    <p:sldId id="310" r:id="rId14"/>
    <p:sldId id="302" r:id="rId15"/>
    <p:sldId id="298" r:id="rId16"/>
    <p:sldId id="311" r:id="rId17"/>
    <p:sldId id="312" r:id="rId18"/>
    <p:sldId id="313" r:id="rId19"/>
    <p:sldId id="314" r:id="rId20"/>
    <p:sldId id="316" r:id="rId21"/>
    <p:sldId id="315" r:id="rId22"/>
    <p:sldId id="295" r:id="rId23"/>
    <p:sldId id="264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72" y="6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0DEA33-E417-4AB4-BFF5-B138A9C3479E}" type="doc">
      <dgm:prSet loTypeId="urn:microsoft.com/office/officeart/2005/8/layout/chevron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8B56EA5-F140-4B9C-84CB-D697DD2374D3}">
      <dgm:prSet phldrT="[Text]"/>
      <dgm:spPr/>
      <dgm:t>
        <a:bodyPr/>
        <a:lstStyle/>
        <a:p>
          <a:r>
            <a:rPr lang="en-US" dirty="0" smtClean="0"/>
            <a:t>1</a:t>
          </a:r>
          <a:endParaRPr lang="en-US" dirty="0"/>
        </a:p>
      </dgm:t>
    </dgm:pt>
    <dgm:pt modelId="{5FB1ED65-F263-4616-9574-1A14BA374637}" type="parTrans" cxnId="{CE303569-9934-4D36-B415-485CF2025E2D}">
      <dgm:prSet/>
      <dgm:spPr/>
      <dgm:t>
        <a:bodyPr/>
        <a:lstStyle/>
        <a:p>
          <a:endParaRPr lang="en-US"/>
        </a:p>
      </dgm:t>
    </dgm:pt>
    <dgm:pt modelId="{5633C53D-BCE1-4F24-8453-623C02FA3754}" type="sibTrans" cxnId="{CE303569-9934-4D36-B415-485CF2025E2D}">
      <dgm:prSet/>
      <dgm:spPr/>
      <dgm:t>
        <a:bodyPr/>
        <a:lstStyle/>
        <a:p>
          <a:endParaRPr lang="en-US"/>
        </a:p>
      </dgm:t>
    </dgm:pt>
    <dgm:pt modelId="{F00FF8A4-C82A-4901-A24B-118B591E33B3}">
      <dgm:prSet phldrT="[Text]"/>
      <dgm:spPr/>
      <dgm:t>
        <a:bodyPr/>
        <a:lstStyle/>
        <a:p>
          <a:r>
            <a:rPr lang="en-US" dirty="0" smtClean="0"/>
            <a:t>Web Framework</a:t>
          </a:r>
          <a:endParaRPr lang="en-US" dirty="0"/>
        </a:p>
      </dgm:t>
    </dgm:pt>
    <dgm:pt modelId="{8F66488A-3703-435F-95CC-DC09FF360149}" type="parTrans" cxnId="{124707A4-0B71-4C6A-B485-B4EAE760A637}">
      <dgm:prSet/>
      <dgm:spPr/>
      <dgm:t>
        <a:bodyPr/>
        <a:lstStyle/>
        <a:p>
          <a:endParaRPr lang="en-US"/>
        </a:p>
      </dgm:t>
    </dgm:pt>
    <dgm:pt modelId="{B057E16F-871B-42BE-A4F8-E2DFEB6FDEAA}" type="sibTrans" cxnId="{124707A4-0B71-4C6A-B485-B4EAE760A637}">
      <dgm:prSet/>
      <dgm:spPr/>
      <dgm:t>
        <a:bodyPr/>
        <a:lstStyle/>
        <a:p>
          <a:endParaRPr lang="en-US"/>
        </a:p>
      </dgm:t>
    </dgm:pt>
    <dgm:pt modelId="{B1BF15A8-97B2-457B-A975-3502DBD36C4C}">
      <dgm:prSet phldrT="[Text]"/>
      <dgm:spPr/>
      <dgm:t>
        <a:bodyPr/>
        <a:lstStyle/>
        <a:p>
          <a:r>
            <a:rPr lang="en-US" dirty="0" smtClean="0"/>
            <a:t>2</a:t>
          </a:r>
          <a:endParaRPr lang="en-US" dirty="0"/>
        </a:p>
      </dgm:t>
    </dgm:pt>
    <dgm:pt modelId="{1A9EEF29-387B-4BE9-8833-0E3B7D5C859C}" type="parTrans" cxnId="{AD8B60B0-ACE8-41A5-8F77-FC40B89B2747}">
      <dgm:prSet/>
      <dgm:spPr/>
      <dgm:t>
        <a:bodyPr/>
        <a:lstStyle/>
        <a:p>
          <a:endParaRPr lang="en-US"/>
        </a:p>
      </dgm:t>
    </dgm:pt>
    <dgm:pt modelId="{4F2FC829-9D3D-4493-8AAB-C62B9E9A2D36}" type="sibTrans" cxnId="{AD8B60B0-ACE8-41A5-8F77-FC40B89B2747}">
      <dgm:prSet/>
      <dgm:spPr/>
      <dgm:t>
        <a:bodyPr/>
        <a:lstStyle/>
        <a:p>
          <a:endParaRPr lang="en-US"/>
        </a:p>
      </dgm:t>
    </dgm:pt>
    <dgm:pt modelId="{6BF1B87D-71F0-44B6-B144-C8B4095CA653}">
      <dgm:prSet phldrT="[Text]"/>
      <dgm:spPr/>
      <dgm:t>
        <a:bodyPr/>
        <a:lstStyle/>
        <a:p>
          <a:r>
            <a:rPr lang="en-US" dirty="0" smtClean="0"/>
            <a:t>Web Framework Risk</a:t>
          </a:r>
          <a:endParaRPr lang="en-US" dirty="0"/>
        </a:p>
      </dgm:t>
    </dgm:pt>
    <dgm:pt modelId="{6C075F2C-DAE3-43DE-ACB5-9FDBCFF09B22}" type="parTrans" cxnId="{FDAC08B8-CE5A-4527-B5B2-5711293CCE06}">
      <dgm:prSet/>
      <dgm:spPr/>
      <dgm:t>
        <a:bodyPr/>
        <a:lstStyle/>
        <a:p>
          <a:endParaRPr lang="en-US"/>
        </a:p>
      </dgm:t>
    </dgm:pt>
    <dgm:pt modelId="{994523CB-49C4-46E4-A05E-85CCD4489CB6}" type="sibTrans" cxnId="{FDAC08B8-CE5A-4527-B5B2-5711293CCE06}">
      <dgm:prSet/>
      <dgm:spPr/>
      <dgm:t>
        <a:bodyPr/>
        <a:lstStyle/>
        <a:p>
          <a:endParaRPr lang="en-US"/>
        </a:p>
      </dgm:t>
    </dgm:pt>
    <dgm:pt modelId="{776174DD-F73D-4B42-971A-8D89D46E1003}">
      <dgm:prSet phldrT="[Text]"/>
      <dgm:spPr/>
      <dgm:t>
        <a:bodyPr/>
        <a:lstStyle/>
        <a:p>
          <a:r>
            <a:rPr lang="en-US" dirty="0" smtClean="0"/>
            <a:t>3</a:t>
          </a:r>
          <a:endParaRPr lang="en-US" dirty="0"/>
        </a:p>
      </dgm:t>
    </dgm:pt>
    <dgm:pt modelId="{AB7787C5-D13F-423E-8A64-476B1E8437D9}" type="parTrans" cxnId="{2485050C-5AC0-45D2-A3C9-22B54219BA25}">
      <dgm:prSet/>
      <dgm:spPr/>
      <dgm:t>
        <a:bodyPr/>
        <a:lstStyle/>
        <a:p>
          <a:endParaRPr lang="en-US"/>
        </a:p>
      </dgm:t>
    </dgm:pt>
    <dgm:pt modelId="{236568CE-AC1A-4156-9414-6373A743F920}" type="sibTrans" cxnId="{2485050C-5AC0-45D2-A3C9-22B54219BA25}">
      <dgm:prSet/>
      <dgm:spPr/>
      <dgm:t>
        <a:bodyPr/>
        <a:lstStyle/>
        <a:p>
          <a:endParaRPr lang="en-US"/>
        </a:p>
      </dgm:t>
    </dgm:pt>
    <dgm:pt modelId="{144DD4A0-F145-482C-85E4-F1B4C517D427}">
      <dgm:prSet phldrT="[Text]"/>
      <dgm:spPr/>
      <dgm:t>
        <a:bodyPr/>
        <a:lstStyle/>
        <a:p>
          <a:r>
            <a:rPr lang="en-US" dirty="0" smtClean="0"/>
            <a:t>Code Review with Web Framework</a:t>
          </a:r>
          <a:endParaRPr lang="en-US" dirty="0"/>
        </a:p>
      </dgm:t>
    </dgm:pt>
    <dgm:pt modelId="{6F1D778C-3058-4A8B-B01A-7E65ADE30F93}" type="parTrans" cxnId="{9679EC04-7A14-4372-9B72-AFD5BB2F0949}">
      <dgm:prSet/>
      <dgm:spPr/>
      <dgm:t>
        <a:bodyPr/>
        <a:lstStyle/>
        <a:p>
          <a:endParaRPr lang="en-US"/>
        </a:p>
      </dgm:t>
    </dgm:pt>
    <dgm:pt modelId="{7F473BD3-5D46-4E37-BCDE-BFF6FC0F0C58}" type="sibTrans" cxnId="{9679EC04-7A14-4372-9B72-AFD5BB2F0949}">
      <dgm:prSet/>
      <dgm:spPr/>
      <dgm:t>
        <a:bodyPr/>
        <a:lstStyle/>
        <a:p>
          <a:endParaRPr lang="en-US"/>
        </a:p>
      </dgm:t>
    </dgm:pt>
    <dgm:pt modelId="{155EBA6F-6C86-432F-81DF-DDCFEE2D3CB2}">
      <dgm:prSet phldrT="[Text]"/>
      <dgm:spPr/>
      <dgm:t>
        <a:bodyPr/>
        <a:lstStyle/>
        <a:p>
          <a:r>
            <a:rPr lang="en-US" dirty="0" smtClean="0"/>
            <a:t>4</a:t>
          </a:r>
          <a:endParaRPr lang="en-US" dirty="0"/>
        </a:p>
      </dgm:t>
    </dgm:pt>
    <dgm:pt modelId="{EBCF4610-3575-4357-909A-89AE83B9B7D8}" type="parTrans" cxnId="{578B604C-611F-4A81-98B2-82B75D1926D1}">
      <dgm:prSet/>
      <dgm:spPr/>
      <dgm:t>
        <a:bodyPr/>
        <a:lstStyle/>
        <a:p>
          <a:endParaRPr lang="en-US"/>
        </a:p>
      </dgm:t>
    </dgm:pt>
    <dgm:pt modelId="{663E792C-2335-4D37-94DF-5E162EAF7EEC}" type="sibTrans" cxnId="{578B604C-611F-4A81-98B2-82B75D1926D1}">
      <dgm:prSet/>
      <dgm:spPr/>
      <dgm:t>
        <a:bodyPr/>
        <a:lstStyle/>
        <a:p>
          <a:endParaRPr lang="en-US"/>
        </a:p>
      </dgm:t>
    </dgm:pt>
    <dgm:pt modelId="{A189F83F-0BA4-4712-A01E-98239DB6D83F}">
      <dgm:prSet phldrT="[Text]"/>
      <dgm:spPr/>
      <dgm:t>
        <a:bodyPr/>
        <a:lstStyle/>
        <a:p>
          <a:r>
            <a:rPr lang="en-US" dirty="0" smtClean="0"/>
            <a:t>Cryptography in Web App</a:t>
          </a:r>
          <a:endParaRPr lang="en-US" dirty="0"/>
        </a:p>
      </dgm:t>
    </dgm:pt>
    <dgm:pt modelId="{916BF5CB-4154-4DCF-B1E7-D2C74C5A11B3}" type="parTrans" cxnId="{904B7100-513C-415C-9A7F-6F8FBA72C839}">
      <dgm:prSet/>
      <dgm:spPr/>
      <dgm:t>
        <a:bodyPr/>
        <a:lstStyle/>
        <a:p>
          <a:endParaRPr lang="en-US"/>
        </a:p>
      </dgm:t>
    </dgm:pt>
    <dgm:pt modelId="{7A7C3CF4-0CA5-4FB1-BB6E-1521C467D454}" type="sibTrans" cxnId="{904B7100-513C-415C-9A7F-6F8FBA72C839}">
      <dgm:prSet/>
      <dgm:spPr/>
      <dgm:t>
        <a:bodyPr/>
        <a:lstStyle/>
        <a:p>
          <a:endParaRPr lang="en-US"/>
        </a:p>
      </dgm:t>
    </dgm:pt>
    <dgm:pt modelId="{DEC3585A-9BE1-4C01-8D8E-E0C385092A61}" type="pres">
      <dgm:prSet presAssocID="{F70DEA33-E417-4AB4-BFF5-B138A9C3479E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579AC0A-0BB0-47AF-A1E6-4D6707FA206C}" type="pres">
      <dgm:prSet presAssocID="{98B56EA5-F140-4B9C-84CB-D697DD2374D3}" presName="composite" presStyleCnt="0"/>
      <dgm:spPr/>
    </dgm:pt>
    <dgm:pt modelId="{85899FEB-BB36-41EB-AF15-7B75F1268C5B}" type="pres">
      <dgm:prSet presAssocID="{98B56EA5-F140-4B9C-84CB-D697DD2374D3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7357FA-3AD7-45B2-873C-F7411ABE1AB7}" type="pres">
      <dgm:prSet presAssocID="{98B56EA5-F140-4B9C-84CB-D697DD2374D3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992BC5-F981-4163-9FE8-64A811A9A6CC}" type="pres">
      <dgm:prSet presAssocID="{5633C53D-BCE1-4F24-8453-623C02FA3754}" presName="sp" presStyleCnt="0"/>
      <dgm:spPr/>
    </dgm:pt>
    <dgm:pt modelId="{E5453CC4-04EC-4B9F-ABA5-AE6B08480B25}" type="pres">
      <dgm:prSet presAssocID="{B1BF15A8-97B2-457B-A975-3502DBD36C4C}" presName="composite" presStyleCnt="0"/>
      <dgm:spPr/>
    </dgm:pt>
    <dgm:pt modelId="{6EADA821-A023-4149-84FA-7E56FE18D484}" type="pres">
      <dgm:prSet presAssocID="{B1BF15A8-97B2-457B-A975-3502DBD36C4C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46FC6B-C49F-4C75-B0B5-0E8200D317B7}" type="pres">
      <dgm:prSet presAssocID="{B1BF15A8-97B2-457B-A975-3502DBD36C4C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B59D2F-F417-478F-8C02-080DBFC00BD1}" type="pres">
      <dgm:prSet presAssocID="{4F2FC829-9D3D-4493-8AAB-C62B9E9A2D36}" presName="sp" presStyleCnt="0"/>
      <dgm:spPr/>
    </dgm:pt>
    <dgm:pt modelId="{59E5E36C-5FFE-4C4D-92B6-239942A97873}" type="pres">
      <dgm:prSet presAssocID="{776174DD-F73D-4B42-971A-8D89D46E1003}" presName="composite" presStyleCnt="0"/>
      <dgm:spPr/>
    </dgm:pt>
    <dgm:pt modelId="{2D24FD2B-D7B6-4A54-B907-4ADA0FC73F78}" type="pres">
      <dgm:prSet presAssocID="{776174DD-F73D-4B42-971A-8D89D46E1003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F64321-1F4E-4ECB-91EF-26FB9FA5D709}" type="pres">
      <dgm:prSet presAssocID="{776174DD-F73D-4B42-971A-8D89D46E1003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72C4CA-DAB0-4F21-8762-3CAF23E16FC7}" type="pres">
      <dgm:prSet presAssocID="{236568CE-AC1A-4156-9414-6373A743F920}" presName="sp" presStyleCnt="0"/>
      <dgm:spPr/>
    </dgm:pt>
    <dgm:pt modelId="{91C7F396-6E8F-4268-B3D9-8FCA30E63DD6}" type="pres">
      <dgm:prSet presAssocID="{155EBA6F-6C86-432F-81DF-DDCFEE2D3CB2}" presName="composite" presStyleCnt="0"/>
      <dgm:spPr/>
    </dgm:pt>
    <dgm:pt modelId="{63FC4A64-626A-4521-A106-E1F8DF21FED9}" type="pres">
      <dgm:prSet presAssocID="{155EBA6F-6C86-432F-81DF-DDCFEE2D3CB2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C25E8C-57BE-4205-96B8-D520BF9B9E9B}" type="pres">
      <dgm:prSet presAssocID="{155EBA6F-6C86-432F-81DF-DDCFEE2D3CB2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BAB1E67-1CE1-4700-93E2-CA430536610D}" type="presOf" srcId="{F70DEA33-E417-4AB4-BFF5-B138A9C3479E}" destId="{DEC3585A-9BE1-4C01-8D8E-E0C385092A61}" srcOrd="0" destOrd="0" presId="urn:microsoft.com/office/officeart/2005/8/layout/chevron2"/>
    <dgm:cxn modelId="{578B604C-611F-4A81-98B2-82B75D1926D1}" srcId="{F70DEA33-E417-4AB4-BFF5-B138A9C3479E}" destId="{155EBA6F-6C86-432F-81DF-DDCFEE2D3CB2}" srcOrd="3" destOrd="0" parTransId="{EBCF4610-3575-4357-909A-89AE83B9B7D8}" sibTransId="{663E792C-2335-4D37-94DF-5E162EAF7EEC}"/>
    <dgm:cxn modelId="{CE303569-9934-4D36-B415-485CF2025E2D}" srcId="{F70DEA33-E417-4AB4-BFF5-B138A9C3479E}" destId="{98B56EA5-F140-4B9C-84CB-D697DD2374D3}" srcOrd="0" destOrd="0" parTransId="{5FB1ED65-F263-4616-9574-1A14BA374637}" sibTransId="{5633C53D-BCE1-4F24-8453-623C02FA3754}"/>
    <dgm:cxn modelId="{38D07F5B-6FD7-4148-B139-B018A8E92D3C}" type="presOf" srcId="{6BF1B87D-71F0-44B6-B144-C8B4095CA653}" destId="{F746FC6B-C49F-4C75-B0B5-0E8200D317B7}" srcOrd="0" destOrd="0" presId="urn:microsoft.com/office/officeart/2005/8/layout/chevron2"/>
    <dgm:cxn modelId="{F1606C8A-B94A-4673-AAD1-E37146FBA393}" type="presOf" srcId="{B1BF15A8-97B2-457B-A975-3502DBD36C4C}" destId="{6EADA821-A023-4149-84FA-7E56FE18D484}" srcOrd="0" destOrd="0" presId="urn:microsoft.com/office/officeart/2005/8/layout/chevron2"/>
    <dgm:cxn modelId="{559FFA82-332C-46CD-A432-85866E1D77D3}" type="presOf" srcId="{776174DD-F73D-4B42-971A-8D89D46E1003}" destId="{2D24FD2B-D7B6-4A54-B907-4ADA0FC73F78}" srcOrd="0" destOrd="0" presId="urn:microsoft.com/office/officeart/2005/8/layout/chevron2"/>
    <dgm:cxn modelId="{AD8B60B0-ACE8-41A5-8F77-FC40B89B2747}" srcId="{F70DEA33-E417-4AB4-BFF5-B138A9C3479E}" destId="{B1BF15A8-97B2-457B-A975-3502DBD36C4C}" srcOrd="1" destOrd="0" parTransId="{1A9EEF29-387B-4BE9-8833-0E3B7D5C859C}" sibTransId="{4F2FC829-9D3D-4493-8AAB-C62B9E9A2D36}"/>
    <dgm:cxn modelId="{9679EC04-7A14-4372-9B72-AFD5BB2F0949}" srcId="{776174DD-F73D-4B42-971A-8D89D46E1003}" destId="{144DD4A0-F145-482C-85E4-F1B4C517D427}" srcOrd="0" destOrd="0" parTransId="{6F1D778C-3058-4A8B-B01A-7E65ADE30F93}" sibTransId="{7F473BD3-5D46-4E37-BCDE-BFF6FC0F0C58}"/>
    <dgm:cxn modelId="{2485050C-5AC0-45D2-A3C9-22B54219BA25}" srcId="{F70DEA33-E417-4AB4-BFF5-B138A9C3479E}" destId="{776174DD-F73D-4B42-971A-8D89D46E1003}" srcOrd="2" destOrd="0" parTransId="{AB7787C5-D13F-423E-8A64-476B1E8437D9}" sibTransId="{236568CE-AC1A-4156-9414-6373A743F920}"/>
    <dgm:cxn modelId="{124707A4-0B71-4C6A-B485-B4EAE760A637}" srcId="{98B56EA5-F140-4B9C-84CB-D697DD2374D3}" destId="{F00FF8A4-C82A-4901-A24B-118B591E33B3}" srcOrd="0" destOrd="0" parTransId="{8F66488A-3703-435F-95CC-DC09FF360149}" sibTransId="{B057E16F-871B-42BE-A4F8-E2DFEB6FDEAA}"/>
    <dgm:cxn modelId="{0F69C683-084C-451E-8387-14B75BA2DF82}" type="presOf" srcId="{A189F83F-0BA4-4712-A01E-98239DB6D83F}" destId="{2BC25E8C-57BE-4205-96B8-D520BF9B9E9B}" srcOrd="0" destOrd="0" presId="urn:microsoft.com/office/officeart/2005/8/layout/chevron2"/>
    <dgm:cxn modelId="{FDAC08B8-CE5A-4527-B5B2-5711293CCE06}" srcId="{B1BF15A8-97B2-457B-A975-3502DBD36C4C}" destId="{6BF1B87D-71F0-44B6-B144-C8B4095CA653}" srcOrd="0" destOrd="0" parTransId="{6C075F2C-DAE3-43DE-ACB5-9FDBCFF09B22}" sibTransId="{994523CB-49C4-46E4-A05E-85CCD4489CB6}"/>
    <dgm:cxn modelId="{3493C4AB-99E1-442C-A739-1C20D828B853}" type="presOf" srcId="{155EBA6F-6C86-432F-81DF-DDCFEE2D3CB2}" destId="{63FC4A64-626A-4521-A106-E1F8DF21FED9}" srcOrd="0" destOrd="0" presId="urn:microsoft.com/office/officeart/2005/8/layout/chevron2"/>
    <dgm:cxn modelId="{A9468076-A47D-46CD-A077-88080FC79038}" type="presOf" srcId="{144DD4A0-F145-482C-85E4-F1B4C517D427}" destId="{4CF64321-1F4E-4ECB-91EF-26FB9FA5D709}" srcOrd="0" destOrd="0" presId="urn:microsoft.com/office/officeart/2005/8/layout/chevron2"/>
    <dgm:cxn modelId="{C7E045B8-F67B-4CC0-B3A4-F00E8224763A}" type="presOf" srcId="{F00FF8A4-C82A-4901-A24B-118B591E33B3}" destId="{B07357FA-3AD7-45B2-873C-F7411ABE1AB7}" srcOrd="0" destOrd="0" presId="urn:microsoft.com/office/officeart/2005/8/layout/chevron2"/>
    <dgm:cxn modelId="{904B7100-513C-415C-9A7F-6F8FBA72C839}" srcId="{155EBA6F-6C86-432F-81DF-DDCFEE2D3CB2}" destId="{A189F83F-0BA4-4712-A01E-98239DB6D83F}" srcOrd="0" destOrd="0" parTransId="{916BF5CB-4154-4DCF-B1E7-D2C74C5A11B3}" sibTransId="{7A7C3CF4-0CA5-4FB1-BB6E-1521C467D454}"/>
    <dgm:cxn modelId="{BFD62C71-8161-4EB3-AE46-E05E6C1D7EBF}" type="presOf" srcId="{98B56EA5-F140-4B9C-84CB-D697DD2374D3}" destId="{85899FEB-BB36-41EB-AF15-7B75F1268C5B}" srcOrd="0" destOrd="0" presId="urn:microsoft.com/office/officeart/2005/8/layout/chevron2"/>
    <dgm:cxn modelId="{BE820B7E-D473-4C29-BA9A-9220B7DFFFEC}" type="presParOf" srcId="{DEC3585A-9BE1-4C01-8D8E-E0C385092A61}" destId="{0579AC0A-0BB0-47AF-A1E6-4D6707FA206C}" srcOrd="0" destOrd="0" presId="urn:microsoft.com/office/officeart/2005/8/layout/chevron2"/>
    <dgm:cxn modelId="{B01C0B34-F869-4B9C-87C3-CB994527EA25}" type="presParOf" srcId="{0579AC0A-0BB0-47AF-A1E6-4D6707FA206C}" destId="{85899FEB-BB36-41EB-AF15-7B75F1268C5B}" srcOrd="0" destOrd="0" presId="urn:microsoft.com/office/officeart/2005/8/layout/chevron2"/>
    <dgm:cxn modelId="{DEA45067-0540-453C-8093-4CE9507B7B72}" type="presParOf" srcId="{0579AC0A-0BB0-47AF-A1E6-4D6707FA206C}" destId="{B07357FA-3AD7-45B2-873C-F7411ABE1AB7}" srcOrd="1" destOrd="0" presId="urn:microsoft.com/office/officeart/2005/8/layout/chevron2"/>
    <dgm:cxn modelId="{B206A676-1897-449E-A9C3-A2575D84F53B}" type="presParOf" srcId="{DEC3585A-9BE1-4C01-8D8E-E0C385092A61}" destId="{E3992BC5-F981-4163-9FE8-64A811A9A6CC}" srcOrd="1" destOrd="0" presId="urn:microsoft.com/office/officeart/2005/8/layout/chevron2"/>
    <dgm:cxn modelId="{99F6A1A5-DA6B-4EEF-AC32-B4D61947581B}" type="presParOf" srcId="{DEC3585A-9BE1-4C01-8D8E-E0C385092A61}" destId="{E5453CC4-04EC-4B9F-ABA5-AE6B08480B25}" srcOrd="2" destOrd="0" presId="urn:microsoft.com/office/officeart/2005/8/layout/chevron2"/>
    <dgm:cxn modelId="{8F5DE196-6FD3-40D8-BF90-FD1198CB63F9}" type="presParOf" srcId="{E5453CC4-04EC-4B9F-ABA5-AE6B08480B25}" destId="{6EADA821-A023-4149-84FA-7E56FE18D484}" srcOrd="0" destOrd="0" presId="urn:microsoft.com/office/officeart/2005/8/layout/chevron2"/>
    <dgm:cxn modelId="{E316BC06-F884-4579-BA6B-79535DEC1611}" type="presParOf" srcId="{E5453CC4-04EC-4B9F-ABA5-AE6B08480B25}" destId="{F746FC6B-C49F-4C75-B0B5-0E8200D317B7}" srcOrd="1" destOrd="0" presId="urn:microsoft.com/office/officeart/2005/8/layout/chevron2"/>
    <dgm:cxn modelId="{96132541-2AC1-4662-B22E-6F0CDF383A2C}" type="presParOf" srcId="{DEC3585A-9BE1-4C01-8D8E-E0C385092A61}" destId="{90B59D2F-F417-478F-8C02-080DBFC00BD1}" srcOrd="3" destOrd="0" presId="urn:microsoft.com/office/officeart/2005/8/layout/chevron2"/>
    <dgm:cxn modelId="{A84549E9-2F6A-472E-A2BE-172252031ACD}" type="presParOf" srcId="{DEC3585A-9BE1-4C01-8D8E-E0C385092A61}" destId="{59E5E36C-5FFE-4C4D-92B6-239942A97873}" srcOrd="4" destOrd="0" presId="urn:microsoft.com/office/officeart/2005/8/layout/chevron2"/>
    <dgm:cxn modelId="{3B244F22-5547-49B9-96E3-012B1EE171F3}" type="presParOf" srcId="{59E5E36C-5FFE-4C4D-92B6-239942A97873}" destId="{2D24FD2B-D7B6-4A54-B907-4ADA0FC73F78}" srcOrd="0" destOrd="0" presId="urn:microsoft.com/office/officeart/2005/8/layout/chevron2"/>
    <dgm:cxn modelId="{29F4B247-41B2-4B7F-95CC-C2FA7BF1C7F0}" type="presParOf" srcId="{59E5E36C-5FFE-4C4D-92B6-239942A97873}" destId="{4CF64321-1F4E-4ECB-91EF-26FB9FA5D709}" srcOrd="1" destOrd="0" presId="urn:microsoft.com/office/officeart/2005/8/layout/chevron2"/>
    <dgm:cxn modelId="{8AC65DA7-08FB-46AB-AC55-7B9658A0DBA3}" type="presParOf" srcId="{DEC3585A-9BE1-4C01-8D8E-E0C385092A61}" destId="{E172C4CA-DAB0-4F21-8762-3CAF23E16FC7}" srcOrd="5" destOrd="0" presId="urn:microsoft.com/office/officeart/2005/8/layout/chevron2"/>
    <dgm:cxn modelId="{B4A0BF23-81E1-4A32-86FC-A58E66CAC313}" type="presParOf" srcId="{DEC3585A-9BE1-4C01-8D8E-E0C385092A61}" destId="{91C7F396-6E8F-4268-B3D9-8FCA30E63DD6}" srcOrd="6" destOrd="0" presId="urn:microsoft.com/office/officeart/2005/8/layout/chevron2"/>
    <dgm:cxn modelId="{37FFBDDD-6DFF-4801-956B-FB86351CBBA7}" type="presParOf" srcId="{91C7F396-6E8F-4268-B3D9-8FCA30E63DD6}" destId="{63FC4A64-626A-4521-A106-E1F8DF21FED9}" srcOrd="0" destOrd="0" presId="urn:microsoft.com/office/officeart/2005/8/layout/chevron2"/>
    <dgm:cxn modelId="{FC88F82E-7736-4E6D-9837-C69763D693CB}" type="presParOf" srcId="{91C7F396-6E8F-4268-B3D9-8FCA30E63DD6}" destId="{2BC25E8C-57BE-4205-96B8-D520BF9B9E9B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916AFD9-F41B-4DBA-9167-BBEFBE6751B2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A38E975C-CC34-4348-AE1E-06BE54463CEC}">
      <dgm:prSet/>
      <dgm:spPr/>
      <dgm:t>
        <a:bodyPr/>
        <a:lstStyle/>
        <a:p>
          <a:pPr rtl="0"/>
          <a:r>
            <a:rPr lang="en-US" smtClean="0"/>
            <a:t>Open-source</a:t>
          </a:r>
          <a:endParaRPr lang="en-US"/>
        </a:p>
      </dgm:t>
    </dgm:pt>
    <dgm:pt modelId="{22A1CABF-9C52-4811-BB88-0DFC9818FFCB}" type="parTrans" cxnId="{2271D00F-7E2D-4D2B-AD0C-B5037DF92CD4}">
      <dgm:prSet/>
      <dgm:spPr/>
      <dgm:t>
        <a:bodyPr/>
        <a:lstStyle/>
        <a:p>
          <a:endParaRPr lang="en-US"/>
        </a:p>
      </dgm:t>
    </dgm:pt>
    <dgm:pt modelId="{723E1FBB-8CC5-4135-BB47-F1AD1C35835F}" type="sibTrans" cxnId="{2271D00F-7E2D-4D2B-AD0C-B5037DF92CD4}">
      <dgm:prSet/>
      <dgm:spPr/>
      <dgm:t>
        <a:bodyPr/>
        <a:lstStyle/>
        <a:p>
          <a:endParaRPr lang="en-US"/>
        </a:p>
      </dgm:t>
    </dgm:pt>
    <dgm:pt modelId="{3AAE3270-3CAA-490D-B2CB-87C123C92AEC}">
      <dgm:prSet/>
      <dgm:spPr/>
      <dgm:t>
        <a:bodyPr/>
        <a:lstStyle/>
        <a:p>
          <a:pPr rtl="0"/>
          <a:r>
            <a:rPr lang="en-US" smtClean="0"/>
            <a:t>Documentation and support</a:t>
          </a:r>
          <a:endParaRPr lang="en-US"/>
        </a:p>
      </dgm:t>
    </dgm:pt>
    <dgm:pt modelId="{5898CC8B-ACBE-4CD5-AA17-93E597CD2CFB}" type="parTrans" cxnId="{FC0DA698-A4AC-4608-AE29-494196B27AB8}">
      <dgm:prSet/>
      <dgm:spPr/>
      <dgm:t>
        <a:bodyPr/>
        <a:lstStyle/>
        <a:p>
          <a:endParaRPr lang="en-US"/>
        </a:p>
      </dgm:t>
    </dgm:pt>
    <dgm:pt modelId="{B603E461-2AA6-4F39-9126-1F77E64BC3CC}" type="sibTrans" cxnId="{FC0DA698-A4AC-4608-AE29-494196B27AB8}">
      <dgm:prSet/>
      <dgm:spPr/>
      <dgm:t>
        <a:bodyPr/>
        <a:lstStyle/>
        <a:p>
          <a:endParaRPr lang="en-US"/>
        </a:p>
      </dgm:t>
    </dgm:pt>
    <dgm:pt modelId="{7A60DAF3-4AB5-4E18-8654-FF392A230181}">
      <dgm:prSet/>
      <dgm:spPr/>
      <dgm:t>
        <a:bodyPr/>
        <a:lstStyle/>
        <a:p>
          <a:pPr rtl="0"/>
          <a:r>
            <a:rPr lang="en-US" smtClean="0"/>
            <a:t>Efficiency</a:t>
          </a:r>
          <a:endParaRPr lang="en-US"/>
        </a:p>
      </dgm:t>
    </dgm:pt>
    <dgm:pt modelId="{255D3112-776C-4BB6-A805-A38A81A61D12}" type="parTrans" cxnId="{C01B579B-DFB7-40A5-AF1B-9A74CB800ADE}">
      <dgm:prSet/>
      <dgm:spPr/>
      <dgm:t>
        <a:bodyPr/>
        <a:lstStyle/>
        <a:p>
          <a:endParaRPr lang="en-US"/>
        </a:p>
      </dgm:t>
    </dgm:pt>
    <dgm:pt modelId="{5A6934B0-3B73-41C9-BC09-A6D3D3F25FD9}" type="sibTrans" cxnId="{C01B579B-DFB7-40A5-AF1B-9A74CB800ADE}">
      <dgm:prSet/>
      <dgm:spPr/>
      <dgm:t>
        <a:bodyPr/>
        <a:lstStyle/>
        <a:p>
          <a:endParaRPr lang="en-US"/>
        </a:p>
      </dgm:t>
    </dgm:pt>
    <dgm:pt modelId="{D42B550D-E4F0-4BE1-B075-BCC8FF18FD40}">
      <dgm:prSet/>
      <dgm:spPr/>
      <dgm:t>
        <a:bodyPr/>
        <a:lstStyle/>
        <a:p>
          <a:pPr rtl="0"/>
          <a:r>
            <a:rPr lang="en-US" smtClean="0"/>
            <a:t>Security</a:t>
          </a:r>
          <a:endParaRPr lang="en-US"/>
        </a:p>
      </dgm:t>
    </dgm:pt>
    <dgm:pt modelId="{88DA9949-9B95-4418-BAE2-A42C9DB051EB}" type="parTrans" cxnId="{7AF613BF-FEB9-422C-8051-9D17F1625767}">
      <dgm:prSet/>
      <dgm:spPr/>
      <dgm:t>
        <a:bodyPr/>
        <a:lstStyle/>
        <a:p>
          <a:endParaRPr lang="en-US"/>
        </a:p>
      </dgm:t>
    </dgm:pt>
    <dgm:pt modelId="{B2840016-37E4-4D1E-89A8-315E8C643708}" type="sibTrans" cxnId="{7AF613BF-FEB9-422C-8051-9D17F1625767}">
      <dgm:prSet/>
      <dgm:spPr/>
      <dgm:t>
        <a:bodyPr/>
        <a:lstStyle/>
        <a:p>
          <a:endParaRPr lang="en-US"/>
        </a:p>
      </dgm:t>
    </dgm:pt>
    <dgm:pt modelId="{C646C43F-1023-4354-B395-C5CF385D54F7}">
      <dgm:prSet/>
      <dgm:spPr/>
      <dgm:t>
        <a:bodyPr/>
        <a:lstStyle/>
        <a:p>
          <a:pPr rtl="0"/>
          <a:r>
            <a:rPr lang="en-US" smtClean="0"/>
            <a:t>Integration</a:t>
          </a:r>
          <a:endParaRPr lang="en-US"/>
        </a:p>
      </dgm:t>
    </dgm:pt>
    <dgm:pt modelId="{24CE77BF-D147-437A-BB04-511A931804DD}" type="parTrans" cxnId="{E77E2F1E-EB16-4512-AB0A-BFF75B787B27}">
      <dgm:prSet/>
      <dgm:spPr/>
      <dgm:t>
        <a:bodyPr/>
        <a:lstStyle/>
        <a:p>
          <a:endParaRPr lang="en-US"/>
        </a:p>
      </dgm:t>
    </dgm:pt>
    <dgm:pt modelId="{435FB965-04CD-4DE5-8A6D-10AE7E4CDFA3}" type="sibTrans" cxnId="{E77E2F1E-EB16-4512-AB0A-BFF75B787B27}">
      <dgm:prSet/>
      <dgm:spPr/>
      <dgm:t>
        <a:bodyPr/>
        <a:lstStyle/>
        <a:p>
          <a:endParaRPr lang="en-US"/>
        </a:p>
      </dgm:t>
    </dgm:pt>
    <dgm:pt modelId="{A20133B2-7EBB-43B4-8CB4-384EFEE1584E}" type="pres">
      <dgm:prSet presAssocID="{4916AFD9-F41B-4DBA-9167-BBEFBE6751B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9165610-F97B-4A9D-A12D-BEF9EB976B58}" type="pres">
      <dgm:prSet presAssocID="{A38E975C-CC34-4348-AE1E-06BE54463CEC}" presName="linNode" presStyleCnt="0"/>
      <dgm:spPr/>
    </dgm:pt>
    <dgm:pt modelId="{44D254FF-EBED-4EA8-91BD-3654603E9921}" type="pres">
      <dgm:prSet presAssocID="{A38E975C-CC34-4348-AE1E-06BE54463CEC}" presName="parentText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D679B9-B69B-4FC7-B007-07A1887BBB52}" type="pres">
      <dgm:prSet presAssocID="{723E1FBB-8CC5-4135-BB47-F1AD1C35835F}" presName="sp" presStyleCnt="0"/>
      <dgm:spPr/>
    </dgm:pt>
    <dgm:pt modelId="{41060C60-8AFA-476F-8D86-D140D3ACF433}" type="pres">
      <dgm:prSet presAssocID="{3AAE3270-3CAA-490D-B2CB-87C123C92AEC}" presName="linNode" presStyleCnt="0"/>
      <dgm:spPr/>
    </dgm:pt>
    <dgm:pt modelId="{F999CB4C-96DF-4903-88E5-541C135495BB}" type="pres">
      <dgm:prSet presAssocID="{3AAE3270-3CAA-490D-B2CB-87C123C92AEC}" presName="parentText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5AA395-E86F-404A-8064-ABCCE295DD06}" type="pres">
      <dgm:prSet presAssocID="{B603E461-2AA6-4F39-9126-1F77E64BC3CC}" presName="sp" presStyleCnt="0"/>
      <dgm:spPr/>
    </dgm:pt>
    <dgm:pt modelId="{DF3AA6DE-413C-4C9C-BC09-1CB937300085}" type="pres">
      <dgm:prSet presAssocID="{7A60DAF3-4AB5-4E18-8654-FF392A230181}" presName="linNode" presStyleCnt="0"/>
      <dgm:spPr/>
    </dgm:pt>
    <dgm:pt modelId="{BFE22081-5A6F-45D1-83CB-CA705A7ECB3C}" type="pres">
      <dgm:prSet presAssocID="{7A60DAF3-4AB5-4E18-8654-FF392A230181}" presName="parentText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990A95-380F-4D8E-AF76-CC28315685D6}" type="pres">
      <dgm:prSet presAssocID="{5A6934B0-3B73-41C9-BC09-A6D3D3F25FD9}" presName="sp" presStyleCnt="0"/>
      <dgm:spPr/>
    </dgm:pt>
    <dgm:pt modelId="{F585C5A0-16B0-47C3-8C63-F8D3FF151E26}" type="pres">
      <dgm:prSet presAssocID="{D42B550D-E4F0-4BE1-B075-BCC8FF18FD40}" presName="linNode" presStyleCnt="0"/>
      <dgm:spPr/>
    </dgm:pt>
    <dgm:pt modelId="{E4DB4946-BCFA-4771-B9C3-B78556C1D94A}" type="pres">
      <dgm:prSet presAssocID="{D42B550D-E4F0-4BE1-B075-BCC8FF18FD40}" presName="parentText" presStyleLbl="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9E4D83-4EC1-4056-94D4-BE51B5779A30}" type="pres">
      <dgm:prSet presAssocID="{B2840016-37E4-4D1E-89A8-315E8C643708}" presName="sp" presStyleCnt="0"/>
      <dgm:spPr/>
    </dgm:pt>
    <dgm:pt modelId="{6757CD66-FC36-4BD5-B2C1-F0B78E88A695}" type="pres">
      <dgm:prSet presAssocID="{C646C43F-1023-4354-B395-C5CF385D54F7}" presName="linNode" presStyleCnt="0"/>
      <dgm:spPr/>
    </dgm:pt>
    <dgm:pt modelId="{3F45F55E-EB9E-4786-84F4-860FEE799138}" type="pres">
      <dgm:prSet presAssocID="{C646C43F-1023-4354-B395-C5CF385D54F7}" presName="parentText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B2DB785-003E-4186-A4BF-6D3185721600}" type="presOf" srcId="{D42B550D-E4F0-4BE1-B075-BCC8FF18FD40}" destId="{E4DB4946-BCFA-4771-B9C3-B78556C1D94A}" srcOrd="0" destOrd="0" presId="urn:microsoft.com/office/officeart/2005/8/layout/vList5"/>
    <dgm:cxn modelId="{CBBE25FE-2DE8-4DD6-9DEB-A7528EB70025}" type="presOf" srcId="{3AAE3270-3CAA-490D-B2CB-87C123C92AEC}" destId="{F999CB4C-96DF-4903-88E5-541C135495BB}" srcOrd="0" destOrd="0" presId="urn:microsoft.com/office/officeart/2005/8/layout/vList5"/>
    <dgm:cxn modelId="{FC0DA698-A4AC-4608-AE29-494196B27AB8}" srcId="{4916AFD9-F41B-4DBA-9167-BBEFBE6751B2}" destId="{3AAE3270-3CAA-490D-B2CB-87C123C92AEC}" srcOrd="1" destOrd="0" parTransId="{5898CC8B-ACBE-4CD5-AA17-93E597CD2CFB}" sibTransId="{B603E461-2AA6-4F39-9126-1F77E64BC3CC}"/>
    <dgm:cxn modelId="{E77E2F1E-EB16-4512-AB0A-BFF75B787B27}" srcId="{4916AFD9-F41B-4DBA-9167-BBEFBE6751B2}" destId="{C646C43F-1023-4354-B395-C5CF385D54F7}" srcOrd="4" destOrd="0" parTransId="{24CE77BF-D147-437A-BB04-511A931804DD}" sibTransId="{435FB965-04CD-4DE5-8A6D-10AE7E4CDFA3}"/>
    <dgm:cxn modelId="{C01B579B-DFB7-40A5-AF1B-9A74CB800ADE}" srcId="{4916AFD9-F41B-4DBA-9167-BBEFBE6751B2}" destId="{7A60DAF3-4AB5-4E18-8654-FF392A230181}" srcOrd="2" destOrd="0" parTransId="{255D3112-776C-4BB6-A805-A38A81A61D12}" sibTransId="{5A6934B0-3B73-41C9-BC09-A6D3D3F25FD9}"/>
    <dgm:cxn modelId="{544BD95C-9232-4B4E-9FA8-DD60CDCBCEA3}" type="presOf" srcId="{7A60DAF3-4AB5-4E18-8654-FF392A230181}" destId="{BFE22081-5A6F-45D1-83CB-CA705A7ECB3C}" srcOrd="0" destOrd="0" presId="urn:microsoft.com/office/officeart/2005/8/layout/vList5"/>
    <dgm:cxn modelId="{A2FDC863-4A39-400E-A4E5-C686EC38DFDE}" type="presOf" srcId="{A38E975C-CC34-4348-AE1E-06BE54463CEC}" destId="{44D254FF-EBED-4EA8-91BD-3654603E9921}" srcOrd="0" destOrd="0" presId="urn:microsoft.com/office/officeart/2005/8/layout/vList5"/>
    <dgm:cxn modelId="{B578035C-41F3-4758-B7A8-405780438D42}" type="presOf" srcId="{4916AFD9-F41B-4DBA-9167-BBEFBE6751B2}" destId="{A20133B2-7EBB-43B4-8CB4-384EFEE1584E}" srcOrd="0" destOrd="0" presId="urn:microsoft.com/office/officeart/2005/8/layout/vList5"/>
    <dgm:cxn modelId="{C1E9D44B-BABF-47DC-B666-4C2785D214D3}" type="presOf" srcId="{C646C43F-1023-4354-B395-C5CF385D54F7}" destId="{3F45F55E-EB9E-4786-84F4-860FEE799138}" srcOrd="0" destOrd="0" presId="urn:microsoft.com/office/officeart/2005/8/layout/vList5"/>
    <dgm:cxn modelId="{7AF613BF-FEB9-422C-8051-9D17F1625767}" srcId="{4916AFD9-F41B-4DBA-9167-BBEFBE6751B2}" destId="{D42B550D-E4F0-4BE1-B075-BCC8FF18FD40}" srcOrd="3" destOrd="0" parTransId="{88DA9949-9B95-4418-BAE2-A42C9DB051EB}" sibTransId="{B2840016-37E4-4D1E-89A8-315E8C643708}"/>
    <dgm:cxn modelId="{2271D00F-7E2D-4D2B-AD0C-B5037DF92CD4}" srcId="{4916AFD9-F41B-4DBA-9167-BBEFBE6751B2}" destId="{A38E975C-CC34-4348-AE1E-06BE54463CEC}" srcOrd="0" destOrd="0" parTransId="{22A1CABF-9C52-4811-BB88-0DFC9818FFCB}" sibTransId="{723E1FBB-8CC5-4135-BB47-F1AD1C35835F}"/>
    <dgm:cxn modelId="{0CBC4EFA-0BD0-4733-9305-4DCC448F339C}" type="presParOf" srcId="{A20133B2-7EBB-43B4-8CB4-384EFEE1584E}" destId="{F9165610-F97B-4A9D-A12D-BEF9EB976B58}" srcOrd="0" destOrd="0" presId="urn:microsoft.com/office/officeart/2005/8/layout/vList5"/>
    <dgm:cxn modelId="{E9463F3D-619D-4022-97CB-A90F52B96D66}" type="presParOf" srcId="{F9165610-F97B-4A9D-A12D-BEF9EB976B58}" destId="{44D254FF-EBED-4EA8-91BD-3654603E9921}" srcOrd="0" destOrd="0" presId="urn:microsoft.com/office/officeart/2005/8/layout/vList5"/>
    <dgm:cxn modelId="{B1786385-98D2-449B-A965-EF48F078ADCE}" type="presParOf" srcId="{A20133B2-7EBB-43B4-8CB4-384EFEE1584E}" destId="{58D679B9-B69B-4FC7-B007-07A1887BBB52}" srcOrd="1" destOrd="0" presId="urn:microsoft.com/office/officeart/2005/8/layout/vList5"/>
    <dgm:cxn modelId="{69381F78-5DC0-4C9B-8E2D-B8BD1042C02A}" type="presParOf" srcId="{A20133B2-7EBB-43B4-8CB4-384EFEE1584E}" destId="{41060C60-8AFA-476F-8D86-D140D3ACF433}" srcOrd="2" destOrd="0" presId="urn:microsoft.com/office/officeart/2005/8/layout/vList5"/>
    <dgm:cxn modelId="{0185A0EC-2762-4FEC-861D-628E3D7C3B50}" type="presParOf" srcId="{41060C60-8AFA-476F-8D86-D140D3ACF433}" destId="{F999CB4C-96DF-4903-88E5-541C135495BB}" srcOrd="0" destOrd="0" presId="urn:microsoft.com/office/officeart/2005/8/layout/vList5"/>
    <dgm:cxn modelId="{B7A2B2F7-277E-4B09-9088-92E878719C59}" type="presParOf" srcId="{A20133B2-7EBB-43B4-8CB4-384EFEE1584E}" destId="{345AA395-E86F-404A-8064-ABCCE295DD06}" srcOrd="3" destOrd="0" presId="urn:microsoft.com/office/officeart/2005/8/layout/vList5"/>
    <dgm:cxn modelId="{3BF1AB24-2B3E-4A4D-8FEA-A34EF83D4911}" type="presParOf" srcId="{A20133B2-7EBB-43B4-8CB4-384EFEE1584E}" destId="{DF3AA6DE-413C-4C9C-BC09-1CB937300085}" srcOrd="4" destOrd="0" presId="urn:microsoft.com/office/officeart/2005/8/layout/vList5"/>
    <dgm:cxn modelId="{158C1F24-DDFF-48A4-8B40-8FD4F999F552}" type="presParOf" srcId="{DF3AA6DE-413C-4C9C-BC09-1CB937300085}" destId="{BFE22081-5A6F-45D1-83CB-CA705A7ECB3C}" srcOrd="0" destOrd="0" presId="urn:microsoft.com/office/officeart/2005/8/layout/vList5"/>
    <dgm:cxn modelId="{1FF6220F-E806-4118-9B24-F54377915335}" type="presParOf" srcId="{A20133B2-7EBB-43B4-8CB4-384EFEE1584E}" destId="{5C990A95-380F-4D8E-AF76-CC28315685D6}" srcOrd="5" destOrd="0" presId="urn:microsoft.com/office/officeart/2005/8/layout/vList5"/>
    <dgm:cxn modelId="{98FBDF19-B289-4AEE-A4D3-886A9BC393D7}" type="presParOf" srcId="{A20133B2-7EBB-43B4-8CB4-384EFEE1584E}" destId="{F585C5A0-16B0-47C3-8C63-F8D3FF151E26}" srcOrd="6" destOrd="0" presId="urn:microsoft.com/office/officeart/2005/8/layout/vList5"/>
    <dgm:cxn modelId="{2DB63606-1EC1-4E94-B387-7F5CEFC38A5F}" type="presParOf" srcId="{F585C5A0-16B0-47C3-8C63-F8D3FF151E26}" destId="{E4DB4946-BCFA-4771-B9C3-B78556C1D94A}" srcOrd="0" destOrd="0" presId="urn:microsoft.com/office/officeart/2005/8/layout/vList5"/>
    <dgm:cxn modelId="{1183019A-4A63-4D72-9A59-FC272F3EFF6F}" type="presParOf" srcId="{A20133B2-7EBB-43B4-8CB4-384EFEE1584E}" destId="{BD9E4D83-4EC1-4056-94D4-BE51B5779A30}" srcOrd="7" destOrd="0" presId="urn:microsoft.com/office/officeart/2005/8/layout/vList5"/>
    <dgm:cxn modelId="{9C0F56F1-9F78-476A-B6EF-AC6DA01C5986}" type="presParOf" srcId="{A20133B2-7EBB-43B4-8CB4-384EFEE1584E}" destId="{6757CD66-FC36-4BD5-B2C1-F0B78E88A695}" srcOrd="8" destOrd="0" presId="urn:microsoft.com/office/officeart/2005/8/layout/vList5"/>
    <dgm:cxn modelId="{603FA974-A4E7-4753-BB94-7AA61F020043}" type="presParOf" srcId="{6757CD66-FC36-4BD5-B2C1-F0B78E88A695}" destId="{3F45F55E-EB9E-4786-84F4-860FEE799138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97DB529-75D9-4D31-926C-D633222C1D97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6D6C22EB-5FF0-49D6-8EF3-D529996CB456}">
      <dgm:prSet/>
      <dgm:spPr/>
      <dgm:t>
        <a:bodyPr/>
        <a:lstStyle/>
        <a:p>
          <a:pPr rtl="0"/>
          <a:r>
            <a:rPr lang="en-US" smtClean="0"/>
            <a:t>Limitations</a:t>
          </a:r>
          <a:endParaRPr lang="en-US"/>
        </a:p>
      </dgm:t>
    </dgm:pt>
    <dgm:pt modelId="{4A46BEDD-4D47-49F8-BADB-2905D29319ED}" type="parTrans" cxnId="{8AB35CEE-5AAA-4D33-8764-D753BD59CD83}">
      <dgm:prSet/>
      <dgm:spPr/>
      <dgm:t>
        <a:bodyPr/>
        <a:lstStyle/>
        <a:p>
          <a:endParaRPr lang="en-US"/>
        </a:p>
      </dgm:t>
    </dgm:pt>
    <dgm:pt modelId="{9F5D1496-4C74-41A5-9759-A21CD7BCE3EE}" type="sibTrans" cxnId="{8AB35CEE-5AAA-4D33-8764-D753BD59CD83}">
      <dgm:prSet/>
      <dgm:spPr/>
      <dgm:t>
        <a:bodyPr/>
        <a:lstStyle/>
        <a:p>
          <a:endParaRPr lang="en-US"/>
        </a:p>
      </dgm:t>
    </dgm:pt>
    <dgm:pt modelId="{F6ADDE50-D526-4BAE-92B6-B672CEB542F9}">
      <dgm:prSet/>
      <dgm:spPr/>
      <dgm:t>
        <a:bodyPr/>
        <a:lstStyle/>
        <a:p>
          <a:pPr rtl="0"/>
          <a:r>
            <a:rPr lang="en-US" smtClean="0"/>
            <a:t>Performance</a:t>
          </a:r>
          <a:endParaRPr lang="en-US"/>
        </a:p>
      </dgm:t>
    </dgm:pt>
    <dgm:pt modelId="{D4F51227-C678-4EC4-8FCB-9FE7876C4C8E}" type="parTrans" cxnId="{B8F7E461-AB81-446E-B007-6F54D6C9E7A2}">
      <dgm:prSet/>
      <dgm:spPr/>
      <dgm:t>
        <a:bodyPr/>
        <a:lstStyle/>
        <a:p>
          <a:endParaRPr lang="en-US"/>
        </a:p>
      </dgm:t>
    </dgm:pt>
    <dgm:pt modelId="{FEB8D19A-B7B1-4A73-BB3F-FCACD4EC93ED}" type="sibTrans" cxnId="{B8F7E461-AB81-446E-B007-6F54D6C9E7A2}">
      <dgm:prSet/>
      <dgm:spPr/>
      <dgm:t>
        <a:bodyPr/>
        <a:lstStyle/>
        <a:p>
          <a:endParaRPr lang="en-US"/>
        </a:p>
      </dgm:t>
    </dgm:pt>
    <dgm:pt modelId="{C75CB294-356A-4125-9262-B83166749DCA}">
      <dgm:prSet/>
      <dgm:spPr/>
      <dgm:t>
        <a:bodyPr/>
        <a:lstStyle/>
        <a:p>
          <a:pPr rtl="0"/>
          <a:r>
            <a:rPr lang="en-US" smtClean="0"/>
            <a:t>Learning bias</a:t>
          </a:r>
          <a:endParaRPr lang="en-US"/>
        </a:p>
      </dgm:t>
    </dgm:pt>
    <dgm:pt modelId="{CBE1C0D6-7CF0-43F5-A092-AF47C4063E31}" type="parTrans" cxnId="{5C6828DD-7E7A-49B3-AD65-1821EA49A472}">
      <dgm:prSet/>
      <dgm:spPr/>
      <dgm:t>
        <a:bodyPr/>
        <a:lstStyle/>
        <a:p>
          <a:endParaRPr lang="en-US"/>
        </a:p>
      </dgm:t>
    </dgm:pt>
    <dgm:pt modelId="{CE9B80A6-D976-45F4-A1DE-753F098EACDE}" type="sibTrans" cxnId="{5C6828DD-7E7A-49B3-AD65-1821EA49A472}">
      <dgm:prSet/>
      <dgm:spPr/>
      <dgm:t>
        <a:bodyPr/>
        <a:lstStyle/>
        <a:p>
          <a:endParaRPr lang="en-US"/>
        </a:p>
      </dgm:t>
    </dgm:pt>
    <dgm:pt modelId="{D5409047-7F1F-4714-B2F8-7B67D8F4CBCA}">
      <dgm:prSet/>
      <dgm:spPr/>
      <dgm:t>
        <a:bodyPr/>
        <a:lstStyle/>
        <a:p>
          <a:pPr rtl="0"/>
          <a:r>
            <a:rPr lang="en-US" dirty="0" smtClean="0"/>
            <a:t>Steep learning curve</a:t>
          </a:r>
          <a:endParaRPr lang="en-US" dirty="0"/>
        </a:p>
      </dgm:t>
    </dgm:pt>
    <dgm:pt modelId="{B66024E8-EC74-4330-8D3F-53B9C8F89B7B}" type="parTrans" cxnId="{5D8BB027-462A-4F42-A325-AEDDEF574D1F}">
      <dgm:prSet/>
      <dgm:spPr/>
      <dgm:t>
        <a:bodyPr/>
        <a:lstStyle/>
        <a:p>
          <a:endParaRPr lang="en-US"/>
        </a:p>
      </dgm:t>
    </dgm:pt>
    <dgm:pt modelId="{0B6C0D7C-521D-4961-BC53-8D649A8B9B7D}" type="sibTrans" cxnId="{5D8BB027-462A-4F42-A325-AEDDEF574D1F}">
      <dgm:prSet/>
      <dgm:spPr/>
      <dgm:t>
        <a:bodyPr/>
        <a:lstStyle/>
        <a:p>
          <a:endParaRPr lang="en-US"/>
        </a:p>
      </dgm:t>
    </dgm:pt>
    <dgm:pt modelId="{A53DCC90-E14D-4985-9FD1-662C1A5C9414}">
      <dgm:prSet/>
      <dgm:spPr/>
      <dgm:t>
        <a:bodyPr/>
        <a:lstStyle/>
        <a:p>
          <a:pPr rtl="0"/>
          <a:r>
            <a:rPr lang="en-US" smtClean="0"/>
            <a:t>Cost</a:t>
          </a:r>
          <a:endParaRPr lang="en-US"/>
        </a:p>
      </dgm:t>
    </dgm:pt>
    <dgm:pt modelId="{389682C7-A8D6-41CF-B1FC-A44743FD4A02}" type="parTrans" cxnId="{584A1E19-356A-44DC-8EC7-EFC565530470}">
      <dgm:prSet/>
      <dgm:spPr/>
      <dgm:t>
        <a:bodyPr/>
        <a:lstStyle/>
        <a:p>
          <a:endParaRPr lang="en-US"/>
        </a:p>
      </dgm:t>
    </dgm:pt>
    <dgm:pt modelId="{689F6B77-6DE1-46E7-8317-64294C921F24}" type="sibTrans" cxnId="{584A1E19-356A-44DC-8EC7-EFC565530470}">
      <dgm:prSet/>
      <dgm:spPr/>
      <dgm:t>
        <a:bodyPr/>
        <a:lstStyle/>
        <a:p>
          <a:endParaRPr lang="en-US"/>
        </a:p>
      </dgm:t>
    </dgm:pt>
    <dgm:pt modelId="{7ACC4944-3DC7-4BB3-8D9A-80B28B894D25}" type="pres">
      <dgm:prSet presAssocID="{797DB529-75D9-4D31-926C-D633222C1D9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9C0DEB2-6C15-4A7D-91EC-AF5EE6AB3A52}" type="pres">
      <dgm:prSet presAssocID="{6D6C22EB-5FF0-49D6-8EF3-D529996CB456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27AB5E-4DB2-4C56-AEC0-DCEDCE5D88C9}" type="pres">
      <dgm:prSet presAssocID="{9F5D1496-4C74-41A5-9759-A21CD7BCE3EE}" presName="spacer" presStyleCnt="0"/>
      <dgm:spPr/>
    </dgm:pt>
    <dgm:pt modelId="{E155F6C9-637B-4148-9F19-388A1145C727}" type="pres">
      <dgm:prSet presAssocID="{F6ADDE50-D526-4BAE-92B6-B672CEB542F9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A30BCD-42B3-45BF-83B5-EC1C28B500CD}" type="pres">
      <dgm:prSet presAssocID="{FEB8D19A-B7B1-4A73-BB3F-FCACD4EC93ED}" presName="spacer" presStyleCnt="0"/>
      <dgm:spPr/>
    </dgm:pt>
    <dgm:pt modelId="{2A93D837-4915-4560-BCE1-89E5A0C93A5F}" type="pres">
      <dgm:prSet presAssocID="{C75CB294-356A-4125-9262-B83166749DCA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7AB2D0-09F1-406C-954C-694ED627D31C}" type="pres">
      <dgm:prSet presAssocID="{CE9B80A6-D976-45F4-A1DE-753F098EACDE}" presName="spacer" presStyleCnt="0"/>
      <dgm:spPr/>
    </dgm:pt>
    <dgm:pt modelId="{72F29BBC-BC3C-4DC3-BCE7-FBE205A0B0D1}" type="pres">
      <dgm:prSet presAssocID="{D5409047-7F1F-4714-B2F8-7B67D8F4CBCA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B17004-A5BE-427F-9003-0995D2D8419A}" type="pres">
      <dgm:prSet presAssocID="{0B6C0D7C-521D-4961-BC53-8D649A8B9B7D}" presName="spacer" presStyleCnt="0"/>
      <dgm:spPr/>
    </dgm:pt>
    <dgm:pt modelId="{AA4E53A8-F4B6-4397-BEDE-1992428F8CC1}" type="pres">
      <dgm:prSet presAssocID="{A53DCC90-E14D-4985-9FD1-662C1A5C9414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27176BD-41B5-4403-B3B7-AEF432886099}" type="presOf" srcId="{A53DCC90-E14D-4985-9FD1-662C1A5C9414}" destId="{AA4E53A8-F4B6-4397-BEDE-1992428F8CC1}" srcOrd="0" destOrd="0" presId="urn:microsoft.com/office/officeart/2005/8/layout/vList2"/>
    <dgm:cxn modelId="{8AB35CEE-5AAA-4D33-8764-D753BD59CD83}" srcId="{797DB529-75D9-4D31-926C-D633222C1D97}" destId="{6D6C22EB-5FF0-49D6-8EF3-D529996CB456}" srcOrd="0" destOrd="0" parTransId="{4A46BEDD-4D47-49F8-BADB-2905D29319ED}" sibTransId="{9F5D1496-4C74-41A5-9759-A21CD7BCE3EE}"/>
    <dgm:cxn modelId="{763F77D3-72F0-4B62-B046-23267651534C}" type="presOf" srcId="{797DB529-75D9-4D31-926C-D633222C1D97}" destId="{7ACC4944-3DC7-4BB3-8D9A-80B28B894D25}" srcOrd="0" destOrd="0" presId="urn:microsoft.com/office/officeart/2005/8/layout/vList2"/>
    <dgm:cxn modelId="{5D8BB027-462A-4F42-A325-AEDDEF574D1F}" srcId="{797DB529-75D9-4D31-926C-D633222C1D97}" destId="{D5409047-7F1F-4714-B2F8-7B67D8F4CBCA}" srcOrd="3" destOrd="0" parTransId="{B66024E8-EC74-4330-8D3F-53B9C8F89B7B}" sibTransId="{0B6C0D7C-521D-4961-BC53-8D649A8B9B7D}"/>
    <dgm:cxn modelId="{4D7E514B-2081-46DF-A3D8-F5CA60881B7C}" type="presOf" srcId="{C75CB294-356A-4125-9262-B83166749DCA}" destId="{2A93D837-4915-4560-BCE1-89E5A0C93A5F}" srcOrd="0" destOrd="0" presId="urn:microsoft.com/office/officeart/2005/8/layout/vList2"/>
    <dgm:cxn modelId="{B8F7E461-AB81-446E-B007-6F54D6C9E7A2}" srcId="{797DB529-75D9-4D31-926C-D633222C1D97}" destId="{F6ADDE50-D526-4BAE-92B6-B672CEB542F9}" srcOrd="1" destOrd="0" parTransId="{D4F51227-C678-4EC4-8FCB-9FE7876C4C8E}" sibTransId="{FEB8D19A-B7B1-4A73-BB3F-FCACD4EC93ED}"/>
    <dgm:cxn modelId="{00503AA2-701C-4C22-BF0B-8B10BEBA9EEB}" type="presOf" srcId="{D5409047-7F1F-4714-B2F8-7B67D8F4CBCA}" destId="{72F29BBC-BC3C-4DC3-BCE7-FBE205A0B0D1}" srcOrd="0" destOrd="0" presId="urn:microsoft.com/office/officeart/2005/8/layout/vList2"/>
    <dgm:cxn modelId="{584A1E19-356A-44DC-8EC7-EFC565530470}" srcId="{797DB529-75D9-4D31-926C-D633222C1D97}" destId="{A53DCC90-E14D-4985-9FD1-662C1A5C9414}" srcOrd="4" destOrd="0" parTransId="{389682C7-A8D6-41CF-B1FC-A44743FD4A02}" sibTransId="{689F6B77-6DE1-46E7-8317-64294C921F24}"/>
    <dgm:cxn modelId="{5C6828DD-7E7A-49B3-AD65-1821EA49A472}" srcId="{797DB529-75D9-4D31-926C-D633222C1D97}" destId="{C75CB294-356A-4125-9262-B83166749DCA}" srcOrd="2" destOrd="0" parTransId="{CBE1C0D6-7CF0-43F5-A092-AF47C4063E31}" sibTransId="{CE9B80A6-D976-45F4-A1DE-753F098EACDE}"/>
    <dgm:cxn modelId="{D05ABC54-18CB-457D-8110-0F540C0DD8D7}" type="presOf" srcId="{F6ADDE50-D526-4BAE-92B6-B672CEB542F9}" destId="{E155F6C9-637B-4148-9F19-388A1145C727}" srcOrd="0" destOrd="0" presId="urn:microsoft.com/office/officeart/2005/8/layout/vList2"/>
    <dgm:cxn modelId="{CAFB028E-0495-46EE-A663-EBD914628E76}" type="presOf" srcId="{6D6C22EB-5FF0-49D6-8EF3-D529996CB456}" destId="{09C0DEB2-6C15-4A7D-91EC-AF5EE6AB3A52}" srcOrd="0" destOrd="0" presId="urn:microsoft.com/office/officeart/2005/8/layout/vList2"/>
    <dgm:cxn modelId="{ABC8F8B4-DC8B-403E-BC88-CEF5C1E8813C}" type="presParOf" srcId="{7ACC4944-3DC7-4BB3-8D9A-80B28B894D25}" destId="{09C0DEB2-6C15-4A7D-91EC-AF5EE6AB3A52}" srcOrd="0" destOrd="0" presId="urn:microsoft.com/office/officeart/2005/8/layout/vList2"/>
    <dgm:cxn modelId="{744B0EB2-8E6C-4EBC-9D61-9238FF78AA71}" type="presParOf" srcId="{7ACC4944-3DC7-4BB3-8D9A-80B28B894D25}" destId="{2D27AB5E-4DB2-4C56-AEC0-DCEDCE5D88C9}" srcOrd="1" destOrd="0" presId="urn:microsoft.com/office/officeart/2005/8/layout/vList2"/>
    <dgm:cxn modelId="{9844CF8A-7F76-45ED-992C-2B5925D2E2D2}" type="presParOf" srcId="{7ACC4944-3DC7-4BB3-8D9A-80B28B894D25}" destId="{E155F6C9-637B-4148-9F19-388A1145C727}" srcOrd="2" destOrd="0" presId="urn:microsoft.com/office/officeart/2005/8/layout/vList2"/>
    <dgm:cxn modelId="{7A89353C-D2C1-44A9-B495-6225413DB6C9}" type="presParOf" srcId="{7ACC4944-3DC7-4BB3-8D9A-80B28B894D25}" destId="{78A30BCD-42B3-45BF-83B5-EC1C28B500CD}" srcOrd="3" destOrd="0" presId="urn:microsoft.com/office/officeart/2005/8/layout/vList2"/>
    <dgm:cxn modelId="{D1EB48C5-0B0B-4185-8838-B0621FFE4EE2}" type="presParOf" srcId="{7ACC4944-3DC7-4BB3-8D9A-80B28B894D25}" destId="{2A93D837-4915-4560-BCE1-89E5A0C93A5F}" srcOrd="4" destOrd="0" presId="urn:microsoft.com/office/officeart/2005/8/layout/vList2"/>
    <dgm:cxn modelId="{67FCC03A-AF59-432F-B477-39267378E8F8}" type="presParOf" srcId="{7ACC4944-3DC7-4BB3-8D9A-80B28B894D25}" destId="{F87AB2D0-09F1-406C-954C-694ED627D31C}" srcOrd="5" destOrd="0" presId="urn:microsoft.com/office/officeart/2005/8/layout/vList2"/>
    <dgm:cxn modelId="{1E3CC3AA-DFAD-44A8-9C83-7FFC06E3D73C}" type="presParOf" srcId="{7ACC4944-3DC7-4BB3-8D9A-80B28B894D25}" destId="{72F29BBC-BC3C-4DC3-BCE7-FBE205A0B0D1}" srcOrd="6" destOrd="0" presId="urn:microsoft.com/office/officeart/2005/8/layout/vList2"/>
    <dgm:cxn modelId="{975ADEBB-748D-467A-81B0-441A001936EE}" type="presParOf" srcId="{7ACC4944-3DC7-4BB3-8D9A-80B28B894D25}" destId="{08B17004-A5BE-427F-9003-0995D2D8419A}" srcOrd="7" destOrd="0" presId="urn:microsoft.com/office/officeart/2005/8/layout/vList2"/>
    <dgm:cxn modelId="{93F61B73-74C1-42FB-9484-25547EE55594}" type="presParOf" srcId="{7ACC4944-3DC7-4BB3-8D9A-80B28B894D25}" destId="{AA4E53A8-F4B6-4397-BEDE-1992428F8CC1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899FEB-BB36-41EB-AF15-7B75F1268C5B}">
      <dsp:nvSpPr>
        <dsp:cNvPr id="0" name=""/>
        <dsp:cNvSpPr/>
      </dsp:nvSpPr>
      <dsp:spPr>
        <a:xfrm rot="5400000">
          <a:off x="-176124" y="177513"/>
          <a:ext cx="1174164" cy="821915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1</a:t>
          </a:r>
          <a:endParaRPr lang="en-US" sz="2100" kern="1200" dirty="0"/>
        </a:p>
      </dsp:txBody>
      <dsp:txXfrm rot="-5400000">
        <a:off x="1" y="412347"/>
        <a:ext cx="821915" cy="352249"/>
      </dsp:txXfrm>
    </dsp:sp>
    <dsp:sp modelId="{B07357FA-3AD7-45B2-873C-F7411ABE1AB7}">
      <dsp:nvSpPr>
        <dsp:cNvPr id="0" name=""/>
        <dsp:cNvSpPr/>
      </dsp:nvSpPr>
      <dsp:spPr>
        <a:xfrm rot="5400000">
          <a:off x="4144154" y="-3320850"/>
          <a:ext cx="763207" cy="740768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22225" rIns="22225" bIns="22225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500" kern="1200" dirty="0" smtClean="0"/>
            <a:t>Web Framework</a:t>
          </a:r>
          <a:endParaRPr lang="en-US" sz="3500" kern="1200" dirty="0"/>
        </a:p>
      </dsp:txBody>
      <dsp:txXfrm rot="-5400000">
        <a:off x="821916" y="38645"/>
        <a:ext cx="7370427" cy="688693"/>
      </dsp:txXfrm>
    </dsp:sp>
    <dsp:sp modelId="{6EADA821-A023-4149-84FA-7E56FE18D484}">
      <dsp:nvSpPr>
        <dsp:cNvPr id="0" name=""/>
        <dsp:cNvSpPr/>
      </dsp:nvSpPr>
      <dsp:spPr>
        <a:xfrm rot="5400000">
          <a:off x="-176124" y="1203894"/>
          <a:ext cx="1174164" cy="821915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2</a:t>
          </a:r>
          <a:endParaRPr lang="en-US" sz="2100" kern="1200" dirty="0"/>
        </a:p>
      </dsp:txBody>
      <dsp:txXfrm rot="-5400000">
        <a:off x="1" y="1438728"/>
        <a:ext cx="821915" cy="352249"/>
      </dsp:txXfrm>
    </dsp:sp>
    <dsp:sp modelId="{F746FC6B-C49F-4C75-B0B5-0E8200D317B7}">
      <dsp:nvSpPr>
        <dsp:cNvPr id="0" name=""/>
        <dsp:cNvSpPr/>
      </dsp:nvSpPr>
      <dsp:spPr>
        <a:xfrm rot="5400000">
          <a:off x="4144154" y="-2294468"/>
          <a:ext cx="763207" cy="740768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22225" rIns="22225" bIns="22225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500" kern="1200" dirty="0" smtClean="0"/>
            <a:t>Web Framework Risk</a:t>
          </a:r>
          <a:endParaRPr lang="en-US" sz="3500" kern="1200" dirty="0"/>
        </a:p>
      </dsp:txBody>
      <dsp:txXfrm rot="-5400000">
        <a:off x="821916" y="1065027"/>
        <a:ext cx="7370427" cy="688693"/>
      </dsp:txXfrm>
    </dsp:sp>
    <dsp:sp modelId="{2D24FD2B-D7B6-4A54-B907-4ADA0FC73F78}">
      <dsp:nvSpPr>
        <dsp:cNvPr id="0" name=""/>
        <dsp:cNvSpPr/>
      </dsp:nvSpPr>
      <dsp:spPr>
        <a:xfrm rot="5400000">
          <a:off x="-176124" y="2230276"/>
          <a:ext cx="1174164" cy="821915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3</a:t>
          </a:r>
          <a:endParaRPr lang="en-US" sz="2100" kern="1200" dirty="0"/>
        </a:p>
      </dsp:txBody>
      <dsp:txXfrm rot="-5400000">
        <a:off x="1" y="2465110"/>
        <a:ext cx="821915" cy="352249"/>
      </dsp:txXfrm>
    </dsp:sp>
    <dsp:sp modelId="{4CF64321-1F4E-4ECB-91EF-26FB9FA5D709}">
      <dsp:nvSpPr>
        <dsp:cNvPr id="0" name=""/>
        <dsp:cNvSpPr/>
      </dsp:nvSpPr>
      <dsp:spPr>
        <a:xfrm rot="5400000">
          <a:off x="4144154" y="-1268086"/>
          <a:ext cx="763207" cy="740768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22225" rIns="22225" bIns="22225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500" kern="1200" dirty="0" smtClean="0"/>
            <a:t>Code Review with Web Framework</a:t>
          </a:r>
          <a:endParaRPr lang="en-US" sz="3500" kern="1200" dirty="0"/>
        </a:p>
      </dsp:txBody>
      <dsp:txXfrm rot="-5400000">
        <a:off x="821916" y="2091409"/>
        <a:ext cx="7370427" cy="688693"/>
      </dsp:txXfrm>
    </dsp:sp>
    <dsp:sp modelId="{63FC4A64-626A-4521-A106-E1F8DF21FED9}">
      <dsp:nvSpPr>
        <dsp:cNvPr id="0" name=""/>
        <dsp:cNvSpPr/>
      </dsp:nvSpPr>
      <dsp:spPr>
        <a:xfrm rot="5400000">
          <a:off x="-176124" y="3256658"/>
          <a:ext cx="1174164" cy="821915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4</a:t>
          </a:r>
          <a:endParaRPr lang="en-US" sz="2100" kern="1200" dirty="0"/>
        </a:p>
      </dsp:txBody>
      <dsp:txXfrm rot="-5400000">
        <a:off x="1" y="3491492"/>
        <a:ext cx="821915" cy="352249"/>
      </dsp:txXfrm>
    </dsp:sp>
    <dsp:sp modelId="{2BC25E8C-57BE-4205-96B8-D520BF9B9E9B}">
      <dsp:nvSpPr>
        <dsp:cNvPr id="0" name=""/>
        <dsp:cNvSpPr/>
      </dsp:nvSpPr>
      <dsp:spPr>
        <a:xfrm rot="5400000">
          <a:off x="4144154" y="-241704"/>
          <a:ext cx="763207" cy="740768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22225" rIns="22225" bIns="22225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500" kern="1200" dirty="0" smtClean="0"/>
            <a:t>Cryptography in Web App</a:t>
          </a:r>
          <a:endParaRPr lang="en-US" sz="3500" kern="1200" dirty="0"/>
        </a:p>
      </dsp:txBody>
      <dsp:txXfrm rot="-5400000">
        <a:off x="821916" y="3117791"/>
        <a:ext cx="7370427" cy="68869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D254FF-EBED-4EA8-91BD-3654603E9921}">
      <dsp:nvSpPr>
        <dsp:cNvPr id="0" name=""/>
        <dsp:cNvSpPr/>
      </dsp:nvSpPr>
      <dsp:spPr>
        <a:xfrm>
          <a:off x="2633471" y="1082"/>
          <a:ext cx="2962656" cy="47308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Open-source</a:t>
          </a:r>
          <a:endParaRPr lang="en-US" sz="1700" kern="1200"/>
        </a:p>
      </dsp:txBody>
      <dsp:txXfrm>
        <a:off x="2656565" y="24176"/>
        <a:ext cx="2916468" cy="426898"/>
      </dsp:txXfrm>
    </dsp:sp>
    <dsp:sp modelId="{F999CB4C-96DF-4903-88E5-541C135495BB}">
      <dsp:nvSpPr>
        <dsp:cNvPr id="0" name=""/>
        <dsp:cNvSpPr/>
      </dsp:nvSpPr>
      <dsp:spPr>
        <a:xfrm>
          <a:off x="2633471" y="497822"/>
          <a:ext cx="2962656" cy="473086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Documentation and support</a:t>
          </a:r>
          <a:endParaRPr lang="en-US" sz="1700" kern="1200"/>
        </a:p>
      </dsp:txBody>
      <dsp:txXfrm>
        <a:off x="2656565" y="520916"/>
        <a:ext cx="2916468" cy="426898"/>
      </dsp:txXfrm>
    </dsp:sp>
    <dsp:sp modelId="{BFE22081-5A6F-45D1-83CB-CA705A7ECB3C}">
      <dsp:nvSpPr>
        <dsp:cNvPr id="0" name=""/>
        <dsp:cNvSpPr/>
      </dsp:nvSpPr>
      <dsp:spPr>
        <a:xfrm>
          <a:off x="2633471" y="994563"/>
          <a:ext cx="2962656" cy="473086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Efficiency</a:t>
          </a:r>
          <a:endParaRPr lang="en-US" sz="1700" kern="1200"/>
        </a:p>
      </dsp:txBody>
      <dsp:txXfrm>
        <a:off x="2656565" y="1017657"/>
        <a:ext cx="2916468" cy="426898"/>
      </dsp:txXfrm>
    </dsp:sp>
    <dsp:sp modelId="{E4DB4946-BCFA-4771-B9C3-B78556C1D94A}">
      <dsp:nvSpPr>
        <dsp:cNvPr id="0" name=""/>
        <dsp:cNvSpPr/>
      </dsp:nvSpPr>
      <dsp:spPr>
        <a:xfrm>
          <a:off x="2633471" y="1491303"/>
          <a:ext cx="2962656" cy="473086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Security</a:t>
          </a:r>
          <a:endParaRPr lang="en-US" sz="1700" kern="1200"/>
        </a:p>
      </dsp:txBody>
      <dsp:txXfrm>
        <a:off x="2656565" y="1514397"/>
        <a:ext cx="2916468" cy="426898"/>
      </dsp:txXfrm>
    </dsp:sp>
    <dsp:sp modelId="{3F45F55E-EB9E-4786-84F4-860FEE799138}">
      <dsp:nvSpPr>
        <dsp:cNvPr id="0" name=""/>
        <dsp:cNvSpPr/>
      </dsp:nvSpPr>
      <dsp:spPr>
        <a:xfrm>
          <a:off x="2633471" y="1988044"/>
          <a:ext cx="2962656" cy="473086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Integration</a:t>
          </a:r>
          <a:endParaRPr lang="en-US" sz="1700" kern="1200"/>
        </a:p>
      </dsp:txBody>
      <dsp:txXfrm>
        <a:off x="2656565" y="2011138"/>
        <a:ext cx="2916468" cy="42689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C0DEB2-6C15-4A7D-91EC-AF5EE6AB3A52}">
      <dsp:nvSpPr>
        <dsp:cNvPr id="0" name=""/>
        <dsp:cNvSpPr/>
      </dsp:nvSpPr>
      <dsp:spPr>
        <a:xfrm>
          <a:off x="0" y="32653"/>
          <a:ext cx="7154863" cy="61775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Limitations</a:t>
          </a:r>
          <a:endParaRPr lang="en-US" sz="2400" kern="1200"/>
        </a:p>
      </dsp:txBody>
      <dsp:txXfrm>
        <a:off x="30157" y="62810"/>
        <a:ext cx="7094549" cy="557445"/>
      </dsp:txXfrm>
    </dsp:sp>
    <dsp:sp modelId="{E155F6C9-637B-4148-9F19-388A1145C727}">
      <dsp:nvSpPr>
        <dsp:cNvPr id="0" name=""/>
        <dsp:cNvSpPr/>
      </dsp:nvSpPr>
      <dsp:spPr>
        <a:xfrm>
          <a:off x="0" y="719533"/>
          <a:ext cx="7154863" cy="61775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Performance</a:t>
          </a:r>
          <a:endParaRPr lang="en-US" sz="2400" kern="1200"/>
        </a:p>
      </dsp:txBody>
      <dsp:txXfrm>
        <a:off x="30157" y="749690"/>
        <a:ext cx="7094549" cy="557445"/>
      </dsp:txXfrm>
    </dsp:sp>
    <dsp:sp modelId="{2A93D837-4915-4560-BCE1-89E5A0C93A5F}">
      <dsp:nvSpPr>
        <dsp:cNvPr id="0" name=""/>
        <dsp:cNvSpPr/>
      </dsp:nvSpPr>
      <dsp:spPr>
        <a:xfrm>
          <a:off x="0" y="1406413"/>
          <a:ext cx="7154863" cy="61775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Learning bias</a:t>
          </a:r>
          <a:endParaRPr lang="en-US" sz="2400" kern="1200"/>
        </a:p>
      </dsp:txBody>
      <dsp:txXfrm>
        <a:off x="30157" y="1436570"/>
        <a:ext cx="7094549" cy="557445"/>
      </dsp:txXfrm>
    </dsp:sp>
    <dsp:sp modelId="{72F29BBC-BC3C-4DC3-BCE7-FBE205A0B0D1}">
      <dsp:nvSpPr>
        <dsp:cNvPr id="0" name=""/>
        <dsp:cNvSpPr/>
      </dsp:nvSpPr>
      <dsp:spPr>
        <a:xfrm>
          <a:off x="0" y="2093293"/>
          <a:ext cx="7154863" cy="61775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Steep learning curve</a:t>
          </a:r>
          <a:endParaRPr lang="en-US" sz="2400" kern="1200" dirty="0"/>
        </a:p>
      </dsp:txBody>
      <dsp:txXfrm>
        <a:off x="30157" y="2123450"/>
        <a:ext cx="7094549" cy="557445"/>
      </dsp:txXfrm>
    </dsp:sp>
    <dsp:sp modelId="{AA4E53A8-F4B6-4397-BEDE-1992428F8CC1}">
      <dsp:nvSpPr>
        <dsp:cNvPr id="0" name=""/>
        <dsp:cNvSpPr/>
      </dsp:nvSpPr>
      <dsp:spPr>
        <a:xfrm>
          <a:off x="0" y="2780173"/>
          <a:ext cx="7154863" cy="617759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Cost</a:t>
          </a:r>
          <a:endParaRPr lang="en-US" sz="2400" kern="1200"/>
        </a:p>
      </dsp:txBody>
      <dsp:txXfrm>
        <a:off x="30157" y="2810330"/>
        <a:ext cx="7094549" cy="5574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6A940-0B55-4A74-A322-77202D9E85AF}" type="datetimeFigureOut">
              <a:rPr lang="en-US" smtClean="0"/>
              <a:t>7/22/2015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FBF48E-ACAD-46A4-A213-B7748B250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370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 fontAlgn="base">
              <a:spcBef>
                <a:spcPct val="0"/>
              </a:spcBef>
              <a:spcAft>
                <a:spcPct val="0"/>
              </a:spcAft>
            </a:pPr>
            <a:fld id="{5FBDBF35-321D-4052-9637-12D2D83271D7}" type="slidenum">
              <a:rPr lang="en-US">
                <a:solidFill>
                  <a:prstClr val="black"/>
                </a:solidFill>
                <a:latin typeface="Arial" charset="0"/>
              </a:rPr>
              <a:pPr algn="r" rtl="0" fontAlgn="base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en-US" dirty="0">
              <a:solidFill>
                <a:prstClr val="black"/>
              </a:solidFill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5875" y="2112961"/>
            <a:ext cx="6327088" cy="2716213"/>
          </a:xfrm>
        </p:spPr>
        <p:txBody>
          <a:bodyPr anchor="t"/>
          <a:lstStyle>
            <a:lvl1pPr>
              <a:defRPr sz="4000" b="0" i="0" spc="-1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9" name="Picture 8" descr="Icon (256x)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9558" y="2018732"/>
            <a:ext cx="1692322" cy="1692322"/>
          </a:xfrm>
          <a:prstGeom prst="rect">
            <a:avLst/>
          </a:prstGeom>
        </p:spPr>
      </p:pic>
      <p:sp>
        <p:nvSpPr>
          <p:cNvPr id="19" name="Subtitle 2"/>
          <p:cNvSpPr>
            <a:spLocks noGrp="1"/>
          </p:cNvSpPr>
          <p:nvPr>
            <p:ph type="subTitle" idx="1"/>
          </p:nvPr>
        </p:nvSpPr>
        <p:spPr>
          <a:xfrm>
            <a:off x="2135875" y="4896133"/>
            <a:ext cx="6327088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6563" y="2810112"/>
            <a:ext cx="8026400" cy="1362075"/>
          </a:xfrm>
        </p:spPr>
        <p:txBody>
          <a:bodyPr anchor="ctr"/>
          <a:lstStyle>
            <a:lvl1pPr algn="ctr">
              <a:defRPr lang="en-US" sz="4800" b="0" kern="1200" spc="-150" dirty="0">
                <a:ln w="3175">
                  <a:noFill/>
                </a:ln>
                <a:gradFill>
                  <a:gsLst>
                    <a:gs pos="36000">
                      <a:schemeClr val="accent4"/>
                    </a:gs>
                    <a:gs pos="86000">
                      <a:schemeClr val="accent1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itchFamily="34" charset="0"/>
                <a:ea typeface="+mn-ea"/>
                <a:cs typeface="Segoe UI" pitchFamily="34" charset="0"/>
              </a:defRPr>
            </a:lvl1pPr>
          </a:lstStyle>
          <a:p>
            <a:pPr marL="0" lvl="0" algn="l" defTabSz="914363" rtl="0" eaLnBrk="1" fontAlgn="auto" latinLnBrk="0" hangingPunct="1">
              <a:lnSpc>
                <a:spcPct val="90000"/>
              </a:lnSpc>
              <a:spcAft>
                <a:spcPts val="0"/>
              </a:spcAft>
            </a:pPr>
            <a:r>
              <a:rPr lang="en-US" dirty="0" smtClean="0"/>
              <a:t>Click to edit section title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32201-B8D7-452C-8AB1-80042270467A}" type="datetimeFigureOut">
              <a:rPr lang="en-US" smtClean="0"/>
              <a:t>7/22/2015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FAC4-E079-4448-9245-6C3E5C5934AA}" type="slidenum">
              <a:rPr lang="en-US" smtClean="0"/>
              <a:t>‹#›</a:t>
            </a:fld>
            <a:endParaRPr lang="en-US"/>
          </a:p>
        </p:txBody>
      </p:sp>
      <p:grpSp>
        <p:nvGrpSpPr>
          <p:cNvPr id="3" name="Group 12"/>
          <p:cNvGrpSpPr/>
          <p:nvPr/>
        </p:nvGrpSpPr>
        <p:grpSpPr>
          <a:xfrm>
            <a:off x="0" y="2409886"/>
            <a:ext cx="9144000" cy="2162114"/>
            <a:chOff x="0" y="1635125"/>
            <a:chExt cx="9144000" cy="2162114"/>
          </a:xfrm>
        </p:grpSpPr>
        <p:pic>
          <p:nvPicPr>
            <p:cNvPr id="8" name="Picture 2" descr="C:\Program Files\Microsoft Resource DVD Artwork\DVD_ART\Artwork_Imagery\Shapes and Graphics\Line\line drop shadow.png"/>
            <p:cNvPicPr>
              <a:picLocks noChangeAspect="1" noChangeArrowheads="1"/>
            </p:cNvPicPr>
            <p:nvPr/>
          </p:nvPicPr>
          <p:blipFill>
            <a:blip r:embed="rId2" cstate="print">
              <a:lum bright="66000" contrast="-100000"/>
            </a:blip>
            <a:srcRect/>
            <a:stretch>
              <a:fillRect/>
            </a:stretch>
          </p:blipFill>
          <p:spPr bwMode="auto">
            <a:xfrm>
              <a:off x="0" y="3566795"/>
              <a:ext cx="9144000" cy="230444"/>
            </a:xfrm>
            <a:prstGeom prst="rect">
              <a:avLst/>
            </a:prstGeom>
            <a:noFill/>
          </p:spPr>
        </p:pic>
        <p:pic>
          <p:nvPicPr>
            <p:cNvPr id="9" name="Picture 2" descr="C:\Program Files\Microsoft Resource DVD Artwork\DVD_ART\Artwork_Imagery\Shapes and Graphics\Line\line drop shadow.png"/>
            <p:cNvPicPr>
              <a:picLocks noChangeAspect="1" noChangeArrowheads="1"/>
            </p:cNvPicPr>
            <p:nvPr/>
          </p:nvPicPr>
          <p:blipFill>
            <a:blip r:embed="rId2" cstate="print">
              <a:lum bright="66000" contrast="-100000"/>
            </a:blip>
            <a:srcRect/>
            <a:stretch>
              <a:fillRect/>
            </a:stretch>
          </p:blipFill>
          <p:spPr bwMode="auto">
            <a:xfrm flipV="1">
              <a:off x="0" y="1635125"/>
              <a:ext cx="9144000" cy="230444"/>
            </a:xfrm>
            <a:prstGeom prst="rect">
              <a:avLst/>
            </a:prstGeom>
            <a:noFill/>
          </p:spPr>
        </p:pic>
      </p:grpSp>
      <p:pic>
        <p:nvPicPr>
          <p:cNvPr id="10" name="Picture 9" descr="Icon (256x)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193024" y="0"/>
            <a:ext cx="874776" cy="838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93763"/>
            <a:ext cx="8229600" cy="553998"/>
          </a:xfrm>
        </p:spPr>
        <p:txBody>
          <a:bodyPr anchor="t"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0" kern="1200" spc="-100" normalizeH="0" baseline="0" dirty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263" y="1598613"/>
            <a:ext cx="8229600" cy="4256420"/>
          </a:xfrm>
        </p:spPr>
        <p:txBody>
          <a:bodyPr/>
          <a:lstStyle>
            <a:lvl1pPr>
              <a:spcBef>
                <a:spcPts val="1200"/>
              </a:spcBef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32201-B8D7-452C-8AB1-80042270467A}" type="datetimeFigureOut">
              <a:rPr lang="en-US" smtClean="0"/>
              <a:t>7/22/2015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FAC4-E079-4448-9245-6C3E5C5934A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Icon (256x)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93024" y="0"/>
            <a:ext cx="874776" cy="838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32201-B8D7-452C-8AB1-80042270467A}" type="datetimeFigureOut">
              <a:rPr lang="en-US" smtClean="0"/>
              <a:t>7/22/2015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FAC4-E079-4448-9245-6C3E5C5934AA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 descr="Icon (256x)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93024" y="0"/>
            <a:ext cx="874776" cy="838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32201-B8D7-452C-8AB1-80042270467A}" type="datetimeFigureOut">
              <a:rPr lang="en-US" smtClean="0"/>
              <a:t>7/22/2015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FAC4-E079-4448-9245-6C3E5C5934AA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Icon (256x)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93024" y="0"/>
            <a:ext cx="874776" cy="838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32201-B8D7-452C-8AB1-80042270467A}" type="datetimeFigureOut">
              <a:rPr lang="en-US" smtClean="0"/>
              <a:t>7/22/2015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FAC4-E079-4448-9245-6C3E5C5934AA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Icon (256x)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93024" y="0"/>
            <a:ext cx="874776" cy="838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93763"/>
            <a:ext cx="8229600" cy="594815"/>
          </a:xfrm>
        </p:spPr>
        <p:txBody>
          <a:bodyPr anchor="t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8138"/>
            <a:ext cx="4040188" cy="388937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07962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08138"/>
            <a:ext cx="4041775" cy="388937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07962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32201-B8D7-452C-8AB1-80042270467A}" type="datetimeFigureOut">
              <a:rPr lang="en-US" smtClean="0"/>
              <a:t>7/22/2015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FAC4-E079-4448-9245-6C3E5C5934AA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 descr="Icon (256x)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93024" y="0"/>
            <a:ext cx="874776" cy="838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32201-B8D7-452C-8AB1-80042270467A}" type="datetimeFigureOut">
              <a:rPr lang="en-US" smtClean="0"/>
              <a:t>7/22/2015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FAC4-E079-4448-9245-6C3E5C5934AA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Icon (256x)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93024" y="0"/>
            <a:ext cx="874776" cy="838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tbl" idx="1"/>
          </p:nvPr>
        </p:nvSpPr>
        <p:spPr/>
        <p:txBody>
          <a:bodyPr rtlCol="0"/>
          <a:lstStyle>
            <a:lvl1pPr>
              <a:defRPr/>
            </a:lvl1pPr>
          </a:lstStyle>
          <a:p>
            <a:pPr lvl="0"/>
            <a:r>
              <a:rPr lang="en-US" noProof="0" smtClean="0"/>
              <a:t>Click icon to add table</a:t>
            </a:r>
            <a:endParaRPr lang="en-US" noProof="0" dirty="0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893763"/>
            <a:ext cx="8237537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9262" y="1596788"/>
            <a:ext cx="8237537" cy="1846659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232201-B8D7-452C-8AB1-80042270467A}" type="datetimeFigureOut">
              <a:rPr lang="en-US" smtClean="0"/>
              <a:t>7/22/2015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2FAC4-E079-4448-9245-6C3E5C5934AA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 descr="Bottom Mosaic - Green.jpg"/>
          <p:cNvPicPr preferRelativeResize="0"/>
          <p:nvPr/>
        </p:nvPicPr>
        <p:blipFill>
          <a:blip r:embed="rId12" cstate="print"/>
          <a:stretch>
            <a:fillRect/>
          </a:stretch>
        </p:blipFill>
        <p:spPr bwMode="auto">
          <a:xfrm>
            <a:off x="5040" y="8198"/>
            <a:ext cx="9144000" cy="841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2" r:id="rId9"/>
    <p:sldLayoutId id="2147483674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600" b="0" kern="1200" spc="-100" normalizeH="0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SzPct val="13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5875" y="2112961"/>
            <a:ext cx="6327088" cy="2462213"/>
          </a:xfrm>
        </p:spPr>
        <p:txBody>
          <a:bodyPr/>
          <a:lstStyle/>
          <a:p>
            <a:r>
              <a:rPr lang="en-US" dirty="0"/>
              <a:t>Code Review Training Course.</a:t>
            </a:r>
            <a:br>
              <a:rPr lang="en-US" dirty="0"/>
            </a:br>
            <a:r>
              <a:rPr lang="en-US" dirty="0"/>
              <a:t>Part </a:t>
            </a:r>
            <a:r>
              <a:rPr lang="en-US" dirty="0" smtClean="0"/>
              <a:t>4: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Web Framework &amp; Cryptography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5875" y="4896133"/>
            <a:ext cx="6327088" cy="812530"/>
          </a:xfrm>
        </p:spPr>
        <p:txBody>
          <a:bodyPr/>
          <a:lstStyle/>
          <a:p>
            <a:pPr algn="r"/>
            <a:r>
              <a:rPr lang="en-US" dirty="0"/>
              <a:t>For VIB only</a:t>
            </a:r>
          </a:p>
          <a:p>
            <a:pPr algn="r"/>
            <a:r>
              <a:rPr lang="en-US" dirty="0"/>
              <a:t>namhabach@gmail.com</a:t>
            </a:r>
          </a:p>
        </p:txBody>
      </p:sp>
    </p:spTree>
    <p:extLst>
      <p:ext uri="{BB962C8B-B14F-4D97-AF65-F5344CB8AC3E}">
        <p14:creationId xmlns:p14="http://schemas.microsoft.com/office/powerpoint/2010/main" val="1517894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563" y="2752486"/>
            <a:ext cx="8026400" cy="1477328"/>
          </a:xfrm>
        </p:spPr>
        <p:txBody>
          <a:bodyPr/>
          <a:lstStyle/>
          <a:p>
            <a:r>
              <a:rPr lang="en-US" dirty="0"/>
              <a:t>Code Review with Web </a:t>
            </a:r>
            <a:r>
              <a:rPr lang="en-US" dirty="0" smtClean="0"/>
              <a:t>Framework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9509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Review with Web Framework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49263" y="1598613"/>
            <a:ext cx="8229600" cy="2523768"/>
          </a:xfrm>
        </p:spPr>
        <p:txBody>
          <a:bodyPr/>
          <a:lstStyle/>
          <a:p>
            <a:r>
              <a:rPr lang="en-US" dirty="0" smtClean="0"/>
              <a:t>Same as Web Application Code Review</a:t>
            </a:r>
          </a:p>
          <a:p>
            <a:pPr lvl="1"/>
            <a:r>
              <a:rPr lang="en-US" dirty="0" smtClean="0"/>
              <a:t>Code Review</a:t>
            </a:r>
          </a:p>
          <a:p>
            <a:r>
              <a:rPr lang="en-US" dirty="0" smtClean="0"/>
              <a:t>More:</a:t>
            </a:r>
          </a:p>
          <a:p>
            <a:pPr lvl="1"/>
            <a:r>
              <a:rPr lang="en-US" dirty="0" smtClean="0"/>
              <a:t>Review Framework Security</a:t>
            </a:r>
          </a:p>
          <a:p>
            <a:pPr lvl="1"/>
            <a:r>
              <a:rPr lang="en-US" dirty="0" smtClean="0"/>
              <a:t>Review Third-party Security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1195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93763"/>
            <a:ext cx="8229600" cy="553998"/>
          </a:xfrm>
        </p:spPr>
        <p:txBody>
          <a:bodyPr/>
          <a:lstStyle/>
          <a:p>
            <a:r>
              <a:rPr lang="en-US" dirty="0"/>
              <a:t>Review Framework </a:t>
            </a:r>
            <a:r>
              <a:rPr lang="en-US" dirty="0" smtClean="0"/>
              <a:t>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263" y="1598613"/>
            <a:ext cx="8229600" cy="369332"/>
          </a:xfrm>
        </p:spPr>
        <p:txBody>
          <a:bodyPr/>
          <a:lstStyle/>
          <a:p>
            <a:r>
              <a:rPr lang="en-US" dirty="0" smtClean="0"/>
              <a:t>Review Vulnerabilities of Framework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133600"/>
            <a:ext cx="8100060" cy="3394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59100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Framework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263" y="1598613"/>
            <a:ext cx="8229600" cy="4370427"/>
          </a:xfrm>
        </p:spPr>
        <p:txBody>
          <a:bodyPr/>
          <a:lstStyle/>
          <a:p>
            <a:r>
              <a:rPr lang="en-US" dirty="0"/>
              <a:t>Review </a:t>
            </a:r>
            <a:r>
              <a:rPr lang="en-US" dirty="0" smtClean="0"/>
              <a:t>Framework Feature</a:t>
            </a:r>
          </a:p>
          <a:p>
            <a:pPr lvl="1"/>
            <a:r>
              <a:rPr lang="en-US" dirty="0" smtClean="0"/>
              <a:t>Remove Example</a:t>
            </a:r>
          </a:p>
          <a:p>
            <a:pPr lvl="1"/>
            <a:r>
              <a:rPr lang="en-US" dirty="0"/>
              <a:t>Remove Unusable component</a:t>
            </a:r>
            <a:endParaRPr lang="en-US" dirty="0" smtClean="0"/>
          </a:p>
          <a:p>
            <a:pPr lvl="1"/>
            <a:r>
              <a:rPr lang="en-US" dirty="0" smtClean="0"/>
              <a:t>Enable </a:t>
            </a:r>
            <a:r>
              <a:rPr lang="en-US" dirty="0"/>
              <a:t>Security Feature</a:t>
            </a:r>
            <a:endParaRPr lang="en-US" dirty="0" smtClean="0"/>
          </a:p>
          <a:p>
            <a:r>
              <a:rPr lang="en-US" dirty="0" smtClean="0"/>
              <a:t>Security Coding</a:t>
            </a:r>
          </a:p>
          <a:p>
            <a:pPr lvl="1"/>
            <a:r>
              <a:rPr lang="en-US" dirty="0" smtClean="0"/>
              <a:t>Use Framework API. </a:t>
            </a:r>
          </a:p>
          <a:p>
            <a:pPr lvl="2"/>
            <a:r>
              <a:rPr lang="en-US" dirty="0" smtClean="0"/>
              <a:t>Ex: Doctrine, Active Record</a:t>
            </a:r>
          </a:p>
          <a:p>
            <a:pPr lvl="1"/>
            <a:r>
              <a:rPr lang="en-US" dirty="0" smtClean="0"/>
              <a:t>Use </a:t>
            </a:r>
            <a:r>
              <a:rPr lang="en-US" dirty="0"/>
              <a:t>Framework </a:t>
            </a:r>
            <a:r>
              <a:rPr lang="en-US" dirty="0" smtClean="0"/>
              <a:t>Parsing: Input and Output</a:t>
            </a:r>
          </a:p>
          <a:p>
            <a:pPr lvl="1"/>
            <a:r>
              <a:rPr lang="en-US" dirty="0" smtClean="0"/>
              <a:t>Use </a:t>
            </a:r>
            <a:r>
              <a:rPr lang="en-US" dirty="0"/>
              <a:t>Framework </a:t>
            </a:r>
            <a:r>
              <a:rPr lang="en-US" dirty="0" smtClean="0"/>
              <a:t>Filter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9373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563" y="3121818"/>
            <a:ext cx="8026400" cy="738664"/>
          </a:xfrm>
        </p:spPr>
        <p:txBody>
          <a:bodyPr/>
          <a:lstStyle/>
          <a:p>
            <a:r>
              <a:rPr lang="en-US" dirty="0"/>
              <a:t>Cryptography in Web </a:t>
            </a:r>
            <a:r>
              <a:rPr lang="en-US" dirty="0" smtClean="0"/>
              <a:t>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1962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Cryptography in Web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263" y="1598613"/>
            <a:ext cx="8229600" cy="3631763"/>
          </a:xfrm>
        </p:spPr>
        <p:txBody>
          <a:bodyPr/>
          <a:lstStyle/>
          <a:p>
            <a:r>
              <a:rPr lang="en-US" dirty="0" smtClean="0"/>
              <a:t>Incorrect Hash Signature</a:t>
            </a:r>
          </a:p>
          <a:p>
            <a:r>
              <a:rPr lang="en-US" dirty="0" smtClean="0"/>
              <a:t>Length-Extension Attack</a:t>
            </a:r>
          </a:p>
          <a:p>
            <a:r>
              <a:rPr lang="en-US" dirty="0" smtClean="0"/>
              <a:t>And:</a:t>
            </a:r>
          </a:p>
          <a:p>
            <a:pPr lvl="1"/>
            <a:r>
              <a:rPr lang="en-US" dirty="0" smtClean="0"/>
              <a:t>Oracle Padding</a:t>
            </a:r>
          </a:p>
          <a:p>
            <a:pPr lvl="1"/>
            <a:r>
              <a:rPr lang="en-US" dirty="0" smtClean="0"/>
              <a:t>BEAST</a:t>
            </a:r>
          </a:p>
          <a:p>
            <a:pPr lvl="1"/>
            <a:r>
              <a:rPr lang="en-US" dirty="0" smtClean="0"/>
              <a:t>POODLE</a:t>
            </a:r>
          </a:p>
          <a:p>
            <a:pPr lvl="1"/>
            <a:r>
              <a:rPr lang="en-US" dirty="0" smtClean="0"/>
              <a:t>….</a:t>
            </a:r>
          </a:p>
          <a:p>
            <a:pPr lvl="1"/>
            <a:r>
              <a:rPr lang="en-US" dirty="0" smtClean="0"/>
              <a:t>Not include here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3156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93763"/>
            <a:ext cx="8229600" cy="553998"/>
          </a:xfrm>
        </p:spPr>
        <p:txBody>
          <a:bodyPr/>
          <a:lstStyle/>
          <a:p>
            <a:r>
              <a:rPr lang="en-US" dirty="0"/>
              <a:t>Incorrect Hash </a:t>
            </a:r>
            <a:r>
              <a:rPr lang="en-US" dirty="0" smtClean="0"/>
              <a:t>Signature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263" y="1598613"/>
            <a:ext cx="8229600" cy="2369880"/>
          </a:xfrm>
        </p:spPr>
        <p:txBody>
          <a:bodyPr/>
          <a:lstStyle/>
          <a:p>
            <a:r>
              <a:rPr lang="en-US" dirty="0"/>
              <a:t>Website have: Merchant code &amp; </a:t>
            </a:r>
            <a:r>
              <a:rPr lang="en-US" dirty="0" smtClean="0"/>
              <a:t>Shared </a:t>
            </a:r>
            <a:r>
              <a:rPr lang="en-US" dirty="0"/>
              <a:t>secret </a:t>
            </a:r>
            <a:r>
              <a:rPr lang="en-US" dirty="0" smtClean="0"/>
              <a:t>key</a:t>
            </a:r>
          </a:p>
          <a:p>
            <a:r>
              <a:rPr lang="en-US" dirty="0" smtClean="0"/>
              <a:t>Signature generate:</a:t>
            </a:r>
          </a:p>
          <a:p>
            <a:pPr lvl="1"/>
            <a:r>
              <a:rPr lang="en-US" dirty="0" smtClean="0"/>
              <a:t>1. Order parameter (ABC)</a:t>
            </a:r>
          </a:p>
          <a:p>
            <a:pPr lvl="1"/>
            <a:r>
              <a:rPr lang="en-US" dirty="0" smtClean="0"/>
              <a:t>2. </a:t>
            </a:r>
            <a:r>
              <a:rPr lang="en-US" dirty="0"/>
              <a:t>Add </a:t>
            </a:r>
            <a:r>
              <a:rPr lang="en-US" dirty="0" smtClean="0"/>
              <a:t>Secret key</a:t>
            </a:r>
          </a:p>
          <a:p>
            <a:pPr lvl="1"/>
            <a:r>
              <a:rPr lang="en-US" dirty="0" smtClean="0"/>
              <a:t>3</a:t>
            </a:r>
            <a:r>
              <a:rPr lang="en-US" dirty="0"/>
              <a:t>. </a:t>
            </a:r>
            <a:r>
              <a:rPr lang="en-US" dirty="0" smtClean="0"/>
              <a:t>Calculate hash: MD5, SHA1</a:t>
            </a:r>
          </a:p>
          <a:p>
            <a:pPr lvl="1"/>
            <a:r>
              <a:rPr lang="en-US" dirty="0" smtClean="0"/>
              <a:t>4. Sent to Payment gateway </a:t>
            </a:r>
            <a:r>
              <a:rPr lang="en-US" dirty="0"/>
              <a:t>like Signature</a:t>
            </a:r>
          </a:p>
        </p:txBody>
      </p:sp>
    </p:spTree>
    <p:extLst>
      <p:ext uri="{BB962C8B-B14F-4D97-AF65-F5344CB8AC3E}">
        <p14:creationId xmlns:p14="http://schemas.microsoft.com/office/powerpoint/2010/main" val="33681725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93763"/>
            <a:ext cx="8229600" cy="553998"/>
          </a:xfrm>
        </p:spPr>
        <p:txBody>
          <a:bodyPr/>
          <a:lstStyle/>
          <a:p>
            <a:r>
              <a:rPr lang="en-US" dirty="0"/>
              <a:t>Incorrect Hash Signature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263" y="1598613"/>
            <a:ext cx="8229600" cy="2831544"/>
          </a:xfrm>
        </p:spPr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order_id</a:t>
            </a:r>
            <a:r>
              <a:rPr lang="en-US" dirty="0"/>
              <a:t>=123, </a:t>
            </a:r>
            <a:r>
              <a:rPr lang="en-US" dirty="0" err="1"/>
              <a:t>merchant_id</a:t>
            </a:r>
            <a:r>
              <a:rPr lang="en-US" dirty="0"/>
              <a:t>=1230, amount=100000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amount=100000</a:t>
            </a:r>
            <a:r>
              <a:rPr lang="en-US" dirty="0"/>
              <a:t>, </a:t>
            </a:r>
            <a:r>
              <a:rPr lang="en-US" dirty="0" err="1"/>
              <a:t>merchant_id</a:t>
            </a:r>
            <a:r>
              <a:rPr lang="en-US" dirty="0"/>
              <a:t>=1230, </a:t>
            </a:r>
            <a:r>
              <a:rPr lang="en-US" dirty="0" err="1" smtClean="0"/>
              <a:t>order_id</a:t>
            </a:r>
            <a:r>
              <a:rPr lang="en-US" dirty="0" smtClean="0"/>
              <a:t>=123</a:t>
            </a:r>
          </a:p>
          <a:p>
            <a:r>
              <a:rPr lang="en-US" dirty="0"/>
              <a:t>2. </a:t>
            </a:r>
            <a:r>
              <a:rPr lang="en-US" dirty="0" smtClean="0"/>
              <a:t>SECRET1000001230123</a:t>
            </a:r>
          </a:p>
          <a:p>
            <a:r>
              <a:rPr lang="en-US" dirty="0" smtClean="0"/>
              <a:t>3. MD5(</a:t>
            </a:r>
            <a:r>
              <a:rPr lang="en-US" dirty="0"/>
              <a:t>SECRET1000001230123</a:t>
            </a:r>
            <a:r>
              <a:rPr lang="en-US" dirty="0" smtClean="0"/>
              <a:t>)</a:t>
            </a:r>
          </a:p>
          <a:p>
            <a:r>
              <a:rPr lang="en-US" dirty="0"/>
              <a:t>signature=7BD70B91F6F026FBFFFA552A7D59B5BD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585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Incorrect Hash Signature</a:t>
            </a:r>
          </a:p>
        </p:txBody>
      </p:sp>
      <p:pic>
        <p:nvPicPr>
          <p:cNvPr id="4" name="Picture 2" descr="C:\Users\shernan\AppData\Local\Microsoft\Windows\Temporary Internet Files\Content.IE5\ZB0MPM8Y\MCj04042630000[1].wmf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49500" y="1752600"/>
            <a:ext cx="4127500" cy="3806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623069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Incorrect Hash Signature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263" y="1598613"/>
            <a:ext cx="8229600" cy="2369880"/>
          </a:xfrm>
        </p:spPr>
        <p:txBody>
          <a:bodyPr/>
          <a:lstStyle/>
          <a:p>
            <a:r>
              <a:rPr lang="en-US" dirty="0" smtClean="0"/>
              <a:t>Not separate character ( | 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Focus string generate to make signature</a:t>
            </a:r>
          </a:p>
          <a:p>
            <a:pPr lvl="1"/>
            <a:r>
              <a:rPr lang="en-US" dirty="0" smtClean="0"/>
              <a:t>Must use </a:t>
            </a:r>
            <a:r>
              <a:rPr lang="en-US" dirty="0"/>
              <a:t>separate character </a:t>
            </a:r>
            <a:endParaRPr lang="en-US" dirty="0" smtClean="0"/>
          </a:p>
          <a:p>
            <a:r>
              <a:rPr lang="en-US" dirty="0" smtClean="0"/>
              <a:t>MD5 </a:t>
            </a:r>
            <a:r>
              <a:rPr lang="en-US" dirty="0">
                <a:sym typeface="Wingdings" panose="05000000000000000000" pitchFamily="2" charset="2"/>
              </a:rPr>
              <a:t> length-extension </a:t>
            </a:r>
            <a:r>
              <a:rPr lang="en-US" dirty="0" smtClean="0">
                <a:sym typeface="Wingdings" panose="05000000000000000000" pitchFamily="2" charset="2"/>
              </a:rPr>
              <a:t>attack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Don`t use MD5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Use HMAC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851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4576630"/>
              </p:ext>
            </p:extLst>
          </p:nvPr>
        </p:nvGraphicFramePr>
        <p:xfrm>
          <a:off x="449263" y="1598613"/>
          <a:ext cx="8229600" cy="42560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497130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Length-Extension Attack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2209800"/>
            <a:ext cx="3810000" cy="1781175"/>
          </a:xfrm>
        </p:spPr>
      </p:pic>
    </p:spTree>
    <p:extLst>
      <p:ext uri="{BB962C8B-B14F-4D97-AF65-F5344CB8AC3E}">
        <p14:creationId xmlns:p14="http://schemas.microsoft.com/office/powerpoint/2010/main" val="16438336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Length-Extension Attack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828800" y="1752600"/>
            <a:ext cx="51816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signature1 = MD5(SECRET||m)</a:t>
            </a:r>
          </a:p>
          <a:p>
            <a:pPr algn="ctr"/>
            <a:r>
              <a:rPr lang="en-US" dirty="0"/>
              <a:t>signature2 = MD5(SECRET||m||p||x)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3200400"/>
            <a:ext cx="8382000" cy="2133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r>
              <a:rPr lang="en-US" sz="1600" dirty="0"/>
              <a:t>response1 = “amount=100000&amp;merchant_id=1230&amp;order_id=567&amp;signature=[sig1]”</a:t>
            </a:r>
          </a:p>
          <a:p>
            <a:r>
              <a:rPr lang="en-US" sz="1600" dirty="0"/>
              <a:t>m1        = “1000001230567"</a:t>
            </a:r>
          </a:p>
          <a:p>
            <a:r>
              <a:rPr lang="en-US" sz="1600" dirty="0"/>
              <a:t>sig1      = MD5(SECRET || m1)</a:t>
            </a:r>
          </a:p>
          <a:p>
            <a:r>
              <a:rPr lang="en-US" sz="1600" dirty="0"/>
              <a:t>x         = 10000056701156</a:t>
            </a:r>
          </a:p>
          <a:p>
            <a:r>
              <a:rPr lang="en-US" sz="1600" dirty="0"/>
              <a:t>m2        = m1 || p1 || x</a:t>
            </a:r>
          </a:p>
          <a:p>
            <a:r>
              <a:rPr lang="en-US" sz="1600" dirty="0"/>
              <a:t>sig2      = MD5(SECRET || m2)</a:t>
            </a:r>
          </a:p>
          <a:p>
            <a:r>
              <a:rPr lang="en-US" sz="1600" dirty="0"/>
              <a:t>response2 = “</a:t>
            </a:r>
            <a:r>
              <a:rPr lang="en-US" sz="1600" dirty="0" err="1"/>
              <a:t>aaa</a:t>
            </a:r>
            <a:r>
              <a:rPr lang="en-US" sz="1600" dirty="0"/>
              <a:t>=[m1||p1]&amp;amount=100000&amp;order_id=567&amp;status=0&amp;tranx_id=1156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386421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Questions?</a:t>
            </a:r>
            <a:endParaRPr lang="en-US" dirty="0" smtClean="0"/>
          </a:p>
        </p:txBody>
      </p:sp>
      <p:pic>
        <p:nvPicPr>
          <p:cNvPr id="7" name="Picture 2" descr="C:\Users\shernan\AppData\Local\Microsoft\Windows\Temporary Internet Files\Content.IE5\ZB0MPM8Y\MCj0404263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37749" y="1591503"/>
            <a:ext cx="3663051" cy="43670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0441619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2135875" y="2112961"/>
            <a:ext cx="6327088" cy="61555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2135875" y="4896133"/>
            <a:ext cx="6327088" cy="369332"/>
          </a:xfrm>
        </p:spPr>
        <p:txBody>
          <a:bodyPr/>
          <a:lstStyle/>
          <a:p>
            <a:r>
              <a:rPr lang="en-US" dirty="0" smtClean="0"/>
              <a:t>End of Part 3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133600" y="2895600"/>
            <a:ext cx="5029200" cy="990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#Enter to next part</a:t>
            </a:r>
            <a:r>
              <a:rPr lang="en-US" sz="3600" dirty="0" smtClean="0"/>
              <a:t>_&gt;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710888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6563" y="3121818"/>
            <a:ext cx="8026400" cy="738664"/>
          </a:xfrm>
        </p:spPr>
        <p:txBody>
          <a:bodyPr/>
          <a:lstStyle/>
          <a:p>
            <a:r>
              <a:rPr lang="en-US" dirty="0"/>
              <a:t>Web </a:t>
            </a:r>
            <a:r>
              <a:rPr lang="en-US" dirty="0" smtClean="0"/>
              <a:t>Application Framework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622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 Programming Model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905000"/>
            <a:ext cx="3114675" cy="2990850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1804986"/>
            <a:ext cx="4762500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499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5615536"/>
              </p:ext>
            </p:extLst>
          </p:nvPr>
        </p:nvGraphicFramePr>
        <p:xfrm>
          <a:off x="457200" y="1981200"/>
          <a:ext cx="8229600" cy="2462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95200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&amp; </a:t>
            </a:r>
            <a:r>
              <a:rPr lang="en-US" dirty="0" smtClean="0"/>
              <a:t>Disadvantages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1550983"/>
              </p:ext>
            </p:extLst>
          </p:nvPr>
        </p:nvGraphicFramePr>
        <p:xfrm>
          <a:off x="1523999" y="1598613"/>
          <a:ext cx="7154863" cy="34305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39427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93763"/>
            <a:ext cx="8229600" cy="553998"/>
          </a:xfrm>
        </p:spPr>
        <p:txBody>
          <a:bodyPr/>
          <a:lstStyle/>
          <a:p>
            <a:r>
              <a:rPr lang="en-US" dirty="0"/>
              <a:t>Examples of popular </a:t>
            </a:r>
            <a:r>
              <a:rPr lang="en-US" dirty="0" smtClean="0"/>
              <a:t>frameworks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905000"/>
            <a:ext cx="2948761" cy="9906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436620"/>
            <a:ext cx="2675534" cy="15925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1371600"/>
            <a:ext cx="2362200" cy="2362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8691" y="3693279"/>
            <a:ext cx="3738109" cy="1488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340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563" y="3121818"/>
            <a:ext cx="8026400" cy="738664"/>
          </a:xfrm>
        </p:spPr>
        <p:txBody>
          <a:bodyPr/>
          <a:lstStyle/>
          <a:p>
            <a:r>
              <a:rPr lang="en-US" dirty="0"/>
              <a:t>Web Framework </a:t>
            </a:r>
            <a:r>
              <a:rPr lang="en-US" dirty="0" smtClean="0"/>
              <a:t>Risk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636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Framework Risk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49263" y="1598613"/>
            <a:ext cx="8229600" cy="2000548"/>
          </a:xfrm>
        </p:spPr>
        <p:txBody>
          <a:bodyPr/>
          <a:lstStyle/>
          <a:p>
            <a:r>
              <a:rPr lang="en-US" dirty="0" smtClean="0"/>
              <a:t>Same as Web Application</a:t>
            </a:r>
          </a:p>
          <a:p>
            <a:r>
              <a:rPr lang="en-US" dirty="0" smtClean="0"/>
              <a:t>But</a:t>
            </a:r>
          </a:p>
          <a:p>
            <a:pPr lvl="1"/>
            <a:r>
              <a:rPr lang="en-US" dirty="0"/>
              <a:t>Web </a:t>
            </a:r>
            <a:r>
              <a:rPr lang="en-US" dirty="0" smtClean="0"/>
              <a:t>Framework is Web Application</a:t>
            </a:r>
          </a:p>
          <a:p>
            <a:pPr lvl="1"/>
            <a:r>
              <a:rPr lang="en-US" dirty="0" smtClean="0"/>
              <a:t>Risk(WF) = Risk(WA) + Risk (FW)</a:t>
            </a:r>
          </a:p>
          <a:p>
            <a:pPr lvl="1"/>
            <a:r>
              <a:rPr lang="en-US" dirty="0" smtClean="0"/>
              <a:t>Risk (FW) = User Code + Framework </a:t>
            </a:r>
            <a:r>
              <a:rPr lang="en-US" dirty="0"/>
              <a:t>Vulnerabilities </a:t>
            </a:r>
            <a:r>
              <a:rPr lang="en-US" dirty="0" smtClean="0"/>
              <a:t>+ Implement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647385"/>
      </p:ext>
    </p:extLst>
  </p:cSld>
  <p:clrMapOvr>
    <a:masterClrMapping/>
  </p:clrMapOvr>
</p:sld>
</file>

<file path=ppt/theme/theme1.xml><?xml version="1.0" encoding="utf-8"?>
<a:theme xmlns:a="http://schemas.openxmlformats.org/drawingml/2006/main" name="SDL-blue">
  <a:themeElements>
    <a:clrScheme name="SDL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5194"/>
      </a:accent1>
      <a:accent2>
        <a:srgbClr val="277318"/>
      </a:accent2>
      <a:accent3>
        <a:srgbClr val="F89A21"/>
      </a:accent3>
      <a:accent4>
        <a:srgbClr val="007CBD"/>
      </a:accent4>
      <a:accent5>
        <a:srgbClr val="00AC24"/>
      </a:accent5>
      <a:accent6>
        <a:srgbClr val="FFB82E"/>
      </a:accent6>
      <a:hlink>
        <a:srgbClr val="0000FF"/>
      </a:hlink>
      <a:folHlink>
        <a:srgbClr val="800080"/>
      </a:folHlink>
    </a:clrScheme>
    <a:fontScheme name="SDL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Basics of Secure Design Development Test</Template>
  <TotalTime>406</TotalTime>
  <Words>362</Words>
  <Application>Microsoft Office PowerPoint</Application>
  <PresentationFormat>On-screen Show (4:3)</PresentationFormat>
  <Paragraphs>99</Paragraphs>
  <Slides>23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SDL-blue</vt:lpstr>
      <vt:lpstr>Code Review Training Course. Part 4: Web Framework &amp; Cryptography</vt:lpstr>
      <vt:lpstr>Outline</vt:lpstr>
      <vt:lpstr>Web Application Framework</vt:lpstr>
      <vt:lpstr>MVC Programming Model</vt:lpstr>
      <vt:lpstr>Advantages </vt:lpstr>
      <vt:lpstr>&amp; Disadvantages </vt:lpstr>
      <vt:lpstr>Examples of popular frameworks</vt:lpstr>
      <vt:lpstr>Web Framework Risk</vt:lpstr>
      <vt:lpstr>Web Framework Risk</vt:lpstr>
      <vt:lpstr>Code Review with Web Framework</vt:lpstr>
      <vt:lpstr>Code Review with Web Framework</vt:lpstr>
      <vt:lpstr>Review Framework Security</vt:lpstr>
      <vt:lpstr>Review Framework Security</vt:lpstr>
      <vt:lpstr>Cryptography in Web App</vt:lpstr>
      <vt:lpstr>Cryptography in Web App</vt:lpstr>
      <vt:lpstr>Incorrect Hash Signature</vt:lpstr>
      <vt:lpstr>Incorrect Hash Signature</vt:lpstr>
      <vt:lpstr>Incorrect Hash Signature</vt:lpstr>
      <vt:lpstr>Incorrect Hash Signature</vt:lpstr>
      <vt:lpstr>Length-Extension Attack</vt:lpstr>
      <vt:lpstr>Length-Extension Attack</vt:lpstr>
      <vt:lpstr>Questions?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habachnam</dc:creator>
  <cp:lastModifiedBy>namhb1</cp:lastModifiedBy>
  <cp:revision>182</cp:revision>
  <dcterms:created xsi:type="dcterms:W3CDTF">2015-07-08T13:08:36Z</dcterms:created>
  <dcterms:modified xsi:type="dcterms:W3CDTF">2015-07-22T02:15:05Z</dcterms:modified>
</cp:coreProperties>
</file>