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A013D-3A7E-4964-BB81-345D61A313A3}" type="datetimeFigureOut">
              <a:rPr lang="en-US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560C-4235-4BFB-867B-57617A02669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560C-4235-4BFB-867B-57617A02669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Upload Best P</a:t>
            </a:r>
            <a:r>
              <a:rPr lang="en-US" dirty="0">
                <a:latin typeface="Calibri Light" charset="0"/>
              </a:rPr>
              <a:t>ractical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P.ANHT&amp;UD</a:t>
            </a:r>
          </a:p>
          <a:p>
            <a:pPr algn="r"/>
            <a:r>
              <a:rPr lang="en-US" dirty="0"/>
              <a:t>TT.ANM Viettel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Secure Coding</a:t>
            </a:r>
          </a:p>
          <a:p>
            <a:r>
              <a:rPr lang="en-US" dirty="0"/>
              <a:t>Web Server Hardening</a:t>
            </a:r>
          </a:p>
        </p:txBody>
      </p:sp>
    </p:spTree>
    <p:extLst>
      <p:ext uri="{BB962C8B-B14F-4D97-AF65-F5344CB8AC3E}">
        <p14:creationId xmlns:p14="http://schemas.microsoft.com/office/powerpoint/2010/main" val="137507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985752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6320" y="516812"/>
            <a:ext cx="5812521" cy="5813460"/>
          </a:xfrm>
        </p:spPr>
      </p:pic>
    </p:spTree>
    <p:extLst>
      <p:ext uri="{BB962C8B-B14F-4D97-AF65-F5344CB8AC3E}">
        <p14:creationId xmlns:p14="http://schemas.microsoft.com/office/powerpoint/2010/main" val="413324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Functions &amp; Risk</a:t>
            </a:r>
          </a:p>
        </p:txBody>
      </p:sp>
      <p:pic>
        <p:nvPicPr>
          <p:cNvPr id="4" name="Content Placeholder 3" descr="fileuploa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045" y="1743469"/>
            <a:ext cx="2384552" cy="2484430"/>
          </a:xfrm>
        </p:spPr>
      </p:pic>
      <p:pic>
        <p:nvPicPr>
          <p:cNvPr id="5" name="Picture 4" descr="file-upload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38" y="1743075"/>
            <a:ext cx="7478109" cy="25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Webshell</a:t>
            </a:r>
          </a:p>
        </p:txBody>
      </p:sp>
      <p:pic>
        <p:nvPicPr>
          <p:cNvPr id="8" name="Content Placeholder 7" descr="screenshot_14.png"/>
          <p:cNvPicPr>
            <a:picLocks noGrp="1" noChangeAspect="1"/>
          </p:cNvPicPr>
          <p:nvPr>
            <p:ph idx="1"/>
          </p:nvPr>
        </p:nvPicPr>
        <p:blipFill>
          <a:blip r:embed="rId3"/>
          <a:srcRect l="2658" t="3526" r="7657" b="2409"/>
          <a:stretch>
            <a:fillRect/>
          </a:stretch>
        </p:blipFill>
        <p:spPr>
          <a:xfrm>
            <a:off x="216341" y="1440805"/>
            <a:ext cx="7525823" cy="4313954"/>
          </a:xfrm>
        </p:spPr>
      </p:pic>
      <p:pic>
        <p:nvPicPr>
          <p:cNvPr id="9" name="Picture 8" descr="shell.png"/>
          <p:cNvPicPr>
            <a:picLocks noChangeAspect="1"/>
          </p:cNvPicPr>
          <p:nvPr/>
        </p:nvPicPr>
        <p:blipFill>
          <a:blip r:embed="rId4"/>
          <a:srcRect l="-131" t="17678" r="131" b="114"/>
          <a:stretch>
            <a:fillRect/>
          </a:stretch>
        </p:blipFill>
        <p:spPr>
          <a:xfrm>
            <a:off x="7955061" y="1440805"/>
            <a:ext cx="3917777" cy="14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 Attacker</a:t>
            </a:r>
          </a:p>
        </p:txBody>
      </p:sp>
      <p:pic>
        <p:nvPicPr>
          <p:cNvPr id="4" name="Content Placeholder 3" descr="programm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flipH="1">
            <a:off x="1226874" y="2057400"/>
            <a:ext cx="2811726" cy="3083188"/>
          </a:xfrm>
        </p:spPr>
      </p:pic>
      <p:pic>
        <p:nvPicPr>
          <p:cNvPr id="5" name="Picture 4" descr="hacker-carto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16" y="1975706"/>
            <a:ext cx="3535371" cy="2918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6255" y="2887537"/>
            <a:ext cx="2743200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6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17035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File Upload Unvalidate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Client Side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Mime r</a:t>
            </a:r>
            <a:r>
              <a:rPr lang="en-US" dirty="0">
                <a:latin typeface="Calibri Light" charset="0"/>
              </a:rPr>
              <a:t>estrictions </a:t>
            </a:r>
            <a:r>
              <a:rPr lang="en-US" dirty="0"/>
              <a:t>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Use special character to bypass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Blacklist file extension is not 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File Upload Best Practical</vt:lpstr>
      <vt:lpstr>File Upload Functions &amp; Risk</vt:lpstr>
      <vt:lpstr>Webshell</vt:lpstr>
      <vt:lpstr>Programmer vs Attacker</vt:lpstr>
      <vt:lpstr>Demo 1: File Upload Unvalidate</vt:lpstr>
      <vt:lpstr>Demo 2: Client Side Validation</vt:lpstr>
      <vt:lpstr>Demo 3: Mime restrictions is not enough</vt:lpstr>
      <vt:lpstr>Demo 4: Use special character to bypass</vt:lpstr>
      <vt:lpstr>Demo 5: Blacklist file extension is not ok</vt:lpstr>
      <vt:lpstr>Best Practical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 Best Practical</dc:title>
  <dc:creator/>
  <cp:lastModifiedBy/>
  <cp:revision>3</cp:revision>
  <dcterms:created xsi:type="dcterms:W3CDTF">2012-07-27T01:16:44Z</dcterms:created>
  <dcterms:modified xsi:type="dcterms:W3CDTF">2015-12-02T09:31:21Z</dcterms:modified>
</cp:coreProperties>
</file>