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56" r:id="rId2"/>
    <p:sldId id="297" r:id="rId3"/>
    <p:sldId id="296" r:id="rId4"/>
    <p:sldId id="301" r:id="rId5"/>
    <p:sldId id="298" r:id="rId6"/>
    <p:sldId id="303" r:id="rId7"/>
    <p:sldId id="302" r:id="rId8"/>
    <p:sldId id="304" r:id="rId9"/>
    <p:sldId id="306" r:id="rId10"/>
    <p:sldId id="305" r:id="rId11"/>
    <p:sldId id="308" r:id="rId12"/>
    <p:sldId id="307" r:id="rId13"/>
    <p:sldId id="300" r:id="rId14"/>
    <p:sldId id="299" r:id="rId15"/>
    <p:sldId id="295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DEA33-E417-4AB4-BFF5-B138A9C3479E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56EA5-F140-4B9C-84CB-D697DD2374D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FB1ED65-F263-4616-9574-1A14BA374637}" type="parTrans" cxnId="{CE303569-9934-4D36-B415-485CF2025E2D}">
      <dgm:prSet/>
      <dgm:spPr/>
      <dgm:t>
        <a:bodyPr/>
        <a:lstStyle/>
        <a:p>
          <a:endParaRPr lang="en-US"/>
        </a:p>
      </dgm:t>
    </dgm:pt>
    <dgm:pt modelId="{5633C53D-BCE1-4F24-8453-623C02FA3754}" type="sibTrans" cxnId="{CE303569-9934-4D36-B415-485CF2025E2D}">
      <dgm:prSet/>
      <dgm:spPr/>
      <dgm:t>
        <a:bodyPr/>
        <a:lstStyle/>
        <a:p>
          <a:endParaRPr lang="en-US"/>
        </a:p>
      </dgm:t>
    </dgm:pt>
    <dgm:pt modelId="{F00FF8A4-C82A-4901-A24B-118B591E33B3}">
      <dgm:prSet phldrT="[Text]"/>
      <dgm:spPr/>
      <dgm:t>
        <a:bodyPr/>
        <a:lstStyle/>
        <a:p>
          <a:r>
            <a:rPr lang="en-US" dirty="0" smtClean="0"/>
            <a:t>Define</a:t>
          </a:r>
          <a:endParaRPr lang="en-US" dirty="0"/>
        </a:p>
      </dgm:t>
    </dgm:pt>
    <dgm:pt modelId="{8F66488A-3703-435F-95CC-DC09FF360149}" type="parTrans" cxnId="{124707A4-0B71-4C6A-B485-B4EAE760A637}">
      <dgm:prSet/>
      <dgm:spPr/>
      <dgm:t>
        <a:bodyPr/>
        <a:lstStyle/>
        <a:p>
          <a:endParaRPr lang="en-US"/>
        </a:p>
      </dgm:t>
    </dgm:pt>
    <dgm:pt modelId="{B057E16F-871B-42BE-A4F8-E2DFEB6FDEAA}" type="sibTrans" cxnId="{124707A4-0B71-4C6A-B485-B4EAE760A637}">
      <dgm:prSet/>
      <dgm:spPr/>
      <dgm:t>
        <a:bodyPr/>
        <a:lstStyle/>
        <a:p>
          <a:endParaRPr lang="en-US"/>
        </a:p>
      </dgm:t>
    </dgm:pt>
    <dgm:pt modelId="{B1BF15A8-97B2-457B-A975-3502DBD36C4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A9EEF29-387B-4BE9-8833-0E3B7D5C859C}" type="parTrans" cxnId="{AD8B60B0-ACE8-41A5-8F77-FC40B89B2747}">
      <dgm:prSet/>
      <dgm:spPr/>
      <dgm:t>
        <a:bodyPr/>
        <a:lstStyle/>
        <a:p>
          <a:endParaRPr lang="en-US"/>
        </a:p>
      </dgm:t>
    </dgm:pt>
    <dgm:pt modelId="{4F2FC829-9D3D-4493-8AAB-C62B9E9A2D36}" type="sibTrans" cxnId="{AD8B60B0-ACE8-41A5-8F77-FC40B89B2747}">
      <dgm:prSet/>
      <dgm:spPr/>
      <dgm:t>
        <a:bodyPr/>
        <a:lstStyle/>
        <a:p>
          <a:endParaRPr lang="en-US"/>
        </a:p>
      </dgm:t>
    </dgm:pt>
    <dgm:pt modelId="{6BF1B87D-71F0-44B6-B144-C8B4095CA653}">
      <dgm:prSet phldrT="[Text]"/>
      <dgm:spPr/>
      <dgm:t>
        <a:bodyPr/>
        <a:lstStyle/>
        <a:p>
          <a:r>
            <a:rPr lang="en-US" dirty="0" smtClean="0"/>
            <a:t>Code Review Methodology</a:t>
          </a:r>
          <a:endParaRPr lang="en-US" dirty="0"/>
        </a:p>
      </dgm:t>
    </dgm:pt>
    <dgm:pt modelId="{6C075F2C-DAE3-43DE-ACB5-9FDBCFF09B22}" type="parTrans" cxnId="{FDAC08B8-CE5A-4527-B5B2-5711293CCE06}">
      <dgm:prSet/>
      <dgm:spPr/>
      <dgm:t>
        <a:bodyPr/>
        <a:lstStyle/>
        <a:p>
          <a:endParaRPr lang="en-US"/>
        </a:p>
      </dgm:t>
    </dgm:pt>
    <dgm:pt modelId="{994523CB-49C4-46E4-A05E-85CCD4489CB6}" type="sibTrans" cxnId="{FDAC08B8-CE5A-4527-B5B2-5711293CCE06}">
      <dgm:prSet/>
      <dgm:spPr/>
      <dgm:t>
        <a:bodyPr/>
        <a:lstStyle/>
        <a:p>
          <a:endParaRPr lang="en-US"/>
        </a:p>
      </dgm:t>
    </dgm:pt>
    <dgm:pt modelId="{776174DD-F73D-4B42-971A-8D89D46E100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B7787C5-D13F-423E-8A64-476B1E8437D9}" type="parTrans" cxnId="{2485050C-5AC0-45D2-A3C9-22B54219BA25}">
      <dgm:prSet/>
      <dgm:spPr/>
      <dgm:t>
        <a:bodyPr/>
        <a:lstStyle/>
        <a:p>
          <a:endParaRPr lang="en-US"/>
        </a:p>
      </dgm:t>
    </dgm:pt>
    <dgm:pt modelId="{236568CE-AC1A-4156-9414-6373A743F920}" type="sibTrans" cxnId="{2485050C-5AC0-45D2-A3C9-22B54219BA25}">
      <dgm:prSet/>
      <dgm:spPr/>
      <dgm:t>
        <a:bodyPr/>
        <a:lstStyle/>
        <a:p>
          <a:endParaRPr lang="en-US"/>
        </a:p>
      </dgm:t>
    </dgm:pt>
    <dgm:pt modelId="{144DD4A0-F145-482C-85E4-F1B4C517D427}">
      <dgm:prSet phldrT="[Text]"/>
      <dgm:spPr/>
      <dgm:t>
        <a:bodyPr/>
        <a:lstStyle/>
        <a:p>
          <a:r>
            <a:rPr lang="en-US" dirty="0" smtClean="0"/>
            <a:t>Signatures of Common Vulnerabilities</a:t>
          </a:r>
          <a:endParaRPr lang="en-US" dirty="0"/>
        </a:p>
      </dgm:t>
    </dgm:pt>
    <dgm:pt modelId="{6F1D778C-3058-4A8B-B01A-7E65ADE30F93}" type="parTrans" cxnId="{9679EC04-7A14-4372-9B72-AFD5BB2F0949}">
      <dgm:prSet/>
      <dgm:spPr/>
      <dgm:t>
        <a:bodyPr/>
        <a:lstStyle/>
        <a:p>
          <a:endParaRPr lang="en-US"/>
        </a:p>
      </dgm:t>
    </dgm:pt>
    <dgm:pt modelId="{7F473BD3-5D46-4E37-BCDE-BFF6FC0F0C58}" type="sibTrans" cxnId="{9679EC04-7A14-4372-9B72-AFD5BB2F0949}">
      <dgm:prSet/>
      <dgm:spPr/>
      <dgm:t>
        <a:bodyPr/>
        <a:lstStyle/>
        <a:p>
          <a:endParaRPr lang="en-US"/>
        </a:p>
      </dgm:t>
    </dgm:pt>
    <dgm:pt modelId="{CA428C37-7F4A-426D-B18A-E869D4CA8004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D54C6D75-6D9D-42BD-8FD8-62775CE3252C}" type="parTrans" cxnId="{CC076E23-457A-4390-9B89-B84C8D8F3C5C}">
      <dgm:prSet/>
      <dgm:spPr/>
      <dgm:t>
        <a:bodyPr/>
        <a:lstStyle/>
        <a:p>
          <a:endParaRPr lang="en-US"/>
        </a:p>
      </dgm:t>
    </dgm:pt>
    <dgm:pt modelId="{B7433470-EF45-4A1D-A4FE-B34C64A96A7C}" type="sibTrans" cxnId="{CC076E23-457A-4390-9B89-B84C8D8F3C5C}">
      <dgm:prSet/>
      <dgm:spPr/>
      <dgm:t>
        <a:bodyPr/>
        <a:lstStyle/>
        <a:p>
          <a:endParaRPr lang="en-US"/>
        </a:p>
      </dgm:t>
    </dgm:pt>
    <dgm:pt modelId="{6972F710-5B3A-487C-9F48-333897D3C8CF}">
      <dgm:prSet phldrT="[Text]"/>
      <dgm:spPr/>
      <dgm:t>
        <a:bodyPr/>
        <a:lstStyle/>
        <a:p>
          <a:r>
            <a:rPr lang="en-US" dirty="0" smtClean="0"/>
            <a:t>Taint Tracking</a:t>
          </a:r>
          <a:endParaRPr lang="en-US" dirty="0"/>
        </a:p>
      </dgm:t>
    </dgm:pt>
    <dgm:pt modelId="{5ED066B7-D42A-4272-992E-0CBF786A3720}" type="parTrans" cxnId="{95573857-77CC-4312-B81A-73D2539ACC5D}">
      <dgm:prSet/>
      <dgm:spPr/>
      <dgm:t>
        <a:bodyPr/>
        <a:lstStyle/>
        <a:p>
          <a:endParaRPr lang="en-US"/>
        </a:p>
      </dgm:t>
    </dgm:pt>
    <dgm:pt modelId="{D4004E4E-8DC0-40FD-B2E6-A2D68EADCFCE}" type="sibTrans" cxnId="{95573857-77CC-4312-B81A-73D2539ACC5D}">
      <dgm:prSet/>
      <dgm:spPr/>
      <dgm:t>
        <a:bodyPr/>
        <a:lstStyle/>
        <a:p>
          <a:endParaRPr lang="en-US"/>
        </a:p>
      </dgm:t>
    </dgm:pt>
    <dgm:pt modelId="{9A50FE0C-9FAF-4C68-9A20-4B4421E3FB2A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0D1A0B71-A496-44EA-9FEB-02FA4323D1A4}" type="parTrans" cxnId="{E9E0581D-C4C6-46C4-91F4-5CC92E57AA85}">
      <dgm:prSet/>
      <dgm:spPr/>
      <dgm:t>
        <a:bodyPr/>
        <a:lstStyle/>
        <a:p>
          <a:endParaRPr lang="en-US"/>
        </a:p>
      </dgm:t>
    </dgm:pt>
    <dgm:pt modelId="{A2F2DCC3-E958-4EEF-9772-95BDAF3EFF9D}" type="sibTrans" cxnId="{E9E0581D-C4C6-46C4-91F4-5CC92E57AA85}">
      <dgm:prSet/>
      <dgm:spPr/>
      <dgm:t>
        <a:bodyPr/>
        <a:lstStyle/>
        <a:p>
          <a:endParaRPr lang="en-US"/>
        </a:p>
      </dgm:t>
    </dgm:pt>
    <dgm:pt modelId="{7D3CFF6C-411B-45CB-917D-991C359C8666}">
      <dgm:prSet phldrT="[Text]"/>
      <dgm:spPr/>
      <dgm:t>
        <a:bodyPr/>
        <a:lstStyle/>
        <a:p>
          <a:r>
            <a:rPr lang="en-US" dirty="0" smtClean="0"/>
            <a:t>Code Review in Some Platform   </a:t>
          </a:r>
          <a:endParaRPr lang="en-US" dirty="0"/>
        </a:p>
      </dgm:t>
    </dgm:pt>
    <dgm:pt modelId="{E4F06A33-8493-4769-97A2-35BAF6F48169}" type="parTrans" cxnId="{659517AC-7D69-41D1-9D95-A0AFD4070C2F}">
      <dgm:prSet/>
      <dgm:spPr/>
      <dgm:t>
        <a:bodyPr/>
        <a:lstStyle/>
        <a:p>
          <a:endParaRPr lang="en-US"/>
        </a:p>
      </dgm:t>
    </dgm:pt>
    <dgm:pt modelId="{A964F696-0CC5-4547-9972-C6B9CC6DAF13}" type="sibTrans" cxnId="{659517AC-7D69-41D1-9D95-A0AFD4070C2F}">
      <dgm:prSet/>
      <dgm:spPr/>
      <dgm:t>
        <a:bodyPr/>
        <a:lstStyle/>
        <a:p>
          <a:endParaRPr lang="en-US"/>
        </a:p>
      </dgm:t>
    </dgm:pt>
    <dgm:pt modelId="{70674082-46E5-4FB3-A78B-CD76830AA890}">
      <dgm:prSet phldrT="[Text]"/>
      <dgm:spPr/>
      <dgm:t>
        <a:bodyPr/>
        <a:lstStyle/>
        <a:p>
          <a:endParaRPr lang="en-US" dirty="0"/>
        </a:p>
      </dgm:t>
    </dgm:pt>
    <dgm:pt modelId="{EA516AAF-C060-4F4D-A178-F803C88DDEF8}" type="parTrans" cxnId="{8F82FD41-696B-4FB4-B341-39B9D1CA2A5F}">
      <dgm:prSet/>
      <dgm:spPr/>
    </dgm:pt>
    <dgm:pt modelId="{A18B2AB1-2F00-4DD2-AF82-D3B97B7102A6}" type="sibTrans" cxnId="{8F82FD41-696B-4FB4-B341-39B9D1CA2A5F}">
      <dgm:prSet/>
      <dgm:spPr/>
    </dgm:pt>
    <dgm:pt modelId="{DA108B96-B57D-4106-999E-18764A030E80}">
      <dgm:prSet phldrT="[Text]"/>
      <dgm:spPr/>
      <dgm:t>
        <a:bodyPr/>
        <a:lstStyle/>
        <a:p>
          <a:r>
            <a:rPr lang="en-US" i="0" dirty="0" smtClean="0"/>
            <a:t>Tools for Code Review</a:t>
          </a:r>
          <a:endParaRPr lang="en-US" dirty="0"/>
        </a:p>
      </dgm:t>
    </dgm:pt>
    <dgm:pt modelId="{3AB777C5-33D9-462F-B725-5A72512AC08F}" type="parTrans" cxnId="{D229BD5B-3472-446D-802E-06C8E3A665DC}">
      <dgm:prSet/>
      <dgm:spPr/>
    </dgm:pt>
    <dgm:pt modelId="{441D0D70-A6F0-4954-B198-ECA30FBFC721}" type="sibTrans" cxnId="{D229BD5B-3472-446D-802E-06C8E3A665DC}">
      <dgm:prSet/>
      <dgm:spPr/>
    </dgm:pt>
    <dgm:pt modelId="{DEC3585A-9BE1-4C01-8D8E-E0C385092A61}" type="pres">
      <dgm:prSet presAssocID="{F70DEA33-E417-4AB4-BFF5-B138A9C3479E}" presName="linearFlow" presStyleCnt="0">
        <dgm:presLayoutVars>
          <dgm:dir/>
          <dgm:animLvl val="lvl"/>
          <dgm:resizeHandles val="exact"/>
        </dgm:presLayoutVars>
      </dgm:prSet>
      <dgm:spPr/>
    </dgm:pt>
    <dgm:pt modelId="{0579AC0A-0BB0-47AF-A1E6-4D6707FA206C}" type="pres">
      <dgm:prSet presAssocID="{98B56EA5-F140-4B9C-84CB-D697DD2374D3}" presName="composite" presStyleCnt="0"/>
      <dgm:spPr/>
    </dgm:pt>
    <dgm:pt modelId="{85899FEB-BB36-41EB-AF15-7B75F1268C5B}" type="pres">
      <dgm:prSet presAssocID="{98B56EA5-F140-4B9C-84CB-D697DD2374D3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07357FA-3AD7-45B2-873C-F7411ABE1AB7}" type="pres">
      <dgm:prSet presAssocID="{98B56EA5-F140-4B9C-84CB-D697DD2374D3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92BC5-F981-4163-9FE8-64A811A9A6CC}" type="pres">
      <dgm:prSet presAssocID="{5633C53D-BCE1-4F24-8453-623C02FA3754}" presName="sp" presStyleCnt="0"/>
      <dgm:spPr/>
    </dgm:pt>
    <dgm:pt modelId="{E5453CC4-04EC-4B9F-ABA5-AE6B08480B25}" type="pres">
      <dgm:prSet presAssocID="{B1BF15A8-97B2-457B-A975-3502DBD36C4C}" presName="composite" presStyleCnt="0"/>
      <dgm:spPr/>
    </dgm:pt>
    <dgm:pt modelId="{6EADA821-A023-4149-84FA-7E56FE18D484}" type="pres">
      <dgm:prSet presAssocID="{B1BF15A8-97B2-457B-A975-3502DBD36C4C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F746FC6B-C49F-4C75-B0B5-0E8200D317B7}" type="pres">
      <dgm:prSet presAssocID="{B1BF15A8-97B2-457B-A975-3502DBD36C4C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59D2F-F417-478F-8C02-080DBFC00BD1}" type="pres">
      <dgm:prSet presAssocID="{4F2FC829-9D3D-4493-8AAB-C62B9E9A2D36}" presName="sp" presStyleCnt="0"/>
      <dgm:spPr/>
    </dgm:pt>
    <dgm:pt modelId="{59E5E36C-5FFE-4C4D-92B6-239942A97873}" type="pres">
      <dgm:prSet presAssocID="{776174DD-F73D-4B42-971A-8D89D46E1003}" presName="composite" presStyleCnt="0"/>
      <dgm:spPr/>
    </dgm:pt>
    <dgm:pt modelId="{2D24FD2B-D7B6-4A54-B907-4ADA0FC73F78}" type="pres">
      <dgm:prSet presAssocID="{776174DD-F73D-4B42-971A-8D89D46E1003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64321-1F4E-4ECB-91EF-26FB9FA5D709}" type="pres">
      <dgm:prSet presAssocID="{776174DD-F73D-4B42-971A-8D89D46E1003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2C4CA-DAB0-4F21-8762-3CAF23E16FC7}" type="pres">
      <dgm:prSet presAssocID="{236568CE-AC1A-4156-9414-6373A743F920}" presName="sp" presStyleCnt="0"/>
      <dgm:spPr/>
    </dgm:pt>
    <dgm:pt modelId="{E7826800-7777-448F-9143-FBBFB1A08DE3}" type="pres">
      <dgm:prSet presAssocID="{9A50FE0C-9FAF-4C68-9A20-4B4421E3FB2A}" presName="composite" presStyleCnt="0"/>
      <dgm:spPr/>
    </dgm:pt>
    <dgm:pt modelId="{95E71DEF-31C7-40D0-ABE6-063E643C3CCF}" type="pres">
      <dgm:prSet presAssocID="{9A50FE0C-9FAF-4C68-9A20-4B4421E3FB2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A00F2-AC9D-450C-8784-7ED15F8E0E72}" type="pres">
      <dgm:prSet presAssocID="{9A50FE0C-9FAF-4C68-9A20-4B4421E3FB2A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C4F00-E0AA-477D-89A4-547A5C4CA6C9}" type="pres">
      <dgm:prSet presAssocID="{A2F2DCC3-E958-4EEF-9772-95BDAF3EFF9D}" presName="sp" presStyleCnt="0"/>
      <dgm:spPr/>
    </dgm:pt>
    <dgm:pt modelId="{339D53C0-B4BB-4997-82A0-2C977DCD7B43}" type="pres">
      <dgm:prSet presAssocID="{CA428C37-7F4A-426D-B18A-E869D4CA8004}" presName="composite" presStyleCnt="0"/>
      <dgm:spPr/>
    </dgm:pt>
    <dgm:pt modelId="{170C062D-78C4-4F11-B1FF-1EAFDCAC2720}" type="pres">
      <dgm:prSet presAssocID="{CA428C37-7F4A-426D-B18A-E869D4CA8004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82D8D-E648-4688-8BF4-CCE3B7B37915}" type="pres">
      <dgm:prSet presAssocID="{CA428C37-7F4A-426D-B18A-E869D4CA8004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25CE7-A65D-4514-A12E-DAAD5FE20447}" type="pres">
      <dgm:prSet presAssocID="{B7433470-EF45-4A1D-A4FE-B34C64A96A7C}" presName="sp" presStyleCnt="0"/>
      <dgm:spPr/>
    </dgm:pt>
    <dgm:pt modelId="{B75C0487-22C6-4321-8A4F-F45900BDF4F3}" type="pres">
      <dgm:prSet presAssocID="{70674082-46E5-4FB3-A78B-CD76830AA890}" presName="composite" presStyleCnt="0"/>
      <dgm:spPr/>
    </dgm:pt>
    <dgm:pt modelId="{8DBE12AB-5DE4-493A-9E69-D9A311B86A03}" type="pres">
      <dgm:prSet presAssocID="{70674082-46E5-4FB3-A78B-CD76830AA89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4326992-40D6-4679-B786-28ACF64CEBF9}" type="pres">
      <dgm:prSet presAssocID="{70674082-46E5-4FB3-A78B-CD76830AA89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D229BD5B-3472-446D-802E-06C8E3A665DC}" srcId="{CA428C37-7F4A-426D-B18A-E869D4CA8004}" destId="{DA108B96-B57D-4106-999E-18764A030E80}" srcOrd="0" destOrd="0" parTransId="{3AB777C5-33D9-462F-B725-5A72512AC08F}" sibTransId="{441D0D70-A6F0-4954-B198-ECA30FBFC721}"/>
    <dgm:cxn modelId="{CC076E23-457A-4390-9B89-B84C8D8F3C5C}" srcId="{F70DEA33-E417-4AB4-BFF5-B138A9C3479E}" destId="{CA428C37-7F4A-426D-B18A-E869D4CA8004}" srcOrd="4" destOrd="0" parTransId="{D54C6D75-6D9D-42BD-8FD8-62775CE3252C}" sibTransId="{B7433470-EF45-4A1D-A4FE-B34C64A96A7C}"/>
    <dgm:cxn modelId="{992FC5C8-DE97-436C-82F5-0EEB5CD57598}" type="presOf" srcId="{9A50FE0C-9FAF-4C68-9A20-4B4421E3FB2A}" destId="{95E71DEF-31C7-40D0-ABE6-063E643C3CCF}" srcOrd="0" destOrd="0" presId="urn:microsoft.com/office/officeart/2005/8/layout/chevron2"/>
    <dgm:cxn modelId="{A6F802C9-77DB-4000-BB84-58F75AF53FC4}" type="presOf" srcId="{7D3CFF6C-411B-45CB-917D-991C359C8666}" destId="{CA4A00F2-AC9D-450C-8784-7ED15F8E0E72}" srcOrd="0" destOrd="0" presId="urn:microsoft.com/office/officeart/2005/8/layout/chevron2"/>
    <dgm:cxn modelId="{659517AC-7D69-41D1-9D95-A0AFD4070C2F}" srcId="{9A50FE0C-9FAF-4C68-9A20-4B4421E3FB2A}" destId="{7D3CFF6C-411B-45CB-917D-991C359C8666}" srcOrd="0" destOrd="0" parTransId="{E4F06A33-8493-4769-97A2-35BAF6F48169}" sibTransId="{A964F696-0CC5-4547-9972-C6B9CC6DAF13}"/>
    <dgm:cxn modelId="{A9468076-A47D-46CD-A077-88080FC79038}" type="presOf" srcId="{144DD4A0-F145-482C-85E4-F1B4C517D427}" destId="{4CF64321-1F4E-4ECB-91EF-26FB9FA5D709}" srcOrd="0" destOrd="0" presId="urn:microsoft.com/office/officeart/2005/8/layout/chevron2"/>
    <dgm:cxn modelId="{2485050C-5AC0-45D2-A3C9-22B54219BA25}" srcId="{F70DEA33-E417-4AB4-BFF5-B138A9C3479E}" destId="{776174DD-F73D-4B42-971A-8D89D46E1003}" srcOrd="2" destOrd="0" parTransId="{AB7787C5-D13F-423E-8A64-476B1E8437D9}" sibTransId="{236568CE-AC1A-4156-9414-6373A743F920}"/>
    <dgm:cxn modelId="{124707A4-0B71-4C6A-B485-B4EAE760A637}" srcId="{98B56EA5-F140-4B9C-84CB-D697DD2374D3}" destId="{F00FF8A4-C82A-4901-A24B-118B591E33B3}" srcOrd="0" destOrd="0" parTransId="{8F66488A-3703-435F-95CC-DC09FF360149}" sibTransId="{B057E16F-871B-42BE-A4F8-E2DFEB6FDEAA}"/>
    <dgm:cxn modelId="{F1606C8A-B94A-4673-AAD1-E37146FBA393}" type="presOf" srcId="{B1BF15A8-97B2-457B-A975-3502DBD36C4C}" destId="{6EADA821-A023-4149-84FA-7E56FE18D484}" srcOrd="0" destOrd="0" presId="urn:microsoft.com/office/officeart/2005/8/layout/chevron2"/>
    <dgm:cxn modelId="{BFD62C71-8161-4EB3-AE46-E05E6C1D7EBF}" type="presOf" srcId="{98B56EA5-F140-4B9C-84CB-D697DD2374D3}" destId="{85899FEB-BB36-41EB-AF15-7B75F1268C5B}" srcOrd="0" destOrd="0" presId="urn:microsoft.com/office/officeart/2005/8/layout/chevron2"/>
    <dgm:cxn modelId="{5580F1B4-8ED0-4DB6-BDA2-B070B4429A59}" type="presOf" srcId="{6972F710-5B3A-487C-9F48-333897D3C8CF}" destId="{A4326992-40D6-4679-B786-28ACF64CEBF9}" srcOrd="0" destOrd="0" presId="urn:microsoft.com/office/officeart/2005/8/layout/chevron2"/>
    <dgm:cxn modelId="{E49B1F7F-7012-48ED-9E15-4CBCBE0200A4}" type="presOf" srcId="{70674082-46E5-4FB3-A78B-CD76830AA890}" destId="{8DBE12AB-5DE4-493A-9E69-D9A311B86A03}" srcOrd="0" destOrd="0" presId="urn:microsoft.com/office/officeart/2005/8/layout/chevron2"/>
    <dgm:cxn modelId="{FDAC08B8-CE5A-4527-B5B2-5711293CCE06}" srcId="{B1BF15A8-97B2-457B-A975-3502DBD36C4C}" destId="{6BF1B87D-71F0-44B6-B144-C8B4095CA653}" srcOrd="0" destOrd="0" parTransId="{6C075F2C-DAE3-43DE-ACB5-9FDBCFF09B22}" sibTransId="{994523CB-49C4-46E4-A05E-85CCD4489CB6}"/>
    <dgm:cxn modelId="{8BAB1E67-1CE1-4700-93E2-CA430536610D}" type="presOf" srcId="{F70DEA33-E417-4AB4-BFF5-B138A9C3479E}" destId="{DEC3585A-9BE1-4C01-8D8E-E0C385092A61}" srcOrd="0" destOrd="0" presId="urn:microsoft.com/office/officeart/2005/8/layout/chevron2"/>
    <dgm:cxn modelId="{559FFA82-332C-46CD-A432-85866E1D77D3}" type="presOf" srcId="{776174DD-F73D-4B42-971A-8D89D46E1003}" destId="{2D24FD2B-D7B6-4A54-B907-4ADA0FC73F78}" srcOrd="0" destOrd="0" presId="urn:microsoft.com/office/officeart/2005/8/layout/chevron2"/>
    <dgm:cxn modelId="{C7E045B8-F67B-4CC0-B3A4-F00E8224763A}" type="presOf" srcId="{F00FF8A4-C82A-4901-A24B-118B591E33B3}" destId="{B07357FA-3AD7-45B2-873C-F7411ABE1AB7}" srcOrd="0" destOrd="0" presId="urn:microsoft.com/office/officeart/2005/8/layout/chevron2"/>
    <dgm:cxn modelId="{8F82FD41-696B-4FB4-B341-39B9D1CA2A5F}" srcId="{F70DEA33-E417-4AB4-BFF5-B138A9C3479E}" destId="{70674082-46E5-4FB3-A78B-CD76830AA890}" srcOrd="5" destOrd="0" parTransId="{EA516AAF-C060-4F4D-A178-F803C88DDEF8}" sibTransId="{A18B2AB1-2F00-4DD2-AF82-D3B97B7102A6}"/>
    <dgm:cxn modelId="{E9E0581D-C4C6-46C4-91F4-5CC92E57AA85}" srcId="{F70DEA33-E417-4AB4-BFF5-B138A9C3479E}" destId="{9A50FE0C-9FAF-4C68-9A20-4B4421E3FB2A}" srcOrd="3" destOrd="0" parTransId="{0D1A0B71-A496-44EA-9FEB-02FA4323D1A4}" sibTransId="{A2F2DCC3-E958-4EEF-9772-95BDAF3EFF9D}"/>
    <dgm:cxn modelId="{95573857-77CC-4312-B81A-73D2539ACC5D}" srcId="{70674082-46E5-4FB3-A78B-CD76830AA890}" destId="{6972F710-5B3A-487C-9F48-333897D3C8CF}" srcOrd="0" destOrd="0" parTransId="{5ED066B7-D42A-4272-992E-0CBF786A3720}" sibTransId="{D4004E4E-8DC0-40FD-B2E6-A2D68EADCFCE}"/>
    <dgm:cxn modelId="{20EE24FC-74DE-4138-B9A0-FE93AAEC34F5}" type="presOf" srcId="{CA428C37-7F4A-426D-B18A-E869D4CA8004}" destId="{170C062D-78C4-4F11-B1FF-1EAFDCAC2720}" srcOrd="0" destOrd="0" presId="urn:microsoft.com/office/officeart/2005/8/layout/chevron2"/>
    <dgm:cxn modelId="{9679EC04-7A14-4372-9B72-AFD5BB2F0949}" srcId="{776174DD-F73D-4B42-971A-8D89D46E1003}" destId="{144DD4A0-F145-482C-85E4-F1B4C517D427}" srcOrd="0" destOrd="0" parTransId="{6F1D778C-3058-4A8B-B01A-7E65ADE30F93}" sibTransId="{7F473BD3-5D46-4E37-BCDE-BFF6FC0F0C58}"/>
    <dgm:cxn modelId="{15BDE41F-8598-4400-A603-A701122972B7}" type="presOf" srcId="{DA108B96-B57D-4106-999E-18764A030E80}" destId="{83482D8D-E648-4688-8BF4-CCE3B7B37915}" srcOrd="0" destOrd="0" presId="urn:microsoft.com/office/officeart/2005/8/layout/chevron2"/>
    <dgm:cxn modelId="{38D07F5B-6FD7-4148-B139-B018A8E92D3C}" type="presOf" srcId="{6BF1B87D-71F0-44B6-B144-C8B4095CA653}" destId="{F746FC6B-C49F-4C75-B0B5-0E8200D317B7}" srcOrd="0" destOrd="0" presId="urn:microsoft.com/office/officeart/2005/8/layout/chevron2"/>
    <dgm:cxn modelId="{AD8B60B0-ACE8-41A5-8F77-FC40B89B2747}" srcId="{F70DEA33-E417-4AB4-BFF5-B138A9C3479E}" destId="{B1BF15A8-97B2-457B-A975-3502DBD36C4C}" srcOrd="1" destOrd="0" parTransId="{1A9EEF29-387B-4BE9-8833-0E3B7D5C859C}" sibTransId="{4F2FC829-9D3D-4493-8AAB-C62B9E9A2D36}"/>
    <dgm:cxn modelId="{CE303569-9934-4D36-B415-485CF2025E2D}" srcId="{F70DEA33-E417-4AB4-BFF5-B138A9C3479E}" destId="{98B56EA5-F140-4B9C-84CB-D697DD2374D3}" srcOrd="0" destOrd="0" parTransId="{5FB1ED65-F263-4616-9574-1A14BA374637}" sibTransId="{5633C53D-BCE1-4F24-8453-623C02FA3754}"/>
    <dgm:cxn modelId="{BE820B7E-D473-4C29-BA9A-9220B7DFFFEC}" type="presParOf" srcId="{DEC3585A-9BE1-4C01-8D8E-E0C385092A61}" destId="{0579AC0A-0BB0-47AF-A1E6-4D6707FA206C}" srcOrd="0" destOrd="0" presId="urn:microsoft.com/office/officeart/2005/8/layout/chevron2"/>
    <dgm:cxn modelId="{B01C0B34-F869-4B9C-87C3-CB994527EA25}" type="presParOf" srcId="{0579AC0A-0BB0-47AF-A1E6-4D6707FA206C}" destId="{85899FEB-BB36-41EB-AF15-7B75F1268C5B}" srcOrd="0" destOrd="0" presId="urn:microsoft.com/office/officeart/2005/8/layout/chevron2"/>
    <dgm:cxn modelId="{DEA45067-0540-453C-8093-4CE9507B7B72}" type="presParOf" srcId="{0579AC0A-0BB0-47AF-A1E6-4D6707FA206C}" destId="{B07357FA-3AD7-45B2-873C-F7411ABE1AB7}" srcOrd="1" destOrd="0" presId="urn:microsoft.com/office/officeart/2005/8/layout/chevron2"/>
    <dgm:cxn modelId="{B206A676-1897-449E-A9C3-A2575D84F53B}" type="presParOf" srcId="{DEC3585A-9BE1-4C01-8D8E-E0C385092A61}" destId="{E3992BC5-F981-4163-9FE8-64A811A9A6CC}" srcOrd="1" destOrd="0" presId="urn:microsoft.com/office/officeart/2005/8/layout/chevron2"/>
    <dgm:cxn modelId="{99F6A1A5-DA6B-4EEF-AC32-B4D61947581B}" type="presParOf" srcId="{DEC3585A-9BE1-4C01-8D8E-E0C385092A61}" destId="{E5453CC4-04EC-4B9F-ABA5-AE6B08480B25}" srcOrd="2" destOrd="0" presId="urn:microsoft.com/office/officeart/2005/8/layout/chevron2"/>
    <dgm:cxn modelId="{8F5DE196-6FD3-40D8-BF90-FD1198CB63F9}" type="presParOf" srcId="{E5453CC4-04EC-4B9F-ABA5-AE6B08480B25}" destId="{6EADA821-A023-4149-84FA-7E56FE18D484}" srcOrd="0" destOrd="0" presId="urn:microsoft.com/office/officeart/2005/8/layout/chevron2"/>
    <dgm:cxn modelId="{E316BC06-F884-4579-BA6B-79535DEC1611}" type="presParOf" srcId="{E5453CC4-04EC-4B9F-ABA5-AE6B08480B25}" destId="{F746FC6B-C49F-4C75-B0B5-0E8200D317B7}" srcOrd="1" destOrd="0" presId="urn:microsoft.com/office/officeart/2005/8/layout/chevron2"/>
    <dgm:cxn modelId="{96132541-2AC1-4662-B22E-6F0CDF383A2C}" type="presParOf" srcId="{DEC3585A-9BE1-4C01-8D8E-E0C385092A61}" destId="{90B59D2F-F417-478F-8C02-080DBFC00BD1}" srcOrd="3" destOrd="0" presId="urn:microsoft.com/office/officeart/2005/8/layout/chevron2"/>
    <dgm:cxn modelId="{A84549E9-2F6A-472E-A2BE-172252031ACD}" type="presParOf" srcId="{DEC3585A-9BE1-4C01-8D8E-E0C385092A61}" destId="{59E5E36C-5FFE-4C4D-92B6-239942A97873}" srcOrd="4" destOrd="0" presId="urn:microsoft.com/office/officeart/2005/8/layout/chevron2"/>
    <dgm:cxn modelId="{3B244F22-5547-49B9-96E3-012B1EE171F3}" type="presParOf" srcId="{59E5E36C-5FFE-4C4D-92B6-239942A97873}" destId="{2D24FD2B-D7B6-4A54-B907-4ADA0FC73F78}" srcOrd="0" destOrd="0" presId="urn:microsoft.com/office/officeart/2005/8/layout/chevron2"/>
    <dgm:cxn modelId="{29F4B247-41B2-4B7F-95CC-C2FA7BF1C7F0}" type="presParOf" srcId="{59E5E36C-5FFE-4C4D-92B6-239942A97873}" destId="{4CF64321-1F4E-4ECB-91EF-26FB9FA5D709}" srcOrd="1" destOrd="0" presId="urn:microsoft.com/office/officeart/2005/8/layout/chevron2"/>
    <dgm:cxn modelId="{0978098B-1738-4BC1-ACE0-98B9C1B0ED71}" type="presParOf" srcId="{DEC3585A-9BE1-4C01-8D8E-E0C385092A61}" destId="{E172C4CA-DAB0-4F21-8762-3CAF23E16FC7}" srcOrd="5" destOrd="0" presId="urn:microsoft.com/office/officeart/2005/8/layout/chevron2"/>
    <dgm:cxn modelId="{519DB836-53A1-4402-BC0D-44D102794552}" type="presParOf" srcId="{DEC3585A-9BE1-4C01-8D8E-E0C385092A61}" destId="{E7826800-7777-448F-9143-FBBFB1A08DE3}" srcOrd="6" destOrd="0" presId="urn:microsoft.com/office/officeart/2005/8/layout/chevron2"/>
    <dgm:cxn modelId="{99A13589-BA9D-4CFF-B074-B60DB5EAF745}" type="presParOf" srcId="{E7826800-7777-448F-9143-FBBFB1A08DE3}" destId="{95E71DEF-31C7-40D0-ABE6-063E643C3CCF}" srcOrd="0" destOrd="0" presId="urn:microsoft.com/office/officeart/2005/8/layout/chevron2"/>
    <dgm:cxn modelId="{C9806AA0-AD75-497F-A604-63924751F061}" type="presParOf" srcId="{E7826800-7777-448F-9143-FBBFB1A08DE3}" destId="{CA4A00F2-AC9D-450C-8784-7ED15F8E0E72}" srcOrd="1" destOrd="0" presId="urn:microsoft.com/office/officeart/2005/8/layout/chevron2"/>
    <dgm:cxn modelId="{62949CB8-57B3-432C-B43E-DE892A3BB2D6}" type="presParOf" srcId="{DEC3585A-9BE1-4C01-8D8E-E0C385092A61}" destId="{EB2C4F00-E0AA-477D-89A4-547A5C4CA6C9}" srcOrd="7" destOrd="0" presId="urn:microsoft.com/office/officeart/2005/8/layout/chevron2"/>
    <dgm:cxn modelId="{3BB9B41F-A9C3-4EEF-9C58-8C947C536254}" type="presParOf" srcId="{DEC3585A-9BE1-4C01-8D8E-E0C385092A61}" destId="{339D53C0-B4BB-4997-82A0-2C977DCD7B43}" srcOrd="8" destOrd="0" presId="urn:microsoft.com/office/officeart/2005/8/layout/chevron2"/>
    <dgm:cxn modelId="{DEBAA3C1-1F4F-47CB-BF15-D187666413B8}" type="presParOf" srcId="{339D53C0-B4BB-4997-82A0-2C977DCD7B43}" destId="{170C062D-78C4-4F11-B1FF-1EAFDCAC2720}" srcOrd="0" destOrd="0" presId="urn:microsoft.com/office/officeart/2005/8/layout/chevron2"/>
    <dgm:cxn modelId="{81811113-3C71-4A35-AB89-717C85EE4B6C}" type="presParOf" srcId="{339D53C0-B4BB-4997-82A0-2C977DCD7B43}" destId="{83482D8D-E648-4688-8BF4-CCE3B7B37915}" srcOrd="1" destOrd="0" presId="urn:microsoft.com/office/officeart/2005/8/layout/chevron2"/>
    <dgm:cxn modelId="{FB598F7C-EDE9-4A69-8803-270388DAE1E0}" type="presParOf" srcId="{DEC3585A-9BE1-4C01-8D8E-E0C385092A61}" destId="{1C725CE7-A65D-4514-A12E-DAAD5FE20447}" srcOrd="9" destOrd="0" presId="urn:microsoft.com/office/officeart/2005/8/layout/chevron2"/>
    <dgm:cxn modelId="{15AAF958-9E01-416B-A626-5B1212D88129}" type="presParOf" srcId="{DEC3585A-9BE1-4C01-8D8E-E0C385092A61}" destId="{B75C0487-22C6-4321-8A4F-F45900BDF4F3}" srcOrd="10" destOrd="0" presId="urn:microsoft.com/office/officeart/2005/8/layout/chevron2"/>
    <dgm:cxn modelId="{9C3E93ED-CEF6-4D53-97A7-11602DA2DAD1}" type="presParOf" srcId="{B75C0487-22C6-4321-8A4F-F45900BDF4F3}" destId="{8DBE12AB-5DE4-493A-9E69-D9A311B86A03}" srcOrd="0" destOrd="0" presId="urn:microsoft.com/office/officeart/2005/8/layout/chevron2"/>
    <dgm:cxn modelId="{71E46566-9460-4A2C-816E-E9F0BBE01C5A}" type="presParOf" srcId="{B75C0487-22C6-4321-8A4F-F45900BDF4F3}" destId="{A4326992-40D6-4679-B786-28ACF64CEB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95492E-B049-4AF3-9AC3-7EED885D82A8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06DDB1-A783-4B95-90E1-82CAD7A266C0}">
      <dgm:prSet/>
      <dgm:spPr/>
      <dgm:t>
        <a:bodyPr/>
        <a:lstStyle/>
        <a:p>
          <a:pPr rtl="0"/>
          <a:r>
            <a:rPr lang="en-US" dirty="0" smtClean="0"/>
            <a:t>Tracing user-controllable data</a:t>
          </a:r>
          <a:endParaRPr lang="en-US" dirty="0"/>
        </a:p>
      </dgm:t>
    </dgm:pt>
    <dgm:pt modelId="{CC2C9A1E-AE2A-45E6-A4AA-4C0CFE7B7BC9}" type="parTrans" cxnId="{C27629FA-7DB8-4E36-8EC7-6CC08ABEEE97}">
      <dgm:prSet/>
      <dgm:spPr/>
      <dgm:t>
        <a:bodyPr/>
        <a:lstStyle/>
        <a:p>
          <a:endParaRPr lang="en-US"/>
        </a:p>
      </dgm:t>
    </dgm:pt>
    <dgm:pt modelId="{36D45A1F-C351-429F-A4BC-C034C1331326}" type="sibTrans" cxnId="{C27629FA-7DB8-4E36-8EC7-6CC08ABEEE97}">
      <dgm:prSet/>
      <dgm:spPr/>
      <dgm:t>
        <a:bodyPr/>
        <a:lstStyle/>
        <a:p>
          <a:endParaRPr lang="en-US"/>
        </a:p>
      </dgm:t>
    </dgm:pt>
    <dgm:pt modelId="{EAF55567-48E7-4D92-99E9-B272F6EF6AE3}">
      <dgm:prSet/>
      <dgm:spPr/>
      <dgm:t>
        <a:bodyPr/>
        <a:lstStyle/>
        <a:p>
          <a:pPr rtl="0"/>
          <a:r>
            <a:rPr lang="en-US" dirty="0" smtClean="0"/>
            <a:t>Searching the codebase for signatures</a:t>
          </a:r>
          <a:endParaRPr lang="en-US" dirty="0"/>
        </a:p>
      </dgm:t>
    </dgm:pt>
    <dgm:pt modelId="{B1AFF43F-C2BA-46C3-8958-5D276CF80FA5}" type="parTrans" cxnId="{6CFF368F-2CEA-445F-AFB2-7BC79B349F98}">
      <dgm:prSet/>
      <dgm:spPr/>
      <dgm:t>
        <a:bodyPr/>
        <a:lstStyle/>
        <a:p>
          <a:endParaRPr lang="en-US"/>
        </a:p>
      </dgm:t>
    </dgm:pt>
    <dgm:pt modelId="{93703D92-C39E-46E2-965C-BB4C031F2C3D}" type="sibTrans" cxnId="{6CFF368F-2CEA-445F-AFB2-7BC79B349F98}">
      <dgm:prSet/>
      <dgm:spPr/>
      <dgm:t>
        <a:bodyPr/>
        <a:lstStyle/>
        <a:p>
          <a:endParaRPr lang="en-US"/>
        </a:p>
      </dgm:t>
    </dgm:pt>
    <dgm:pt modelId="{D4B6BA20-C0F6-43A2-B053-3BAB9895C7EF}">
      <dgm:prSet/>
      <dgm:spPr/>
      <dgm:t>
        <a:bodyPr/>
        <a:lstStyle/>
        <a:p>
          <a:pPr rtl="0"/>
          <a:r>
            <a:rPr lang="en-US" dirty="0" smtClean="0"/>
            <a:t>Performing a line-by-line review</a:t>
          </a:r>
          <a:endParaRPr lang="en-US" dirty="0"/>
        </a:p>
      </dgm:t>
    </dgm:pt>
    <dgm:pt modelId="{244F6A43-C71D-43A7-916B-7F6E74623875}" type="parTrans" cxnId="{EFA60FB5-358D-4461-8E6E-E915CF011707}">
      <dgm:prSet/>
      <dgm:spPr/>
      <dgm:t>
        <a:bodyPr/>
        <a:lstStyle/>
        <a:p>
          <a:endParaRPr lang="en-US"/>
        </a:p>
      </dgm:t>
    </dgm:pt>
    <dgm:pt modelId="{F853CEC7-20F1-4A70-B90D-DC6E90A1473E}" type="sibTrans" cxnId="{EFA60FB5-358D-4461-8E6E-E915CF011707}">
      <dgm:prSet/>
      <dgm:spPr/>
      <dgm:t>
        <a:bodyPr/>
        <a:lstStyle/>
        <a:p>
          <a:endParaRPr lang="en-US"/>
        </a:p>
      </dgm:t>
    </dgm:pt>
    <dgm:pt modelId="{1759EB97-1F1B-41E0-9DD1-44F38AA3564E}" type="pres">
      <dgm:prSet presAssocID="{9495492E-B049-4AF3-9AC3-7EED885D82A8}" presName="linearFlow" presStyleCnt="0">
        <dgm:presLayoutVars>
          <dgm:dir/>
          <dgm:resizeHandles val="exact"/>
        </dgm:presLayoutVars>
      </dgm:prSet>
      <dgm:spPr/>
    </dgm:pt>
    <dgm:pt modelId="{D84D69B6-DFDC-4A16-A66A-B5B4C2F5E82C}" type="pres">
      <dgm:prSet presAssocID="{8506DDB1-A783-4B95-90E1-82CAD7A266C0}" presName="composite" presStyleCnt="0"/>
      <dgm:spPr/>
    </dgm:pt>
    <dgm:pt modelId="{FC5AA89C-5A81-4749-B935-38A669A895AC}" type="pres">
      <dgm:prSet presAssocID="{8506DDB1-A783-4B95-90E1-82CAD7A266C0}" presName="imgShp" presStyleLbl="fgImgPlace1" presStyleIdx="0" presStyleCnt="3"/>
      <dgm:spPr/>
    </dgm:pt>
    <dgm:pt modelId="{48943FCA-4490-4C92-9330-3FEB38BFCF1B}" type="pres">
      <dgm:prSet presAssocID="{8506DDB1-A783-4B95-90E1-82CAD7A266C0}" presName="txShp" presStyleLbl="node1" presStyleIdx="0" presStyleCnt="3">
        <dgm:presLayoutVars>
          <dgm:bulletEnabled val="1"/>
        </dgm:presLayoutVars>
      </dgm:prSet>
      <dgm:spPr/>
    </dgm:pt>
    <dgm:pt modelId="{D8E21BC0-73C2-4E1B-B7BE-4CC39A3F5DF5}" type="pres">
      <dgm:prSet presAssocID="{36D45A1F-C351-429F-A4BC-C034C1331326}" presName="spacing" presStyleCnt="0"/>
      <dgm:spPr/>
    </dgm:pt>
    <dgm:pt modelId="{723D4DBA-152B-4D8B-9FA5-6638C3C7D833}" type="pres">
      <dgm:prSet presAssocID="{EAF55567-48E7-4D92-99E9-B272F6EF6AE3}" presName="composite" presStyleCnt="0"/>
      <dgm:spPr/>
    </dgm:pt>
    <dgm:pt modelId="{F408660D-8DFB-4483-B959-D9851E6B3586}" type="pres">
      <dgm:prSet presAssocID="{EAF55567-48E7-4D92-99E9-B272F6EF6AE3}" presName="imgShp" presStyleLbl="fgImgPlace1" presStyleIdx="1" presStyleCnt="3"/>
      <dgm:spPr/>
    </dgm:pt>
    <dgm:pt modelId="{9EC5CACE-A818-4A32-86AC-9C2B86805B61}" type="pres">
      <dgm:prSet presAssocID="{EAF55567-48E7-4D92-99E9-B272F6EF6AE3}" presName="txShp" presStyleLbl="node1" presStyleIdx="1" presStyleCnt="3">
        <dgm:presLayoutVars>
          <dgm:bulletEnabled val="1"/>
        </dgm:presLayoutVars>
      </dgm:prSet>
      <dgm:spPr/>
    </dgm:pt>
    <dgm:pt modelId="{4122EF64-F203-4A2D-A64B-A2953047FAD2}" type="pres">
      <dgm:prSet presAssocID="{93703D92-C39E-46E2-965C-BB4C031F2C3D}" presName="spacing" presStyleCnt="0"/>
      <dgm:spPr/>
    </dgm:pt>
    <dgm:pt modelId="{DE6DD24B-CE27-4D7F-AF38-0108CDD5DABE}" type="pres">
      <dgm:prSet presAssocID="{D4B6BA20-C0F6-43A2-B053-3BAB9895C7EF}" presName="composite" presStyleCnt="0"/>
      <dgm:spPr/>
    </dgm:pt>
    <dgm:pt modelId="{9FBB370B-C406-4329-8CEF-FC272B301BDA}" type="pres">
      <dgm:prSet presAssocID="{D4B6BA20-C0F6-43A2-B053-3BAB9895C7EF}" presName="imgShp" presStyleLbl="fgImgPlace1" presStyleIdx="2" presStyleCnt="3"/>
      <dgm:spPr/>
    </dgm:pt>
    <dgm:pt modelId="{C1974C82-F848-4C61-A678-01D143D4D7F8}" type="pres">
      <dgm:prSet presAssocID="{D4B6BA20-C0F6-43A2-B053-3BAB9895C7EF}" presName="txShp" presStyleLbl="node1" presStyleIdx="2" presStyleCnt="3">
        <dgm:presLayoutVars>
          <dgm:bulletEnabled val="1"/>
        </dgm:presLayoutVars>
      </dgm:prSet>
      <dgm:spPr/>
    </dgm:pt>
  </dgm:ptLst>
  <dgm:cxnLst>
    <dgm:cxn modelId="{91FCFE2F-CE99-4648-A5F6-D4895194E9E7}" type="presOf" srcId="{D4B6BA20-C0F6-43A2-B053-3BAB9895C7EF}" destId="{C1974C82-F848-4C61-A678-01D143D4D7F8}" srcOrd="0" destOrd="0" presId="urn:microsoft.com/office/officeart/2005/8/layout/vList3"/>
    <dgm:cxn modelId="{F565B42F-5FBE-45FD-A094-77DEAAA7AC22}" type="presOf" srcId="{9495492E-B049-4AF3-9AC3-7EED885D82A8}" destId="{1759EB97-1F1B-41E0-9DD1-44F38AA3564E}" srcOrd="0" destOrd="0" presId="urn:microsoft.com/office/officeart/2005/8/layout/vList3"/>
    <dgm:cxn modelId="{87FFF4F9-2428-454F-A5F9-2D23D661545E}" type="presOf" srcId="{EAF55567-48E7-4D92-99E9-B272F6EF6AE3}" destId="{9EC5CACE-A818-4A32-86AC-9C2B86805B61}" srcOrd="0" destOrd="0" presId="urn:microsoft.com/office/officeart/2005/8/layout/vList3"/>
    <dgm:cxn modelId="{CF4A0628-34DF-4A0E-93CD-E918BDE4A4CA}" type="presOf" srcId="{8506DDB1-A783-4B95-90E1-82CAD7A266C0}" destId="{48943FCA-4490-4C92-9330-3FEB38BFCF1B}" srcOrd="0" destOrd="0" presId="urn:microsoft.com/office/officeart/2005/8/layout/vList3"/>
    <dgm:cxn modelId="{C27629FA-7DB8-4E36-8EC7-6CC08ABEEE97}" srcId="{9495492E-B049-4AF3-9AC3-7EED885D82A8}" destId="{8506DDB1-A783-4B95-90E1-82CAD7A266C0}" srcOrd="0" destOrd="0" parTransId="{CC2C9A1E-AE2A-45E6-A4AA-4C0CFE7B7BC9}" sibTransId="{36D45A1F-C351-429F-A4BC-C034C1331326}"/>
    <dgm:cxn modelId="{EFA60FB5-358D-4461-8E6E-E915CF011707}" srcId="{9495492E-B049-4AF3-9AC3-7EED885D82A8}" destId="{D4B6BA20-C0F6-43A2-B053-3BAB9895C7EF}" srcOrd="2" destOrd="0" parTransId="{244F6A43-C71D-43A7-916B-7F6E74623875}" sibTransId="{F853CEC7-20F1-4A70-B90D-DC6E90A1473E}"/>
    <dgm:cxn modelId="{6CFF368F-2CEA-445F-AFB2-7BC79B349F98}" srcId="{9495492E-B049-4AF3-9AC3-7EED885D82A8}" destId="{EAF55567-48E7-4D92-99E9-B272F6EF6AE3}" srcOrd="1" destOrd="0" parTransId="{B1AFF43F-C2BA-46C3-8958-5D276CF80FA5}" sibTransId="{93703D92-C39E-46E2-965C-BB4C031F2C3D}"/>
    <dgm:cxn modelId="{D7108CCD-B2A2-4BC6-9D0C-C316E0C5EE35}" type="presParOf" srcId="{1759EB97-1F1B-41E0-9DD1-44F38AA3564E}" destId="{D84D69B6-DFDC-4A16-A66A-B5B4C2F5E82C}" srcOrd="0" destOrd="0" presId="urn:microsoft.com/office/officeart/2005/8/layout/vList3"/>
    <dgm:cxn modelId="{345E69B8-13ED-4DC6-B6F9-D3A73E013B87}" type="presParOf" srcId="{D84D69B6-DFDC-4A16-A66A-B5B4C2F5E82C}" destId="{FC5AA89C-5A81-4749-B935-38A669A895AC}" srcOrd="0" destOrd="0" presId="urn:microsoft.com/office/officeart/2005/8/layout/vList3"/>
    <dgm:cxn modelId="{120FBA6C-BD57-4214-A125-050D49DAFE37}" type="presParOf" srcId="{D84D69B6-DFDC-4A16-A66A-B5B4C2F5E82C}" destId="{48943FCA-4490-4C92-9330-3FEB38BFCF1B}" srcOrd="1" destOrd="0" presId="urn:microsoft.com/office/officeart/2005/8/layout/vList3"/>
    <dgm:cxn modelId="{52963272-F533-4F29-BC88-7B4394806E26}" type="presParOf" srcId="{1759EB97-1F1B-41E0-9DD1-44F38AA3564E}" destId="{D8E21BC0-73C2-4E1B-B7BE-4CC39A3F5DF5}" srcOrd="1" destOrd="0" presId="urn:microsoft.com/office/officeart/2005/8/layout/vList3"/>
    <dgm:cxn modelId="{C2C63AAC-6171-4C09-8754-97047239234C}" type="presParOf" srcId="{1759EB97-1F1B-41E0-9DD1-44F38AA3564E}" destId="{723D4DBA-152B-4D8B-9FA5-6638C3C7D833}" srcOrd="2" destOrd="0" presId="urn:microsoft.com/office/officeart/2005/8/layout/vList3"/>
    <dgm:cxn modelId="{8A901544-B35B-4097-B192-F4362AA86E16}" type="presParOf" srcId="{723D4DBA-152B-4D8B-9FA5-6638C3C7D833}" destId="{F408660D-8DFB-4483-B959-D9851E6B3586}" srcOrd="0" destOrd="0" presId="urn:microsoft.com/office/officeart/2005/8/layout/vList3"/>
    <dgm:cxn modelId="{C06BF1FD-D708-483F-8D42-946081ACC000}" type="presParOf" srcId="{723D4DBA-152B-4D8B-9FA5-6638C3C7D833}" destId="{9EC5CACE-A818-4A32-86AC-9C2B86805B61}" srcOrd="1" destOrd="0" presId="urn:microsoft.com/office/officeart/2005/8/layout/vList3"/>
    <dgm:cxn modelId="{49786100-7FF9-4639-A734-90BCF9756B73}" type="presParOf" srcId="{1759EB97-1F1B-41E0-9DD1-44F38AA3564E}" destId="{4122EF64-F203-4A2D-A64B-A2953047FAD2}" srcOrd="3" destOrd="0" presId="urn:microsoft.com/office/officeart/2005/8/layout/vList3"/>
    <dgm:cxn modelId="{0D0EAF02-E665-409D-A673-97359B500D18}" type="presParOf" srcId="{1759EB97-1F1B-41E0-9DD1-44F38AA3564E}" destId="{DE6DD24B-CE27-4D7F-AF38-0108CDD5DABE}" srcOrd="4" destOrd="0" presId="urn:microsoft.com/office/officeart/2005/8/layout/vList3"/>
    <dgm:cxn modelId="{3CA3214F-B01D-47F6-A177-3B99B8DCA278}" type="presParOf" srcId="{DE6DD24B-CE27-4D7F-AF38-0108CDD5DABE}" destId="{9FBB370B-C406-4329-8CEF-FC272B301BDA}" srcOrd="0" destOrd="0" presId="urn:microsoft.com/office/officeart/2005/8/layout/vList3"/>
    <dgm:cxn modelId="{B8BABCAE-3A0A-476F-9E8D-F9AD3ED436CA}" type="presParOf" srcId="{DE6DD24B-CE27-4D7F-AF38-0108CDD5DABE}" destId="{C1974C82-F848-4C61-A678-01D143D4D7F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7E033C-EC98-4B37-88ED-D407854169BC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BA983B-79A5-47AE-BFA8-364B284EEAFC}">
      <dgm:prSet/>
      <dgm:spPr/>
      <dgm:t>
        <a:bodyPr/>
        <a:lstStyle/>
        <a:p>
          <a:pPr rtl="0"/>
          <a:r>
            <a:rPr lang="en-US" smtClean="0"/>
            <a:t>Find all Entry point</a:t>
          </a:r>
          <a:endParaRPr lang="en-US"/>
        </a:p>
      </dgm:t>
    </dgm:pt>
    <dgm:pt modelId="{B969BC0A-9977-4D1E-AE11-AC79CA40799C}" type="parTrans" cxnId="{55124C75-E602-4167-9215-2DE61DDAF0B3}">
      <dgm:prSet/>
      <dgm:spPr/>
      <dgm:t>
        <a:bodyPr/>
        <a:lstStyle/>
        <a:p>
          <a:endParaRPr lang="en-US"/>
        </a:p>
      </dgm:t>
    </dgm:pt>
    <dgm:pt modelId="{9218F716-CBF0-4958-8DBF-06E03654B08D}" type="sibTrans" cxnId="{55124C75-E602-4167-9215-2DE61DDAF0B3}">
      <dgm:prSet/>
      <dgm:spPr/>
      <dgm:t>
        <a:bodyPr/>
        <a:lstStyle/>
        <a:p>
          <a:endParaRPr lang="en-US"/>
        </a:p>
      </dgm:t>
    </dgm:pt>
    <dgm:pt modelId="{63BF6849-9A22-41AF-B640-922A2198D2E5}">
      <dgm:prSet/>
      <dgm:spPr/>
      <dgm:t>
        <a:bodyPr/>
        <a:lstStyle/>
        <a:p>
          <a:pPr rtl="0"/>
          <a:r>
            <a:rPr lang="en-US" smtClean="0"/>
            <a:t>Tracing user-controllable data from its </a:t>
          </a:r>
          <a:endParaRPr lang="en-US"/>
        </a:p>
      </dgm:t>
    </dgm:pt>
    <dgm:pt modelId="{06560CA9-890E-4D0E-A432-9F893148047F}" type="parTrans" cxnId="{FA3ABC36-4925-4D71-8060-11E5E1D86C5A}">
      <dgm:prSet/>
      <dgm:spPr/>
      <dgm:t>
        <a:bodyPr/>
        <a:lstStyle/>
        <a:p>
          <a:endParaRPr lang="en-US"/>
        </a:p>
      </dgm:t>
    </dgm:pt>
    <dgm:pt modelId="{A04CD481-DD89-4A66-A01A-329C422576BF}" type="sibTrans" cxnId="{FA3ABC36-4925-4D71-8060-11E5E1D86C5A}">
      <dgm:prSet/>
      <dgm:spPr/>
      <dgm:t>
        <a:bodyPr/>
        <a:lstStyle/>
        <a:p>
          <a:endParaRPr lang="en-US"/>
        </a:p>
      </dgm:t>
    </dgm:pt>
    <dgm:pt modelId="{66CF27AB-6C5D-4A6D-9040-8A24BA74522C}">
      <dgm:prSet/>
      <dgm:spPr/>
      <dgm:t>
        <a:bodyPr/>
        <a:lstStyle/>
        <a:p>
          <a:pPr rtl="0"/>
          <a:r>
            <a:rPr lang="en-US" smtClean="0"/>
            <a:t>Reviewing the code responsible</a:t>
          </a:r>
          <a:endParaRPr lang="en-US"/>
        </a:p>
      </dgm:t>
    </dgm:pt>
    <dgm:pt modelId="{D510A94B-2A20-4073-B803-85211AB35ADB}" type="parTrans" cxnId="{F7F17577-0D20-436A-84DD-A987A76A3C78}">
      <dgm:prSet/>
      <dgm:spPr/>
      <dgm:t>
        <a:bodyPr/>
        <a:lstStyle/>
        <a:p>
          <a:endParaRPr lang="en-US"/>
        </a:p>
      </dgm:t>
    </dgm:pt>
    <dgm:pt modelId="{2B0CC99E-F854-462C-A63D-EA5A3E94C4E2}" type="sibTrans" cxnId="{F7F17577-0D20-436A-84DD-A987A76A3C78}">
      <dgm:prSet/>
      <dgm:spPr/>
      <dgm:t>
        <a:bodyPr/>
        <a:lstStyle/>
        <a:p>
          <a:endParaRPr lang="en-US"/>
        </a:p>
      </dgm:t>
    </dgm:pt>
    <dgm:pt modelId="{8AD69D29-20E6-47A0-B08F-6CA138B7D78A}" type="pres">
      <dgm:prSet presAssocID="{307E033C-EC98-4B37-88ED-D407854169BC}" presName="CompostProcess" presStyleCnt="0">
        <dgm:presLayoutVars>
          <dgm:dir/>
          <dgm:resizeHandles val="exact"/>
        </dgm:presLayoutVars>
      </dgm:prSet>
      <dgm:spPr/>
    </dgm:pt>
    <dgm:pt modelId="{3212A7B8-60B4-4E24-A0CA-9D68759C7562}" type="pres">
      <dgm:prSet presAssocID="{307E033C-EC98-4B37-88ED-D407854169BC}" presName="arrow" presStyleLbl="bgShp" presStyleIdx="0" presStyleCnt="1"/>
      <dgm:spPr/>
    </dgm:pt>
    <dgm:pt modelId="{8D580773-F9D6-40FD-8793-D96AE81715AD}" type="pres">
      <dgm:prSet presAssocID="{307E033C-EC98-4B37-88ED-D407854169BC}" presName="linearProcess" presStyleCnt="0"/>
      <dgm:spPr/>
    </dgm:pt>
    <dgm:pt modelId="{F8E2C431-CAC6-49B8-B164-0C44C995DA51}" type="pres">
      <dgm:prSet presAssocID="{36BA983B-79A5-47AE-BFA8-364B284EEAFC}" presName="textNode" presStyleLbl="node1" presStyleIdx="0" presStyleCnt="3">
        <dgm:presLayoutVars>
          <dgm:bulletEnabled val="1"/>
        </dgm:presLayoutVars>
      </dgm:prSet>
      <dgm:spPr/>
    </dgm:pt>
    <dgm:pt modelId="{AB9224DC-3C0A-41AA-816F-657F8236F8F7}" type="pres">
      <dgm:prSet presAssocID="{9218F716-CBF0-4958-8DBF-06E03654B08D}" presName="sibTrans" presStyleCnt="0"/>
      <dgm:spPr/>
    </dgm:pt>
    <dgm:pt modelId="{E98C3D4E-AC88-4824-8F41-BA2F91754F91}" type="pres">
      <dgm:prSet presAssocID="{63BF6849-9A22-41AF-B640-922A2198D2E5}" presName="textNode" presStyleLbl="node1" presStyleIdx="1" presStyleCnt="3">
        <dgm:presLayoutVars>
          <dgm:bulletEnabled val="1"/>
        </dgm:presLayoutVars>
      </dgm:prSet>
      <dgm:spPr/>
    </dgm:pt>
    <dgm:pt modelId="{97ED44A8-B782-41CC-8FF7-BA5949D857EF}" type="pres">
      <dgm:prSet presAssocID="{A04CD481-DD89-4A66-A01A-329C422576BF}" presName="sibTrans" presStyleCnt="0"/>
      <dgm:spPr/>
    </dgm:pt>
    <dgm:pt modelId="{DD77F814-E060-4E29-8E16-5B683D296F99}" type="pres">
      <dgm:prSet presAssocID="{66CF27AB-6C5D-4A6D-9040-8A24BA74522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7F17577-0D20-436A-84DD-A987A76A3C78}" srcId="{307E033C-EC98-4B37-88ED-D407854169BC}" destId="{66CF27AB-6C5D-4A6D-9040-8A24BA74522C}" srcOrd="2" destOrd="0" parTransId="{D510A94B-2A20-4073-B803-85211AB35ADB}" sibTransId="{2B0CC99E-F854-462C-A63D-EA5A3E94C4E2}"/>
    <dgm:cxn modelId="{55124C75-E602-4167-9215-2DE61DDAF0B3}" srcId="{307E033C-EC98-4B37-88ED-D407854169BC}" destId="{36BA983B-79A5-47AE-BFA8-364B284EEAFC}" srcOrd="0" destOrd="0" parTransId="{B969BC0A-9977-4D1E-AE11-AC79CA40799C}" sibTransId="{9218F716-CBF0-4958-8DBF-06E03654B08D}"/>
    <dgm:cxn modelId="{7C3F29D5-1D9D-4533-A2CC-25CBFAB1B2D3}" type="presOf" srcId="{307E033C-EC98-4B37-88ED-D407854169BC}" destId="{8AD69D29-20E6-47A0-B08F-6CA138B7D78A}" srcOrd="0" destOrd="0" presId="urn:microsoft.com/office/officeart/2005/8/layout/hProcess9"/>
    <dgm:cxn modelId="{06610957-D1B3-4232-837D-A6EB9C508774}" type="presOf" srcId="{36BA983B-79A5-47AE-BFA8-364B284EEAFC}" destId="{F8E2C431-CAC6-49B8-B164-0C44C995DA51}" srcOrd="0" destOrd="0" presId="urn:microsoft.com/office/officeart/2005/8/layout/hProcess9"/>
    <dgm:cxn modelId="{F3EDE55B-73C5-484F-9CD2-776BD748C1F7}" type="presOf" srcId="{66CF27AB-6C5D-4A6D-9040-8A24BA74522C}" destId="{DD77F814-E060-4E29-8E16-5B683D296F99}" srcOrd="0" destOrd="0" presId="urn:microsoft.com/office/officeart/2005/8/layout/hProcess9"/>
    <dgm:cxn modelId="{751FB2AB-2B72-4054-A52B-5A43D330E81E}" type="presOf" srcId="{63BF6849-9A22-41AF-B640-922A2198D2E5}" destId="{E98C3D4E-AC88-4824-8F41-BA2F91754F91}" srcOrd="0" destOrd="0" presId="urn:microsoft.com/office/officeart/2005/8/layout/hProcess9"/>
    <dgm:cxn modelId="{FA3ABC36-4925-4D71-8060-11E5E1D86C5A}" srcId="{307E033C-EC98-4B37-88ED-D407854169BC}" destId="{63BF6849-9A22-41AF-B640-922A2198D2E5}" srcOrd="1" destOrd="0" parTransId="{06560CA9-890E-4D0E-A432-9F893148047F}" sibTransId="{A04CD481-DD89-4A66-A01A-329C422576BF}"/>
    <dgm:cxn modelId="{19F395A1-BF3F-4E9A-BAFF-679EDFF39184}" type="presParOf" srcId="{8AD69D29-20E6-47A0-B08F-6CA138B7D78A}" destId="{3212A7B8-60B4-4E24-A0CA-9D68759C7562}" srcOrd="0" destOrd="0" presId="urn:microsoft.com/office/officeart/2005/8/layout/hProcess9"/>
    <dgm:cxn modelId="{A1F5FBAD-7648-4DDC-9B15-806B33FB8DCB}" type="presParOf" srcId="{8AD69D29-20E6-47A0-B08F-6CA138B7D78A}" destId="{8D580773-F9D6-40FD-8793-D96AE81715AD}" srcOrd="1" destOrd="0" presId="urn:microsoft.com/office/officeart/2005/8/layout/hProcess9"/>
    <dgm:cxn modelId="{EEAED3C9-EDEA-4216-88CE-45E08F0EBD19}" type="presParOf" srcId="{8D580773-F9D6-40FD-8793-D96AE81715AD}" destId="{F8E2C431-CAC6-49B8-B164-0C44C995DA51}" srcOrd="0" destOrd="0" presId="urn:microsoft.com/office/officeart/2005/8/layout/hProcess9"/>
    <dgm:cxn modelId="{EE46192C-D3A8-4D36-B5EB-BA83B60CAA4D}" type="presParOf" srcId="{8D580773-F9D6-40FD-8793-D96AE81715AD}" destId="{AB9224DC-3C0A-41AA-816F-657F8236F8F7}" srcOrd="1" destOrd="0" presId="urn:microsoft.com/office/officeart/2005/8/layout/hProcess9"/>
    <dgm:cxn modelId="{3EB22969-A2A0-41C9-8273-990C2C795AA8}" type="presParOf" srcId="{8D580773-F9D6-40FD-8793-D96AE81715AD}" destId="{E98C3D4E-AC88-4824-8F41-BA2F91754F91}" srcOrd="2" destOrd="0" presId="urn:microsoft.com/office/officeart/2005/8/layout/hProcess9"/>
    <dgm:cxn modelId="{EE7DF910-E19A-4CAF-8514-01633139102F}" type="presParOf" srcId="{8D580773-F9D6-40FD-8793-D96AE81715AD}" destId="{97ED44A8-B782-41CC-8FF7-BA5949D857EF}" srcOrd="3" destOrd="0" presId="urn:microsoft.com/office/officeart/2005/8/layout/hProcess9"/>
    <dgm:cxn modelId="{41730ACE-E4D5-463E-87F5-08A2AE769704}" type="presParOf" srcId="{8D580773-F9D6-40FD-8793-D96AE81715AD}" destId="{DD77F814-E060-4E29-8E16-5B683D296F9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A9E177-8528-4B69-AC19-124A1BC4D38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2CA304-A422-48E3-B4F6-69D9A4F35FD4}">
      <dgm:prSet/>
      <dgm:spPr/>
      <dgm:t>
        <a:bodyPr/>
        <a:lstStyle/>
        <a:p>
          <a:pPr rtl="0"/>
          <a:r>
            <a:rPr lang="en-US" smtClean="0"/>
            <a:t>Searching the codebase for signatures</a:t>
          </a:r>
          <a:endParaRPr lang="en-US"/>
        </a:p>
      </dgm:t>
    </dgm:pt>
    <dgm:pt modelId="{0490D561-BA0B-42EC-816C-63ED3333941C}" type="parTrans" cxnId="{047A4E92-016D-4847-918B-9ACF402952E3}">
      <dgm:prSet/>
      <dgm:spPr/>
      <dgm:t>
        <a:bodyPr/>
        <a:lstStyle/>
        <a:p>
          <a:endParaRPr lang="en-US"/>
        </a:p>
      </dgm:t>
    </dgm:pt>
    <dgm:pt modelId="{CF2554D6-0D42-436A-924F-8A574E96996E}" type="sibTrans" cxnId="{047A4E92-016D-4847-918B-9ACF402952E3}">
      <dgm:prSet/>
      <dgm:spPr/>
      <dgm:t>
        <a:bodyPr/>
        <a:lstStyle/>
        <a:p>
          <a:endParaRPr lang="en-US"/>
        </a:p>
      </dgm:t>
    </dgm:pt>
    <dgm:pt modelId="{CCA978A8-E130-423F-B437-820457E87A6B}">
      <dgm:prSet/>
      <dgm:spPr/>
      <dgm:t>
        <a:bodyPr/>
        <a:lstStyle/>
        <a:p>
          <a:pPr rtl="0"/>
          <a:r>
            <a:rPr lang="en-US" smtClean="0"/>
            <a:t>Indicate the presence of common vulnerabilities</a:t>
          </a:r>
          <a:endParaRPr lang="en-US"/>
        </a:p>
      </dgm:t>
    </dgm:pt>
    <dgm:pt modelId="{A0B97A0C-A0A6-4ECA-9355-5705979E32DA}" type="parTrans" cxnId="{F0D3CD2F-43F6-4212-9FD5-D9374946E45B}">
      <dgm:prSet/>
      <dgm:spPr/>
      <dgm:t>
        <a:bodyPr/>
        <a:lstStyle/>
        <a:p>
          <a:endParaRPr lang="en-US"/>
        </a:p>
      </dgm:t>
    </dgm:pt>
    <dgm:pt modelId="{FAE97CFC-21FB-42DE-B453-B675F7E656E7}" type="sibTrans" cxnId="{F0D3CD2F-43F6-4212-9FD5-D9374946E45B}">
      <dgm:prSet/>
      <dgm:spPr/>
      <dgm:t>
        <a:bodyPr/>
        <a:lstStyle/>
        <a:p>
          <a:endParaRPr lang="en-US"/>
        </a:p>
      </dgm:t>
    </dgm:pt>
    <dgm:pt modelId="{42BBF00E-393D-4B2B-91A4-5C554B5C5B7B}">
      <dgm:prSet/>
      <dgm:spPr/>
      <dgm:t>
        <a:bodyPr/>
        <a:lstStyle/>
        <a:p>
          <a:pPr rtl="0"/>
          <a:r>
            <a:rPr lang="en-US" smtClean="0"/>
            <a:t>Reviewing these instances</a:t>
          </a:r>
          <a:endParaRPr lang="en-US"/>
        </a:p>
      </dgm:t>
    </dgm:pt>
    <dgm:pt modelId="{F7EF295A-A8DB-442A-B667-2E7ACC7D807D}" type="parTrans" cxnId="{B3D14B1F-62F5-419D-A0AB-48186D12A164}">
      <dgm:prSet/>
      <dgm:spPr/>
      <dgm:t>
        <a:bodyPr/>
        <a:lstStyle/>
        <a:p>
          <a:endParaRPr lang="en-US"/>
        </a:p>
      </dgm:t>
    </dgm:pt>
    <dgm:pt modelId="{C5356F5C-7A24-4016-A078-24A16319CE29}" type="sibTrans" cxnId="{B3D14B1F-62F5-419D-A0AB-48186D12A164}">
      <dgm:prSet/>
      <dgm:spPr/>
      <dgm:t>
        <a:bodyPr/>
        <a:lstStyle/>
        <a:p>
          <a:endParaRPr lang="en-US"/>
        </a:p>
      </dgm:t>
    </dgm:pt>
    <dgm:pt modelId="{E8A718C1-4764-4F8E-9CD9-E75EE59FE651}" type="pres">
      <dgm:prSet presAssocID="{4CA9E177-8528-4B69-AC19-124A1BC4D384}" presName="CompostProcess" presStyleCnt="0">
        <dgm:presLayoutVars>
          <dgm:dir/>
          <dgm:resizeHandles val="exact"/>
        </dgm:presLayoutVars>
      </dgm:prSet>
      <dgm:spPr/>
    </dgm:pt>
    <dgm:pt modelId="{D1C3D30E-C0B2-4CBC-A0DE-738B76F1F7FD}" type="pres">
      <dgm:prSet presAssocID="{4CA9E177-8528-4B69-AC19-124A1BC4D384}" presName="arrow" presStyleLbl="bgShp" presStyleIdx="0" presStyleCnt="1"/>
      <dgm:spPr/>
    </dgm:pt>
    <dgm:pt modelId="{CD96698B-B592-47A4-9A21-CF14327122C7}" type="pres">
      <dgm:prSet presAssocID="{4CA9E177-8528-4B69-AC19-124A1BC4D384}" presName="linearProcess" presStyleCnt="0"/>
      <dgm:spPr/>
    </dgm:pt>
    <dgm:pt modelId="{3146D0E2-E1E5-426E-9CB9-AD297C7C2839}" type="pres">
      <dgm:prSet presAssocID="{072CA304-A422-48E3-B4F6-69D9A4F35FD4}" presName="textNode" presStyleLbl="node1" presStyleIdx="0" presStyleCnt="3">
        <dgm:presLayoutVars>
          <dgm:bulletEnabled val="1"/>
        </dgm:presLayoutVars>
      </dgm:prSet>
      <dgm:spPr/>
    </dgm:pt>
    <dgm:pt modelId="{5A53F8AF-993D-4BAB-B2A5-96026745D201}" type="pres">
      <dgm:prSet presAssocID="{CF2554D6-0D42-436A-924F-8A574E96996E}" presName="sibTrans" presStyleCnt="0"/>
      <dgm:spPr/>
    </dgm:pt>
    <dgm:pt modelId="{6E0A5A56-21B9-483E-AD57-830FF460AA1D}" type="pres">
      <dgm:prSet presAssocID="{CCA978A8-E130-423F-B437-820457E87A6B}" presName="textNode" presStyleLbl="node1" presStyleIdx="1" presStyleCnt="3">
        <dgm:presLayoutVars>
          <dgm:bulletEnabled val="1"/>
        </dgm:presLayoutVars>
      </dgm:prSet>
      <dgm:spPr/>
    </dgm:pt>
    <dgm:pt modelId="{5D4FA902-B373-4543-A993-B87A1A44FBB5}" type="pres">
      <dgm:prSet presAssocID="{FAE97CFC-21FB-42DE-B453-B675F7E656E7}" presName="sibTrans" presStyleCnt="0"/>
      <dgm:spPr/>
    </dgm:pt>
    <dgm:pt modelId="{4B6A65C5-6CEC-4F85-88D0-E57CA5CE3CEB}" type="pres">
      <dgm:prSet presAssocID="{42BBF00E-393D-4B2B-91A4-5C554B5C5B7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53DACBC-A679-495E-AE37-11531AF13642}" type="presOf" srcId="{CCA978A8-E130-423F-B437-820457E87A6B}" destId="{6E0A5A56-21B9-483E-AD57-830FF460AA1D}" srcOrd="0" destOrd="0" presId="urn:microsoft.com/office/officeart/2005/8/layout/hProcess9"/>
    <dgm:cxn modelId="{FFAEDF54-C2D7-4014-94B5-487EB2ABEB4B}" type="presOf" srcId="{4CA9E177-8528-4B69-AC19-124A1BC4D384}" destId="{E8A718C1-4764-4F8E-9CD9-E75EE59FE651}" srcOrd="0" destOrd="0" presId="urn:microsoft.com/office/officeart/2005/8/layout/hProcess9"/>
    <dgm:cxn modelId="{047A4E92-016D-4847-918B-9ACF402952E3}" srcId="{4CA9E177-8528-4B69-AC19-124A1BC4D384}" destId="{072CA304-A422-48E3-B4F6-69D9A4F35FD4}" srcOrd="0" destOrd="0" parTransId="{0490D561-BA0B-42EC-816C-63ED3333941C}" sibTransId="{CF2554D6-0D42-436A-924F-8A574E96996E}"/>
    <dgm:cxn modelId="{E9EE75CA-AAAE-4BA0-8475-60AB28F98094}" type="presOf" srcId="{072CA304-A422-48E3-B4F6-69D9A4F35FD4}" destId="{3146D0E2-E1E5-426E-9CB9-AD297C7C2839}" srcOrd="0" destOrd="0" presId="urn:microsoft.com/office/officeart/2005/8/layout/hProcess9"/>
    <dgm:cxn modelId="{F0D3CD2F-43F6-4212-9FD5-D9374946E45B}" srcId="{4CA9E177-8528-4B69-AC19-124A1BC4D384}" destId="{CCA978A8-E130-423F-B437-820457E87A6B}" srcOrd="1" destOrd="0" parTransId="{A0B97A0C-A0A6-4ECA-9355-5705979E32DA}" sibTransId="{FAE97CFC-21FB-42DE-B453-B675F7E656E7}"/>
    <dgm:cxn modelId="{B3D14B1F-62F5-419D-A0AB-48186D12A164}" srcId="{4CA9E177-8528-4B69-AC19-124A1BC4D384}" destId="{42BBF00E-393D-4B2B-91A4-5C554B5C5B7B}" srcOrd="2" destOrd="0" parTransId="{F7EF295A-A8DB-442A-B667-2E7ACC7D807D}" sibTransId="{C5356F5C-7A24-4016-A078-24A16319CE29}"/>
    <dgm:cxn modelId="{A14B0315-62D0-4AA6-B874-A3F384D76175}" type="presOf" srcId="{42BBF00E-393D-4B2B-91A4-5C554B5C5B7B}" destId="{4B6A65C5-6CEC-4F85-88D0-E57CA5CE3CEB}" srcOrd="0" destOrd="0" presId="urn:microsoft.com/office/officeart/2005/8/layout/hProcess9"/>
    <dgm:cxn modelId="{1ED15DD0-4E9A-4DB9-881A-1CC68E7A3D0E}" type="presParOf" srcId="{E8A718C1-4764-4F8E-9CD9-E75EE59FE651}" destId="{D1C3D30E-C0B2-4CBC-A0DE-738B76F1F7FD}" srcOrd="0" destOrd="0" presId="urn:microsoft.com/office/officeart/2005/8/layout/hProcess9"/>
    <dgm:cxn modelId="{9F4D4DD0-74E0-4448-824F-8716A35BD0E9}" type="presParOf" srcId="{E8A718C1-4764-4F8E-9CD9-E75EE59FE651}" destId="{CD96698B-B592-47A4-9A21-CF14327122C7}" srcOrd="1" destOrd="0" presId="urn:microsoft.com/office/officeart/2005/8/layout/hProcess9"/>
    <dgm:cxn modelId="{F27FE106-4D2C-4932-B9F5-10F2AB921003}" type="presParOf" srcId="{CD96698B-B592-47A4-9A21-CF14327122C7}" destId="{3146D0E2-E1E5-426E-9CB9-AD297C7C2839}" srcOrd="0" destOrd="0" presId="urn:microsoft.com/office/officeart/2005/8/layout/hProcess9"/>
    <dgm:cxn modelId="{AB4CCF0A-E3DB-4B53-AD21-53E731B1D715}" type="presParOf" srcId="{CD96698B-B592-47A4-9A21-CF14327122C7}" destId="{5A53F8AF-993D-4BAB-B2A5-96026745D201}" srcOrd="1" destOrd="0" presId="urn:microsoft.com/office/officeart/2005/8/layout/hProcess9"/>
    <dgm:cxn modelId="{1639FAB4-64B3-4913-9111-6C5788FE449D}" type="presParOf" srcId="{CD96698B-B592-47A4-9A21-CF14327122C7}" destId="{6E0A5A56-21B9-483E-AD57-830FF460AA1D}" srcOrd="2" destOrd="0" presId="urn:microsoft.com/office/officeart/2005/8/layout/hProcess9"/>
    <dgm:cxn modelId="{6826B708-4949-4691-9B25-7A4B939E6533}" type="presParOf" srcId="{CD96698B-B592-47A4-9A21-CF14327122C7}" destId="{5D4FA902-B373-4543-A993-B87A1A44FBB5}" srcOrd="3" destOrd="0" presId="urn:microsoft.com/office/officeart/2005/8/layout/hProcess9"/>
    <dgm:cxn modelId="{12840C03-E4BB-464C-AB2B-66D533726F43}" type="presParOf" srcId="{CD96698B-B592-47A4-9A21-CF14327122C7}" destId="{4B6A65C5-6CEC-4F85-88D0-E57CA5CE3CE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48D83A-54E3-4DF4-9A66-362B64A657E5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218D82-05A0-4280-AD8B-C74649B6666F}">
      <dgm:prSet/>
      <dgm:spPr/>
      <dgm:t>
        <a:bodyPr/>
        <a:lstStyle/>
        <a:p>
          <a:pPr rtl="0"/>
          <a:r>
            <a:rPr lang="en-US" smtClean="0"/>
            <a:t>Performing a line-by-line review of inherently risky code</a:t>
          </a:r>
          <a:endParaRPr lang="en-US"/>
        </a:p>
      </dgm:t>
    </dgm:pt>
    <dgm:pt modelId="{F5B3AF1C-45B8-44DA-8F96-CB8953A1E6FA}" type="parTrans" cxnId="{069E5141-C683-4255-B35E-2CCC68D0459F}">
      <dgm:prSet/>
      <dgm:spPr/>
      <dgm:t>
        <a:bodyPr/>
        <a:lstStyle/>
        <a:p>
          <a:endParaRPr lang="en-US"/>
        </a:p>
      </dgm:t>
    </dgm:pt>
    <dgm:pt modelId="{CDF260E7-5E5A-4782-BB02-BAB68D0ED694}" type="sibTrans" cxnId="{069E5141-C683-4255-B35E-2CCC68D0459F}">
      <dgm:prSet/>
      <dgm:spPr/>
      <dgm:t>
        <a:bodyPr/>
        <a:lstStyle/>
        <a:p>
          <a:endParaRPr lang="en-US"/>
        </a:p>
      </dgm:t>
    </dgm:pt>
    <dgm:pt modelId="{BAB6A44D-BB06-405A-B0B4-81881B9AA99F}">
      <dgm:prSet/>
      <dgm:spPr/>
      <dgm:t>
        <a:bodyPr/>
        <a:lstStyle/>
        <a:p>
          <a:pPr rtl="0"/>
          <a:r>
            <a:rPr lang="en-US" smtClean="0"/>
            <a:t>Understand the application’s logic</a:t>
          </a:r>
          <a:endParaRPr lang="en-US"/>
        </a:p>
      </dgm:t>
    </dgm:pt>
    <dgm:pt modelId="{D9914C0C-DAD1-4072-9972-91803B6B9660}" type="parTrans" cxnId="{222AA9AA-083C-4318-A756-1434E02535E3}">
      <dgm:prSet/>
      <dgm:spPr/>
      <dgm:t>
        <a:bodyPr/>
        <a:lstStyle/>
        <a:p>
          <a:endParaRPr lang="en-US"/>
        </a:p>
      </dgm:t>
    </dgm:pt>
    <dgm:pt modelId="{B444D312-E6A5-4ABD-A687-E71648B2C0BD}" type="sibTrans" cxnId="{222AA9AA-083C-4318-A756-1434E02535E3}">
      <dgm:prSet/>
      <dgm:spPr/>
      <dgm:t>
        <a:bodyPr/>
        <a:lstStyle/>
        <a:p>
          <a:endParaRPr lang="en-US"/>
        </a:p>
      </dgm:t>
    </dgm:pt>
    <dgm:pt modelId="{AE61B172-241C-4608-87EE-2C432706501A}">
      <dgm:prSet/>
      <dgm:spPr/>
      <dgm:t>
        <a:bodyPr/>
        <a:lstStyle/>
        <a:p>
          <a:pPr rtl="0"/>
          <a:r>
            <a:rPr lang="en-US" smtClean="0"/>
            <a:t>Find any problems</a:t>
          </a:r>
          <a:endParaRPr lang="en-US"/>
        </a:p>
      </dgm:t>
    </dgm:pt>
    <dgm:pt modelId="{61D64446-BB97-4F55-B937-0DF67EAAB6AD}" type="parTrans" cxnId="{BCDB57C4-AA9B-4E5C-A40C-8628C996C8F6}">
      <dgm:prSet/>
      <dgm:spPr/>
      <dgm:t>
        <a:bodyPr/>
        <a:lstStyle/>
        <a:p>
          <a:endParaRPr lang="en-US"/>
        </a:p>
      </dgm:t>
    </dgm:pt>
    <dgm:pt modelId="{FFB7AFBA-3916-45AB-ACE2-7C5ABAC00022}" type="sibTrans" cxnId="{BCDB57C4-AA9B-4E5C-A40C-8628C996C8F6}">
      <dgm:prSet/>
      <dgm:spPr/>
      <dgm:t>
        <a:bodyPr/>
        <a:lstStyle/>
        <a:p>
          <a:endParaRPr lang="en-US"/>
        </a:p>
      </dgm:t>
    </dgm:pt>
    <dgm:pt modelId="{94CD0B8F-5489-4EEA-AA68-C62A0CFFD357}" type="pres">
      <dgm:prSet presAssocID="{6F48D83A-54E3-4DF4-9A66-362B64A657E5}" presName="CompostProcess" presStyleCnt="0">
        <dgm:presLayoutVars>
          <dgm:dir/>
          <dgm:resizeHandles val="exact"/>
        </dgm:presLayoutVars>
      </dgm:prSet>
      <dgm:spPr/>
    </dgm:pt>
    <dgm:pt modelId="{301EBFC2-C106-432A-9B51-5D18A1B17BDD}" type="pres">
      <dgm:prSet presAssocID="{6F48D83A-54E3-4DF4-9A66-362B64A657E5}" presName="arrow" presStyleLbl="bgShp" presStyleIdx="0" presStyleCnt="1"/>
      <dgm:spPr/>
    </dgm:pt>
    <dgm:pt modelId="{E84F004A-9959-4BB8-ACAA-84A2DA5CB5E1}" type="pres">
      <dgm:prSet presAssocID="{6F48D83A-54E3-4DF4-9A66-362B64A657E5}" presName="linearProcess" presStyleCnt="0"/>
      <dgm:spPr/>
    </dgm:pt>
    <dgm:pt modelId="{F6593F03-71CC-4735-91B8-DF3EEE0B6AD6}" type="pres">
      <dgm:prSet presAssocID="{79218D82-05A0-4280-AD8B-C74649B6666F}" presName="textNode" presStyleLbl="node1" presStyleIdx="0" presStyleCnt="3">
        <dgm:presLayoutVars>
          <dgm:bulletEnabled val="1"/>
        </dgm:presLayoutVars>
      </dgm:prSet>
      <dgm:spPr/>
    </dgm:pt>
    <dgm:pt modelId="{90F7B76F-DE9E-4EC4-A6EE-9AAAB06D9605}" type="pres">
      <dgm:prSet presAssocID="{CDF260E7-5E5A-4782-BB02-BAB68D0ED694}" presName="sibTrans" presStyleCnt="0"/>
      <dgm:spPr/>
    </dgm:pt>
    <dgm:pt modelId="{52972C9D-96FF-480A-B830-0E4164A9297B}" type="pres">
      <dgm:prSet presAssocID="{BAB6A44D-BB06-405A-B0B4-81881B9AA99F}" presName="textNode" presStyleLbl="node1" presStyleIdx="1" presStyleCnt="3">
        <dgm:presLayoutVars>
          <dgm:bulletEnabled val="1"/>
        </dgm:presLayoutVars>
      </dgm:prSet>
      <dgm:spPr/>
    </dgm:pt>
    <dgm:pt modelId="{27DC73F3-92EB-44CF-9174-5A2D3199D3F7}" type="pres">
      <dgm:prSet presAssocID="{B444D312-E6A5-4ABD-A687-E71648B2C0BD}" presName="sibTrans" presStyleCnt="0"/>
      <dgm:spPr/>
    </dgm:pt>
    <dgm:pt modelId="{6442D93D-3179-482D-8B91-98D0D09250AC}" type="pres">
      <dgm:prSet presAssocID="{AE61B172-241C-4608-87EE-2C432706501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B446F6E-68DE-4D95-8EC7-D50031EB0E4C}" type="presOf" srcId="{BAB6A44D-BB06-405A-B0B4-81881B9AA99F}" destId="{52972C9D-96FF-480A-B830-0E4164A9297B}" srcOrd="0" destOrd="0" presId="urn:microsoft.com/office/officeart/2005/8/layout/hProcess9"/>
    <dgm:cxn modelId="{BCDB57C4-AA9B-4E5C-A40C-8628C996C8F6}" srcId="{6F48D83A-54E3-4DF4-9A66-362B64A657E5}" destId="{AE61B172-241C-4608-87EE-2C432706501A}" srcOrd="2" destOrd="0" parTransId="{61D64446-BB97-4F55-B937-0DF67EAAB6AD}" sibTransId="{FFB7AFBA-3916-45AB-ACE2-7C5ABAC00022}"/>
    <dgm:cxn modelId="{005813FE-2EEF-47C5-9422-820F20F3FFCD}" type="presOf" srcId="{6F48D83A-54E3-4DF4-9A66-362B64A657E5}" destId="{94CD0B8F-5489-4EEA-AA68-C62A0CFFD357}" srcOrd="0" destOrd="0" presId="urn:microsoft.com/office/officeart/2005/8/layout/hProcess9"/>
    <dgm:cxn modelId="{222AA9AA-083C-4318-A756-1434E02535E3}" srcId="{6F48D83A-54E3-4DF4-9A66-362B64A657E5}" destId="{BAB6A44D-BB06-405A-B0B4-81881B9AA99F}" srcOrd="1" destOrd="0" parTransId="{D9914C0C-DAD1-4072-9972-91803B6B9660}" sibTransId="{B444D312-E6A5-4ABD-A687-E71648B2C0BD}"/>
    <dgm:cxn modelId="{7A42E659-8FAF-4F60-91B7-1E93188579EF}" type="presOf" srcId="{79218D82-05A0-4280-AD8B-C74649B6666F}" destId="{F6593F03-71CC-4735-91B8-DF3EEE0B6AD6}" srcOrd="0" destOrd="0" presId="urn:microsoft.com/office/officeart/2005/8/layout/hProcess9"/>
    <dgm:cxn modelId="{069E5141-C683-4255-B35E-2CCC68D0459F}" srcId="{6F48D83A-54E3-4DF4-9A66-362B64A657E5}" destId="{79218D82-05A0-4280-AD8B-C74649B6666F}" srcOrd="0" destOrd="0" parTransId="{F5B3AF1C-45B8-44DA-8F96-CB8953A1E6FA}" sibTransId="{CDF260E7-5E5A-4782-BB02-BAB68D0ED694}"/>
    <dgm:cxn modelId="{AEE2CAAB-32B5-4F4C-9FAD-299F54B6F6F0}" type="presOf" srcId="{AE61B172-241C-4608-87EE-2C432706501A}" destId="{6442D93D-3179-482D-8B91-98D0D09250AC}" srcOrd="0" destOrd="0" presId="urn:microsoft.com/office/officeart/2005/8/layout/hProcess9"/>
    <dgm:cxn modelId="{F30608AD-85B7-484A-B8C4-118FD8D8037E}" type="presParOf" srcId="{94CD0B8F-5489-4EEA-AA68-C62A0CFFD357}" destId="{301EBFC2-C106-432A-9B51-5D18A1B17BDD}" srcOrd="0" destOrd="0" presId="urn:microsoft.com/office/officeart/2005/8/layout/hProcess9"/>
    <dgm:cxn modelId="{F2D77225-0FAD-46EB-835F-6BE5D2CE4DB1}" type="presParOf" srcId="{94CD0B8F-5489-4EEA-AA68-C62A0CFFD357}" destId="{E84F004A-9959-4BB8-ACAA-84A2DA5CB5E1}" srcOrd="1" destOrd="0" presId="urn:microsoft.com/office/officeart/2005/8/layout/hProcess9"/>
    <dgm:cxn modelId="{25ACC8DE-E739-447F-AA10-844712612507}" type="presParOf" srcId="{E84F004A-9959-4BB8-ACAA-84A2DA5CB5E1}" destId="{F6593F03-71CC-4735-91B8-DF3EEE0B6AD6}" srcOrd="0" destOrd="0" presId="urn:microsoft.com/office/officeart/2005/8/layout/hProcess9"/>
    <dgm:cxn modelId="{7CA6CDA0-91C4-4E37-8942-6EF53A54B078}" type="presParOf" srcId="{E84F004A-9959-4BB8-ACAA-84A2DA5CB5E1}" destId="{90F7B76F-DE9E-4EC4-A6EE-9AAAB06D9605}" srcOrd="1" destOrd="0" presId="urn:microsoft.com/office/officeart/2005/8/layout/hProcess9"/>
    <dgm:cxn modelId="{9F09F023-D633-48BF-8967-06CF26635FBD}" type="presParOf" srcId="{E84F004A-9959-4BB8-ACAA-84A2DA5CB5E1}" destId="{52972C9D-96FF-480A-B830-0E4164A9297B}" srcOrd="2" destOrd="0" presId="urn:microsoft.com/office/officeart/2005/8/layout/hProcess9"/>
    <dgm:cxn modelId="{5718C85B-16FA-4D69-BC86-4F133A0FB7C8}" type="presParOf" srcId="{E84F004A-9959-4BB8-ACAA-84A2DA5CB5E1}" destId="{27DC73F3-92EB-44CF-9174-5A2D3199D3F7}" srcOrd="3" destOrd="0" presId="urn:microsoft.com/office/officeart/2005/8/layout/hProcess9"/>
    <dgm:cxn modelId="{77ED4B9D-9768-4CF4-9EEF-3CBDAACB7530}" type="presParOf" srcId="{E84F004A-9959-4BB8-ACAA-84A2DA5CB5E1}" destId="{6442D93D-3179-482D-8B91-98D0D09250A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9FEB-BB36-41EB-AF15-7B75F1268C5B}">
      <dsp:nvSpPr>
        <dsp:cNvPr id="0" name=""/>
        <dsp:cNvSpPr/>
      </dsp:nvSpPr>
      <dsp:spPr>
        <a:xfrm rot="5400000">
          <a:off x="-118767" y="120603"/>
          <a:ext cx="791781" cy="5542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</a:t>
          </a:r>
          <a:endParaRPr lang="en-US" sz="1400" kern="1200" dirty="0"/>
        </a:p>
      </dsp:txBody>
      <dsp:txXfrm rot="-5400000">
        <a:off x="1" y="278960"/>
        <a:ext cx="554247" cy="237534"/>
      </dsp:txXfrm>
    </dsp:sp>
    <dsp:sp modelId="{B07357FA-3AD7-45B2-873C-F7411ABE1AB7}">
      <dsp:nvSpPr>
        <dsp:cNvPr id="0" name=""/>
        <dsp:cNvSpPr/>
      </dsp:nvSpPr>
      <dsp:spPr>
        <a:xfrm rot="5400000">
          <a:off x="4134594" y="-3578510"/>
          <a:ext cx="514658" cy="76753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Define</a:t>
          </a:r>
          <a:endParaRPr lang="en-US" sz="2800" kern="1200" dirty="0"/>
        </a:p>
      </dsp:txBody>
      <dsp:txXfrm rot="-5400000">
        <a:off x="554247" y="26961"/>
        <a:ext cx="7650228" cy="464410"/>
      </dsp:txXfrm>
    </dsp:sp>
    <dsp:sp modelId="{6EADA821-A023-4149-84FA-7E56FE18D484}">
      <dsp:nvSpPr>
        <dsp:cNvPr id="0" name=""/>
        <dsp:cNvSpPr/>
      </dsp:nvSpPr>
      <dsp:spPr>
        <a:xfrm rot="5400000">
          <a:off x="-118767" y="812730"/>
          <a:ext cx="791781" cy="55424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</a:t>
          </a:r>
          <a:endParaRPr lang="en-US" sz="1400" kern="1200" dirty="0"/>
        </a:p>
      </dsp:txBody>
      <dsp:txXfrm rot="-5400000">
        <a:off x="1" y="971087"/>
        <a:ext cx="554247" cy="237534"/>
      </dsp:txXfrm>
    </dsp:sp>
    <dsp:sp modelId="{F746FC6B-C49F-4C75-B0B5-0E8200D317B7}">
      <dsp:nvSpPr>
        <dsp:cNvPr id="0" name=""/>
        <dsp:cNvSpPr/>
      </dsp:nvSpPr>
      <dsp:spPr>
        <a:xfrm rot="5400000">
          <a:off x="4134594" y="-2886384"/>
          <a:ext cx="514658" cy="76753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Code Review Methodology</a:t>
          </a:r>
          <a:endParaRPr lang="en-US" sz="2800" kern="1200" dirty="0"/>
        </a:p>
      </dsp:txBody>
      <dsp:txXfrm rot="-5400000">
        <a:off x="554247" y="719087"/>
        <a:ext cx="7650228" cy="464410"/>
      </dsp:txXfrm>
    </dsp:sp>
    <dsp:sp modelId="{2D24FD2B-D7B6-4A54-B907-4ADA0FC73F78}">
      <dsp:nvSpPr>
        <dsp:cNvPr id="0" name=""/>
        <dsp:cNvSpPr/>
      </dsp:nvSpPr>
      <dsp:spPr>
        <a:xfrm rot="5400000">
          <a:off x="-118767" y="1504856"/>
          <a:ext cx="791781" cy="55424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</a:t>
          </a:r>
          <a:endParaRPr lang="en-US" sz="1400" kern="1200" dirty="0"/>
        </a:p>
      </dsp:txBody>
      <dsp:txXfrm rot="-5400000">
        <a:off x="1" y="1663213"/>
        <a:ext cx="554247" cy="237534"/>
      </dsp:txXfrm>
    </dsp:sp>
    <dsp:sp modelId="{4CF64321-1F4E-4ECB-91EF-26FB9FA5D709}">
      <dsp:nvSpPr>
        <dsp:cNvPr id="0" name=""/>
        <dsp:cNvSpPr/>
      </dsp:nvSpPr>
      <dsp:spPr>
        <a:xfrm rot="5400000">
          <a:off x="4134594" y="-2194257"/>
          <a:ext cx="514658" cy="76753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Signatures of Common Vulnerabilities</a:t>
          </a:r>
          <a:endParaRPr lang="en-US" sz="2800" kern="1200" dirty="0"/>
        </a:p>
      </dsp:txBody>
      <dsp:txXfrm rot="-5400000">
        <a:off x="554247" y="1411214"/>
        <a:ext cx="7650228" cy="464410"/>
      </dsp:txXfrm>
    </dsp:sp>
    <dsp:sp modelId="{95E71DEF-31C7-40D0-ABE6-063E643C3CCF}">
      <dsp:nvSpPr>
        <dsp:cNvPr id="0" name=""/>
        <dsp:cNvSpPr/>
      </dsp:nvSpPr>
      <dsp:spPr>
        <a:xfrm rot="5400000">
          <a:off x="-118767" y="2196983"/>
          <a:ext cx="791781" cy="55424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</a:t>
          </a:r>
          <a:endParaRPr lang="en-US" sz="1400" kern="1200" dirty="0"/>
        </a:p>
      </dsp:txBody>
      <dsp:txXfrm rot="-5400000">
        <a:off x="1" y="2355340"/>
        <a:ext cx="554247" cy="237534"/>
      </dsp:txXfrm>
    </dsp:sp>
    <dsp:sp modelId="{CA4A00F2-AC9D-450C-8784-7ED15F8E0E72}">
      <dsp:nvSpPr>
        <dsp:cNvPr id="0" name=""/>
        <dsp:cNvSpPr/>
      </dsp:nvSpPr>
      <dsp:spPr>
        <a:xfrm rot="5400000">
          <a:off x="4134594" y="-1502131"/>
          <a:ext cx="514658" cy="76753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Code Review in Some Platform   </a:t>
          </a:r>
          <a:endParaRPr lang="en-US" sz="2800" kern="1200" dirty="0"/>
        </a:p>
      </dsp:txBody>
      <dsp:txXfrm rot="-5400000">
        <a:off x="554247" y="2103340"/>
        <a:ext cx="7650228" cy="464410"/>
      </dsp:txXfrm>
    </dsp:sp>
    <dsp:sp modelId="{170C062D-78C4-4F11-B1FF-1EAFDCAC2720}">
      <dsp:nvSpPr>
        <dsp:cNvPr id="0" name=""/>
        <dsp:cNvSpPr/>
      </dsp:nvSpPr>
      <dsp:spPr>
        <a:xfrm rot="5400000">
          <a:off x="-118767" y="2889109"/>
          <a:ext cx="791781" cy="55424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5</a:t>
          </a:r>
          <a:endParaRPr lang="en-US" sz="1400" kern="1200" dirty="0"/>
        </a:p>
      </dsp:txBody>
      <dsp:txXfrm rot="-5400000">
        <a:off x="1" y="3047466"/>
        <a:ext cx="554247" cy="237534"/>
      </dsp:txXfrm>
    </dsp:sp>
    <dsp:sp modelId="{83482D8D-E648-4688-8BF4-CCE3B7B37915}">
      <dsp:nvSpPr>
        <dsp:cNvPr id="0" name=""/>
        <dsp:cNvSpPr/>
      </dsp:nvSpPr>
      <dsp:spPr>
        <a:xfrm rot="5400000">
          <a:off x="4134594" y="-810004"/>
          <a:ext cx="514658" cy="76753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i="0" kern="1200" dirty="0" smtClean="0"/>
            <a:t>Tools for Code Review</a:t>
          </a:r>
          <a:endParaRPr lang="en-US" sz="2800" kern="1200" dirty="0"/>
        </a:p>
      </dsp:txBody>
      <dsp:txXfrm rot="-5400000">
        <a:off x="554247" y="2795467"/>
        <a:ext cx="7650228" cy="464410"/>
      </dsp:txXfrm>
    </dsp:sp>
    <dsp:sp modelId="{8DBE12AB-5DE4-493A-9E69-D9A311B86A03}">
      <dsp:nvSpPr>
        <dsp:cNvPr id="0" name=""/>
        <dsp:cNvSpPr/>
      </dsp:nvSpPr>
      <dsp:spPr>
        <a:xfrm rot="5400000">
          <a:off x="-118767" y="3581236"/>
          <a:ext cx="791781" cy="5542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1" y="3739593"/>
        <a:ext cx="554247" cy="237534"/>
      </dsp:txXfrm>
    </dsp:sp>
    <dsp:sp modelId="{A4326992-40D6-4679-B786-28ACF64CEBF9}">
      <dsp:nvSpPr>
        <dsp:cNvPr id="0" name=""/>
        <dsp:cNvSpPr/>
      </dsp:nvSpPr>
      <dsp:spPr>
        <a:xfrm rot="5400000">
          <a:off x="4134594" y="-117878"/>
          <a:ext cx="514658" cy="76753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Taint Tracking</a:t>
          </a:r>
          <a:endParaRPr lang="en-US" sz="2800" kern="1200" dirty="0"/>
        </a:p>
      </dsp:txBody>
      <dsp:txXfrm rot="-5400000">
        <a:off x="554247" y="3487593"/>
        <a:ext cx="7650228" cy="464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43FCA-4490-4C92-9330-3FEB38BFCF1B}">
      <dsp:nvSpPr>
        <dsp:cNvPr id="0" name=""/>
        <dsp:cNvSpPr/>
      </dsp:nvSpPr>
      <dsp:spPr>
        <a:xfrm rot="10800000">
          <a:off x="1611342" y="1818"/>
          <a:ext cx="5472684" cy="93153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78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Tracing user-controllable data</a:t>
          </a:r>
          <a:endParaRPr lang="en-US" sz="2400" kern="1200" dirty="0"/>
        </a:p>
      </dsp:txBody>
      <dsp:txXfrm rot="10800000">
        <a:off x="1844226" y="1818"/>
        <a:ext cx="5239800" cy="931536"/>
      </dsp:txXfrm>
    </dsp:sp>
    <dsp:sp modelId="{FC5AA89C-5A81-4749-B935-38A669A895AC}">
      <dsp:nvSpPr>
        <dsp:cNvPr id="0" name=""/>
        <dsp:cNvSpPr/>
      </dsp:nvSpPr>
      <dsp:spPr>
        <a:xfrm>
          <a:off x="1145573" y="1818"/>
          <a:ext cx="931536" cy="93153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5CACE-A818-4A32-86AC-9C2B86805B61}">
      <dsp:nvSpPr>
        <dsp:cNvPr id="0" name=""/>
        <dsp:cNvSpPr/>
      </dsp:nvSpPr>
      <dsp:spPr>
        <a:xfrm rot="10800000">
          <a:off x="1611342" y="1211425"/>
          <a:ext cx="5472684" cy="931536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78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Searching the codebase for signatures</a:t>
          </a:r>
          <a:endParaRPr lang="en-US" sz="2400" kern="1200" dirty="0"/>
        </a:p>
      </dsp:txBody>
      <dsp:txXfrm rot="10800000">
        <a:off x="1844226" y="1211425"/>
        <a:ext cx="5239800" cy="931536"/>
      </dsp:txXfrm>
    </dsp:sp>
    <dsp:sp modelId="{F408660D-8DFB-4483-B959-D9851E6B3586}">
      <dsp:nvSpPr>
        <dsp:cNvPr id="0" name=""/>
        <dsp:cNvSpPr/>
      </dsp:nvSpPr>
      <dsp:spPr>
        <a:xfrm>
          <a:off x="1145573" y="1211425"/>
          <a:ext cx="931536" cy="931536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74C82-F848-4C61-A678-01D143D4D7F8}">
      <dsp:nvSpPr>
        <dsp:cNvPr id="0" name=""/>
        <dsp:cNvSpPr/>
      </dsp:nvSpPr>
      <dsp:spPr>
        <a:xfrm rot="10800000">
          <a:off x="1611342" y="2421032"/>
          <a:ext cx="5472684" cy="93153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78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Performing a line-by-line review</a:t>
          </a:r>
          <a:endParaRPr lang="en-US" sz="2400" kern="1200" dirty="0"/>
        </a:p>
      </dsp:txBody>
      <dsp:txXfrm rot="10800000">
        <a:off x="1844226" y="2421032"/>
        <a:ext cx="5239800" cy="931536"/>
      </dsp:txXfrm>
    </dsp:sp>
    <dsp:sp modelId="{9FBB370B-C406-4329-8CEF-FC272B301BDA}">
      <dsp:nvSpPr>
        <dsp:cNvPr id="0" name=""/>
        <dsp:cNvSpPr/>
      </dsp:nvSpPr>
      <dsp:spPr>
        <a:xfrm>
          <a:off x="1145573" y="2421032"/>
          <a:ext cx="931536" cy="931536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2A7B8-60B4-4E24-A0CA-9D68759C7562}">
      <dsp:nvSpPr>
        <dsp:cNvPr id="0" name=""/>
        <dsp:cNvSpPr/>
      </dsp:nvSpPr>
      <dsp:spPr>
        <a:xfrm>
          <a:off x="617219" y="0"/>
          <a:ext cx="6995160" cy="358298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2C431-CAC6-49B8-B164-0C44C995DA51}">
      <dsp:nvSpPr>
        <dsp:cNvPr id="0" name=""/>
        <dsp:cNvSpPr/>
      </dsp:nvSpPr>
      <dsp:spPr>
        <a:xfrm>
          <a:off x="278874" y="1074896"/>
          <a:ext cx="2468880" cy="14331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Find all Entry point</a:t>
          </a:r>
          <a:endParaRPr lang="en-US" sz="2400" kern="1200"/>
        </a:p>
      </dsp:txBody>
      <dsp:txXfrm>
        <a:off x="348837" y="1144859"/>
        <a:ext cx="2328954" cy="1293268"/>
      </dsp:txXfrm>
    </dsp:sp>
    <dsp:sp modelId="{E98C3D4E-AC88-4824-8F41-BA2F91754F91}">
      <dsp:nvSpPr>
        <dsp:cNvPr id="0" name=""/>
        <dsp:cNvSpPr/>
      </dsp:nvSpPr>
      <dsp:spPr>
        <a:xfrm>
          <a:off x="2880359" y="1074896"/>
          <a:ext cx="2468880" cy="14331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Tracing user-controllable data from its </a:t>
          </a:r>
          <a:endParaRPr lang="en-US" sz="2400" kern="1200"/>
        </a:p>
      </dsp:txBody>
      <dsp:txXfrm>
        <a:off x="2950322" y="1144859"/>
        <a:ext cx="2328954" cy="1293268"/>
      </dsp:txXfrm>
    </dsp:sp>
    <dsp:sp modelId="{DD77F814-E060-4E29-8E16-5B683D296F99}">
      <dsp:nvSpPr>
        <dsp:cNvPr id="0" name=""/>
        <dsp:cNvSpPr/>
      </dsp:nvSpPr>
      <dsp:spPr>
        <a:xfrm>
          <a:off x="5481845" y="1074896"/>
          <a:ext cx="2468880" cy="14331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Reviewing the code responsible</a:t>
          </a:r>
          <a:endParaRPr lang="en-US" sz="2400" kern="1200"/>
        </a:p>
      </dsp:txBody>
      <dsp:txXfrm>
        <a:off x="5551808" y="1144859"/>
        <a:ext cx="2328954" cy="1293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3D30E-C0B2-4CBC-A0DE-738B76F1F7FD}">
      <dsp:nvSpPr>
        <dsp:cNvPr id="0" name=""/>
        <dsp:cNvSpPr/>
      </dsp:nvSpPr>
      <dsp:spPr>
        <a:xfrm>
          <a:off x="617219" y="0"/>
          <a:ext cx="6995160" cy="335438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6D0E2-E1E5-426E-9CB9-AD297C7C2839}">
      <dsp:nvSpPr>
        <dsp:cNvPr id="0" name=""/>
        <dsp:cNvSpPr/>
      </dsp:nvSpPr>
      <dsp:spPr>
        <a:xfrm>
          <a:off x="8840" y="1006316"/>
          <a:ext cx="2648902" cy="134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Searching the codebase for signatures</a:t>
          </a:r>
          <a:endParaRPr lang="en-US" sz="2000" kern="1200"/>
        </a:p>
      </dsp:txBody>
      <dsp:txXfrm>
        <a:off x="74339" y="1071815"/>
        <a:ext cx="2517904" cy="1210756"/>
      </dsp:txXfrm>
    </dsp:sp>
    <dsp:sp modelId="{6E0A5A56-21B9-483E-AD57-830FF460AA1D}">
      <dsp:nvSpPr>
        <dsp:cNvPr id="0" name=""/>
        <dsp:cNvSpPr/>
      </dsp:nvSpPr>
      <dsp:spPr>
        <a:xfrm>
          <a:off x="2790348" y="1006316"/>
          <a:ext cx="2648902" cy="13417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Indicate the presence of common vulnerabilities</a:t>
          </a:r>
          <a:endParaRPr lang="en-US" sz="2000" kern="1200"/>
        </a:p>
      </dsp:txBody>
      <dsp:txXfrm>
        <a:off x="2855847" y="1071815"/>
        <a:ext cx="2517904" cy="1210756"/>
      </dsp:txXfrm>
    </dsp:sp>
    <dsp:sp modelId="{4B6A65C5-6CEC-4F85-88D0-E57CA5CE3CEB}">
      <dsp:nvSpPr>
        <dsp:cNvPr id="0" name=""/>
        <dsp:cNvSpPr/>
      </dsp:nvSpPr>
      <dsp:spPr>
        <a:xfrm>
          <a:off x="5571857" y="1006316"/>
          <a:ext cx="2648902" cy="13417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Reviewing these instances</a:t>
          </a:r>
          <a:endParaRPr lang="en-US" sz="2000" kern="1200"/>
        </a:p>
      </dsp:txBody>
      <dsp:txXfrm>
        <a:off x="5637356" y="1071815"/>
        <a:ext cx="2517904" cy="1210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EBFC2-C106-432A-9B51-5D18A1B17BDD}">
      <dsp:nvSpPr>
        <dsp:cNvPr id="0" name=""/>
        <dsp:cNvSpPr/>
      </dsp:nvSpPr>
      <dsp:spPr>
        <a:xfrm>
          <a:off x="617219" y="0"/>
          <a:ext cx="6995160" cy="228758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93F03-71CC-4735-91B8-DF3EEE0B6AD6}">
      <dsp:nvSpPr>
        <dsp:cNvPr id="0" name=""/>
        <dsp:cNvSpPr/>
      </dsp:nvSpPr>
      <dsp:spPr>
        <a:xfrm>
          <a:off x="278874" y="686276"/>
          <a:ext cx="2468880" cy="9150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Performing a line-by-line review of inherently risky code</a:t>
          </a:r>
          <a:endParaRPr lang="en-US" sz="1500" kern="1200"/>
        </a:p>
      </dsp:txBody>
      <dsp:txXfrm>
        <a:off x="323542" y="730944"/>
        <a:ext cx="2379544" cy="825698"/>
      </dsp:txXfrm>
    </dsp:sp>
    <dsp:sp modelId="{52972C9D-96FF-480A-B830-0E4164A9297B}">
      <dsp:nvSpPr>
        <dsp:cNvPr id="0" name=""/>
        <dsp:cNvSpPr/>
      </dsp:nvSpPr>
      <dsp:spPr>
        <a:xfrm>
          <a:off x="2880359" y="686276"/>
          <a:ext cx="2468880" cy="9150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Understand the application’s logic</a:t>
          </a:r>
          <a:endParaRPr lang="en-US" sz="1500" kern="1200"/>
        </a:p>
      </dsp:txBody>
      <dsp:txXfrm>
        <a:off x="2925027" y="730944"/>
        <a:ext cx="2379544" cy="825698"/>
      </dsp:txXfrm>
    </dsp:sp>
    <dsp:sp modelId="{6442D93D-3179-482D-8B91-98D0D09250AC}">
      <dsp:nvSpPr>
        <dsp:cNvPr id="0" name=""/>
        <dsp:cNvSpPr/>
      </dsp:nvSpPr>
      <dsp:spPr>
        <a:xfrm>
          <a:off x="5481845" y="686276"/>
          <a:ext cx="2468880" cy="91503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Find any problems</a:t>
          </a:r>
          <a:endParaRPr lang="en-US" sz="1500" kern="1200"/>
        </a:p>
      </dsp:txBody>
      <dsp:txXfrm>
        <a:off x="5526513" y="730944"/>
        <a:ext cx="2379544" cy="825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A940-0B55-4A74-A322-77202D9E85AF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F48E-ACAD-46A4-A213-B7748B25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DBF35-321D-4052-9637-12D2D83271D7}" type="slidenum">
              <a:rPr lang="en-US">
                <a:solidFill>
                  <a:prstClr val="black"/>
                </a:solidFill>
                <a:latin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716213"/>
          </a:xfrm>
        </p:spPr>
        <p:txBody>
          <a:bodyPr anchor="t"/>
          <a:lstStyle>
            <a:lvl1pPr>
              <a:defRPr sz="4000" b="0" i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58" y="2018732"/>
            <a:ext cx="1692322" cy="1692322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563" y="2810112"/>
            <a:ext cx="8026400" cy="1362075"/>
          </a:xfrm>
        </p:spPr>
        <p:txBody>
          <a:bodyPr anchor="ctr"/>
          <a:lstStyle>
            <a:lvl1pPr algn="ctr">
              <a:defRPr lang="en-US" sz="4800" b="0" kern="1200" spc="-150" dirty="0">
                <a:ln w="3175">
                  <a:noFill/>
                </a:ln>
                <a:gradFill>
                  <a:gsLst>
                    <a:gs pos="36000">
                      <a:schemeClr val="accent4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lvl="0" algn="l" defTabSz="914363" rtl="0" eaLnBrk="1" fontAlgn="auto" latinLnBrk="0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2409886"/>
            <a:ext cx="9144000" cy="2162114"/>
            <a:chOff x="0" y="1635125"/>
            <a:chExt cx="9144000" cy="2162114"/>
          </a:xfrm>
        </p:grpSpPr>
        <p:pic>
          <p:nvPicPr>
            <p:cNvPr id="8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>
              <a:off x="0" y="3566795"/>
              <a:ext cx="9144000" cy="230444"/>
            </a:xfrm>
            <a:prstGeom prst="rect">
              <a:avLst/>
            </a:prstGeom>
            <a:noFill/>
          </p:spPr>
        </p:pic>
        <p:pic>
          <p:nvPicPr>
            <p:cNvPr id="9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 flipV="1">
              <a:off x="0" y="1635125"/>
              <a:ext cx="9144000" cy="230444"/>
            </a:xfrm>
            <a:prstGeom prst="rect">
              <a:avLst/>
            </a:prstGeom>
            <a:noFill/>
          </p:spPr>
        </p:pic>
      </p:grpSp>
      <p:pic>
        <p:nvPicPr>
          <p:cNvPr id="10" name="Picture 9" descr="Icon (256x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-100" normalizeH="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5642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9481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9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9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bl"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375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2" y="1596788"/>
            <a:ext cx="8237537" cy="18466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2201-B8D7-452C-8AB1-80042270467A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ottom Mosaic - Green.jpg"/>
          <p:cNvPicPr preferRelativeResize="0"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040" y="8198"/>
            <a:ext cx="91440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spc="-100" normalizeH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1846659"/>
          </a:xfrm>
        </p:spPr>
        <p:txBody>
          <a:bodyPr/>
          <a:lstStyle/>
          <a:p>
            <a:r>
              <a:rPr lang="en-US" dirty="0"/>
              <a:t>Code Review Training Course.</a:t>
            </a:r>
            <a:br>
              <a:rPr lang="en-US" dirty="0"/>
            </a:br>
            <a:r>
              <a:rPr lang="en-US" dirty="0"/>
              <a:t>Part </a:t>
            </a:r>
            <a:r>
              <a:rPr lang="en-US" dirty="0" smtClean="0"/>
              <a:t>3: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Code Review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812530"/>
          </a:xfrm>
        </p:spPr>
        <p:txBody>
          <a:bodyPr/>
          <a:lstStyle/>
          <a:p>
            <a:pPr algn="r"/>
            <a:r>
              <a:rPr lang="en-US" dirty="0"/>
              <a:t>For VIB only</a:t>
            </a:r>
          </a:p>
          <a:p>
            <a:pPr algn="r"/>
            <a:r>
              <a:rPr lang="en-US" dirty="0"/>
              <a:t>namhabach@gmail.com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pPr lvl="0"/>
            <a:r>
              <a:rPr lang="en-US" dirty="0"/>
              <a:t>Performing a line-by-line </a:t>
            </a:r>
            <a:r>
              <a:rPr lang="en-US" dirty="0" smtClean="0"/>
              <a:t>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965154"/>
              </p:ext>
            </p:extLst>
          </p:nvPr>
        </p:nvGraphicFramePr>
        <p:xfrm>
          <a:off x="449263" y="1598612"/>
          <a:ext cx="8229600" cy="2287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3733800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key </a:t>
            </a:r>
            <a:r>
              <a:rPr lang="en-US" dirty="0"/>
              <a:t>security </a:t>
            </a:r>
            <a:r>
              <a:rPr lang="en-US" dirty="0" smtClean="0"/>
              <a:t>mechanisms: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Session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pplication-wide </a:t>
            </a:r>
            <a:r>
              <a:rPr lang="en-US" dirty="0"/>
              <a:t>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170581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pPr lvl="0"/>
            <a:r>
              <a:rPr lang="en-US" dirty="0"/>
              <a:t>Code Review </a:t>
            </a:r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94561"/>
            <a:ext cx="6038542" cy="3363239"/>
          </a:xfrm>
        </p:spPr>
      </p:pic>
    </p:spTree>
    <p:extLst>
      <p:ext uri="{BB962C8B-B14F-4D97-AF65-F5344CB8AC3E}">
        <p14:creationId xmlns:p14="http://schemas.microsoft.com/office/powerpoint/2010/main" val="30108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pPr lvl="0"/>
            <a:r>
              <a:rPr lang="en-US" dirty="0"/>
              <a:t>Tools for Code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000548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Browsing</a:t>
            </a:r>
          </a:p>
          <a:p>
            <a:pPr lvl="1"/>
            <a:r>
              <a:rPr lang="en-US" dirty="0" smtClean="0"/>
              <a:t>Support languages </a:t>
            </a:r>
            <a:endParaRPr lang="en-US" dirty="0"/>
          </a:p>
          <a:p>
            <a:pPr lvl="1"/>
            <a:r>
              <a:rPr lang="en-US" dirty="0" smtClean="0"/>
              <a:t>Understands </a:t>
            </a:r>
            <a:r>
              <a:rPr lang="en-US" dirty="0"/>
              <a:t>the code </a:t>
            </a:r>
            <a:r>
              <a:rPr lang="en-US" dirty="0" smtClean="0"/>
              <a:t>constructs: IDE</a:t>
            </a:r>
          </a:p>
          <a:p>
            <a:r>
              <a:rPr lang="en-US" dirty="0" smtClean="0"/>
              <a:t>Search Pattern Tool:</a:t>
            </a:r>
          </a:p>
          <a:p>
            <a:pPr lvl="1"/>
            <a:r>
              <a:rPr lang="en-US" dirty="0" smtClean="0"/>
              <a:t>Lightweight Editor: Notepad++, Sublime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 smtClean="0"/>
          </a:p>
        </p:txBody>
      </p:sp>
      <p:pic>
        <p:nvPicPr>
          <p:cNvPr id="7" name="Picture 2" descr="C:\Users\shernan\AppData\Local\Microsoft\Windows\Temporary Internet Files\Content.IE5\ZB0MPM8Y\MCj0404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7749" y="1591503"/>
            <a:ext cx="3663051" cy="43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416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615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369332"/>
          </a:xfrm>
        </p:spPr>
        <p:txBody>
          <a:bodyPr/>
          <a:lstStyle/>
          <a:p>
            <a:r>
              <a:rPr lang="en-US" dirty="0" smtClean="0"/>
              <a:t>End of Part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2895600"/>
            <a:ext cx="502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#Enter to next part</a:t>
            </a:r>
            <a:r>
              <a:rPr lang="en-US" sz="3600" dirty="0" smtClean="0"/>
              <a:t>_&gt;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038829"/>
              </p:ext>
            </p:extLst>
          </p:nvPr>
        </p:nvGraphicFramePr>
        <p:xfrm>
          <a:off x="449263" y="1598613"/>
          <a:ext cx="8229600" cy="425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71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8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pPr lvl="0"/>
            <a:r>
              <a:rPr lang="en-US" dirty="0"/>
              <a:t>Approaches to Code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Black-Box Versus White-Box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Black-Box Testing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White-Box Testing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16295"/>
            <a:ext cx="5033990" cy="154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"/>
          <a:stretch/>
        </p:blipFill>
        <p:spPr bwMode="auto">
          <a:xfrm>
            <a:off x="1447800" y="4181476"/>
            <a:ext cx="4800600" cy="14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Black-Box Versus White-Box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White-Box Testing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effective </a:t>
            </a:r>
            <a:r>
              <a:rPr lang="en-US" dirty="0" smtClean="0"/>
              <a:t>way</a:t>
            </a:r>
          </a:p>
          <a:p>
            <a:pPr lvl="1"/>
            <a:r>
              <a:rPr lang="en-US" dirty="0" smtClean="0"/>
              <a:t>Quickly </a:t>
            </a:r>
            <a:r>
              <a:rPr lang="en-US" dirty="0"/>
              <a:t>locate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vulnerabilities can be discovered </a:t>
            </a:r>
            <a:r>
              <a:rPr lang="en-US" dirty="0" smtClean="0"/>
              <a:t>more quickly </a:t>
            </a:r>
            <a:r>
              <a:rPr lang="en-US" dirty="0"/>
              <a:t>and efficiently using black-box methods</a:t>
            </a:r>
          </a:p>
        </p:txBody>
      </p:sp>
    </p:spTree>
    <p:extLst>
      <p:ext uri="{BB962C8B-B14F-4D97-AF65-F5344CB8AC3E}">
        <p14:creationId xmlns:p14="http://schemas.microsoft.com/office/powerpoint/2010/main" val="34454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Methodology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99710"/>
              </p:ext>
            </p:extLst>
          </p:nvPr>
        </p:nvGraphicFramePr>
        <p:xfrm>
          <a:off x="449263" y="1598612"/>
          <a:ext cx="8229600" cy="335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7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Tracing user-controllable </a:t>
            </a:r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929958"/>
              </p:ext>
            </p:extLst>
          </p:nvPr>
        </p:nvGraphicFramePr>
        <p:xfrm>
          <a:off x="449263" y="1598612"/>
          <a:ext cx="8229600" cy="3582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0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Searching the codebase for </a:t>
            </a:r>
            <a:r>
              <a:rPr lang="en-US" dirty="0" smtClean="0"/>
              <a:t>signatures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877936"/>
              </p:ext>
            </p:extLst>
          </p:nvPr>
        </p:nvGraphicFramePr>
        <p:xfrm>
          <a:off x="449263" y="1598612"/>
          <a:ext cx="8229600" cy="335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934675"/>
      </p:ext>
    </p:extLst>
  </p:cSld>
  <p:clrMapOvr>
    <a:masterClrMapping/>
  </p:clrMapOvr>
</p:sld>
</file>

<file path=ppt/theme/theme1.xml><?xml version="1.0" encoding="utf-8"?>
<a:theme xmlns:a="http://schemas.openxmlformats.org/drawingml/2006/main" name="SDL-blue">
  <a:themeElements>
    <a:clrScheme name="SD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194"/>
      </a:accent1>
      <a:accent2>
        <a:srgbClr val="277318"/>
      </a:accent2>
      <a:accent3>
        <a:srgbClr val="F89A21"/>
      </a:accent3>
      <a:accent4>
        <a:srgbClr val="007CBD"/>
      </a:accent4>
      <a:accent5>
        <a:srgbClr val="00AC24"/>
      </a:accent5>
      <a:accent6>
        <a:srgbClr val="FFB82E"/>
      </a:accent6>
      <a:hlink>
        <a:srgbClr val="0000FF"/>
      </a:hlink>
      <a:folHlink>
        <a:srgbClr val="800080"/>
      </a:folHlink>
    </a:clrScheme>
    <a:fontScheme name="SDL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of Secure Design Development Test</Template>
  <TotalTime>199</TotalTime>
  <Words>194</Words>
  <Application>Microsoft Office PowerPoint</Application>
  <PresentationFormat>On-screen Show (4:3)</PresentationFormat>
  <Paragraphs>61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SDL-blue</vt:lpstr>
      <vt:lpstr>Code Review Training Course. Part 3: Code Review </vt:lpstr>
      <vt:lpstr>Outline</vt:lpstr>
      <vt:lpstr>Define</vt:lpstr>
      <vt:lpstr>Approaches to Code Review</vt:lpstr>
      <vt:lpstr>Black-Box Versus White-Box Testing</vt:lpstr>
      <vt:lpstr>Black-Box Versus White-Box Testing</vt:lpstr>
      <vt:lpstr>Code Review Methodology</vt:lpstr>
      <vt:lpstr>Tracing user-controllable data</vt:lpstr>
      <vt:lpstr>Searching the codebase for signatures</vt:lpstr>
      <vt:lpstr>Performing a line-by-line review</vt:lpstr>
      <vt:lpstr>Code Review Methodology</vt:lpstr>
      <vt:lpstr>PowerPoint Presentation</vt:lpstr>
      <vt:lpstr>Tools for Code Review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habachnam</dc:creator>
  <cp:lastModifiedBy>habachnam</cp:lastModifiedBy>
  <cp:revision>64</cp:revision>
  <dcterms:created xsi:type="dcterms:W3CDTF">2015-07-08T13:08:36Z</dcterms:created>
  <dcterms:modified xsi:type="dcterms:W3CDTF">2015-07-19T09:42:37Z</dcterms:modified>
</cp:coreProperties>
</file>