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76" r:id="rId5"/>
    <p:sldId id="277" r:id="rId6"/>
    <p:sldId id="275" r:id="rId7"/>
    <p:sldId id="274" r:id="rId8"/>
    <p:sldId id="273" r:id="rId9"/>
    <p:sldId id="272" r:id="rId10"/>
    <p:sldId id="271" r:id="rId11"/>
    <p:sldId id="269" r:id="rId12"/>
    <p:sldId id="266" r:id="rId13"/>
    <p:sldId id="268" r:id="rId14"/>
    <p:sldId id="267" r:id="rId15"/>
    <p:sldId id="265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71" d="100"/>
          <a:sy n="71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en-US" altLang="en-US" dirty="0" err="1" smtClean="0"/>
              <a:t>Báo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Luận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Tốt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Nghiệp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28700" y="2057400"/>
            <a:ext cx="7086600" cy="1752600"/>
          </a:xfrm>
        </p:spPr>
        <p:txBody>
          <a:bodyPr/>
          <a:lstStyle/>
          <a:p>
            <a:r>
              <a:rPr lang="en-US" altLang="en-US" dirty="0" err="1" smtClean="0"/>
              <a:t>Đề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tài</a:t>
            </a:r>
            <a:r>
              <a:rPr lang="en-US" altLang="en-US" dirty="0" smtClean="0"/>
              <a:t>:</a:t>
            </a:r>
          </a:p>
          <a:p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/>
              <a:t> </a:t>
            </a:r>
            <a:r>
              <a:rPr lang="en-US" altLang="en-US" dirty="0" err="1" smtClean="0"/>
              <a:t>Doanh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Nghiệp</a:t>
            </a:r>
            <a:r>
              <a:rPr lang="en-US" altLang="en-US" dirty="0" smtClean="0"/>
              <a:t> Logistic</a:t>
            </a:r>
            <a:endParaRPr lang="en-US" altLang="en-US" dirty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CNPM –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Đại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học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Thơ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4640887"/>
            <a:ext cx="293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 smtClean="0"/>
          </a:p>
          <a:p>
            <a:pPr algn="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: B1400696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62744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CBHD: </a:t>
            </a:r>
          </a:p>
          <a:p>
            <a:r>
              <a:rPr lang="en-US" dirty="0" err="1" smtClean="0"/>
              <a:t>TS.Huỳnh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08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43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43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45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8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0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971801"/>
            <a:ext cx="7924800" cy="60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 err="1" smtClean="0"/>
              <a:t>Cảm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/>
              <a:t> </a:t>
            </a:r>
            <a:r>
              <a:rPr lang="en-US" altLang="en-US" dirty="0" err="1" smtClean="0"/>
              <a:t>thầy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lắng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nghe</a:t>
            </a:r>
            <a:r>
              <a:rPr lang="en-US" altLang="en-US" dirty="0" smtClean="0"/>
              <a:t>!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chính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28700" y="2057400"/>
            <a:ext cx="7086600" cy="2743200"/>
          </a:xfrm>
        </p:spPr>
        <p:txBody>
          <a:bodyPr/>
          <a:lstStyle/>
          <a:p>
            <a:pPr marL="514350" indent="-514350" algn="l">
              <a:buFont typeface="+mj-lt"/>
              <a:buAutoNum type="alphaUcPeriod"/>
            </a:pPr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 smtClean="0"/>
          </a:p>
          <a:p>
            <a:pPr marL="514350" indent="-514350" algn="l">
              <a:buFont typeface="+mj-lt"/>
              <a:buAutoNum type="alphaUcPeriod"/>
            </a:pP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Năng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endParaRPr lang="en-US" altLang="en-US" dirty="0" smtClean="0"/>
          </a:p>
          <a:p>
            <a:pPr marL="514350" indent="-514350" algn="l">
              <a:buFont typeface="+mj-lt"/>
              <a:buAutoNum type="alphaUcPeriod"/>
            </a:pPr>
            <a:r>
              <a:rPr lang="en-US" altLang="en-US" dirty="0" smtClean="0"/>
              <a:t>Demo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CNPM –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Đại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học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Cần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 smtClean="0">
                <a:solidFill>
                  <a:srgbClr val="000066"/>
                </a:solidFill>
              </a:rPr>
              <a:t>Thơ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A: </a:t>
            </a:r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err="1" smtClean="0"/>
              <a:t>Cơ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 smtClean="0"/>
              <a:t>Laravel</a:t>
            </a:r>
            <a:r>
              <a:rPr lang="en-US" altLang="en-US" dirty="0" smtClean="0"/>
              <a:t>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niệm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A: </a:t>
            </a:r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6524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err="1" smtClean="0"/>
              <a:t>Cơ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2362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A: </a:t>
            </a:r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6524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2. </a:t>
            </a:r>
            <a:r>
              <a:rPr lang="en-US" altLang="en-US" dirty="0" err="1" smtClean="0"/>
              <a:t>Laravel</a:t>
            </a:r>
            <a:r>
              <a:rPr lang="en-US" altLang="en-US" dirty="0" smtClean="0"/>
              <a:t> </a:t>
            </a:r>
            <a:r>
              <a:rPr lang="en-US" altLang="en-US" dirty="0"/>
              <a:t>framework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47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A: </a:t>
            </a:r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510102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2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1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5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104</Words>
  <Application>Microsoft Office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Default Design</vt:lpstr>
      <vt:lpstr>Báo Cáo Luận Văn Tốt Nghiệp</vt:lpstr>
      <vt:lpstr>Nội dung chính</vt:lpstr>
      <vt:lpstr>A: Giới Thiệu</vt:lpstr>
      <vt:lpstr>A: Giới Thiệu</vt:lpstr>
      <vt:lpstr>A: Giới Thiệu</vt:lpstr>
      <vt:lpstr>A: 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QuocKhanh</cp:lastModifiedBy>
  <cp:revision>60</cp:revision>
  <dcterms:created xsi:type="dcterms:W3CDTF">2008-08-06T06:37:20Z</dcterms:created>
  <dcterms:modified xsi:type="dcterms:W3CDTF">2018-12-07T02:24:26Z</dcterms:modified>
</cp:coreProperties>
</file>