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Cocktail Fan Page to view, select and update an individual’s listing of favorite cocktail</a:t>
            </a:r>
            <a:r>
              <a:rPr lang="en-US" dirty="0"/>
              <a:t> </a:t>
            </a:r>
            <a:r>
              <a:rPr lang="en-US" dirty="0" smtClean="0"/>
              <a:t>drinks and their ingredients</a:t>
            </a:r>
          </a:p>
          <a:p>
            <a:r>
              <a:rPr lang="en-US" dirty="0" smtClean="0"/>
              <a:t>Customer will be able to</a:t>
            </a:r>
          </a:p>
          <a:p>
            <a:pPr lvl="1"/>
            <a:r>
              <a:rPr lang="en-US" dirty="0" smtClean="0"/>
              <a:t>View cocktail drinks by categories</a:t>
            </a:r>
          </a:p>
          <a:p>
            <a:pPr lvl="1"/>
            <a:r>
              <a:rPr lang="en-US" dirty="0" smtClean="0"/>
              <a:t>Select an individual cocktail and its ingredients</a:t>
            </a:r>
          </a:p>
          <a:p>
            <a:pPr lvl="1"/>
            <a:r>
              <a:rPr lang="en-US" dirty="0" smtClean="0"/>
              <a:t>Add/Remove/View the favorite cocktail list that is saved on Google Cloud </a:t>
            </a:r>
            <a:r>
              <a:rPr lang="en-US" dirty="0" err="1" smtClean="0"/>
              <a:t>FireBase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581400"/>
            <a:ext cx="7467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Wire Frame (1)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1524000"/>
            <a:ext cx="7467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Header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048000"/>
            <a:ext cx="2514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Category Filter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3048000"/>
            <a:ext cx="2514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Sub-Category Filter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8862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2438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Navigation bar: Home - Current basket  -   Saved Listing 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1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99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0" y="39624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Add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48768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1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99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96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200" y="49530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Add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8674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71601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099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1200" y="59436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Add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11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581400"/>
            <a:ext cx="7467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Wire Frame (2)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1524000"/>
            <a:ext cx="7467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Header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3048000"/>
            <a:ext cx="2514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Cocktail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848100"/>
            <a:ext cx="68580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2438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Navigation bar: Home - Current basket  -   Saved Listing 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3962400"/>
            <a:ext cx="1981199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81400" y="3962400"/>
            <a:ext cx="42672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Famous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28575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856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14400" y="3581400"/>
            <a:ext cx="7467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Wire Frame (3)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1524000"/>
            <a:ext cx="7467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Header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061855"/>
            <a:ext cx="2514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Manage Current Basket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8862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2438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Navigation bar: Home - Current basket  -   Saved Listing 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1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99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48768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1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99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96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8674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71601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099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0200" y="3048000"/>
            <a:ext cx="2971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Update Saved Favorites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48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83673" y="3657600"/>
            <a:ext cx="7467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Wire Frame (4)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1524000"/>
            <a:ext cx="7467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Header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573" y="3048000"/>
            <a:ext cx="2971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Manage Saved Favorites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8862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4400" y="2438400"/>
            <a:ext cx="7467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Navigation bar: Home - Current basket  -   Saved Favorites 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1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099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0" y="39624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48768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71601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99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96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0" y="49530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867400"/>
            <a:ext cx="685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71601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Image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099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Item Name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View Details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5943600"/>
            <a:ext cx="1143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28575">
                  <a:solidFill>
                    <a:srgbClr val="000000"/>
                  </a:solidFill>
                </a:ln>
              </a:rPr>
              <a:t>Remove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1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for page navigation</a:t>
            </a:r>
          </a:p>
          <a:p>
            <a:r>
              <a:rPr lang="en-US" dirty="0" smtClean="0"/>
              <a:t>Props for components property manipulation</a:t>
            </a:r>
          </a:p>
          <a:p>
            <a:r>
              <a:rPr lang="en-US" dirty="0" err="1" smtClean="0"/>
              <a:t>Params</a:t>
            </a:r>
            <a:r>
              <a:rPr lang="en-US" dirty="0" smtClean="0"/>
              <a:t> for data passing</a:t>
            </a:r>
          </a:p>
          <a:p>
            <a:r>
              <a:rPr lang="en-US" dirty="0" smtClean="0"/>
              <a:t>Fetch </a:t>
            </a:r>
            <a:r>
              <a:rPr lang="en-US" dirty="0" err="1" smtClean="0"/>
              <a:t>api</a:t>
            </a:r>
            <a:r>
              <a:rPr lang="en-US" dirty="0" smtClean="0"/>
              <a:t> for </a:t>
            </a:r>
            <a:r>
              <a:rPr lang="en-US" dirty="0" err="1" smtClean="0"/>
              <a:t>api</a:t>
            </a:r>
            <a:r>
              <a:rPr lang="en-US" dirty="0" smtClean="0"/>
              <a:t> calls and data retrieval</a:t>
            </a:r>
          </a:p>
          <a:p>
            <a:r>
              <a:rPr lang="en-US" dirty="0" smtClean="0"/>
              <a:t>Google Firebase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Auth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may be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Task To Complete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Pages: Parent - Home, Children: Details, Manage Basket, Manage Saved Favorites</a:t>
            </a:r>
          </a:p>
          <a:p>
            <a:r>
              <a:rPr lang="en-US" dirty="0" smtClean="0"/>
              <a:t>Build Current Basket Info Components</a:t>
            </a:r>
          </a:p>
          <a:p>
            <a:r>
              <a:rPr lang="en-US" dirty="0" smtClean="0"/>
              <a:t>Manage three object arrays:  Listing All, Listing current basket, Listing saved favorites.</a:t>
            </a:r>
          </a:p>
          <a:p>
            <a:r>
              <a:rPr lang="en-US" dirty="0" smtClean="0"/>
              <a:t>Fetch </a:t>
            </a:r>
            <a:r>
              <a:rPr lang="en-US" dirty="0" err="1" smtClean="0"/>
              <a:t>Api</a:t>
            </a:r>
            <a:r>
              <a:rPr lang="en-US" dirty="0" smtClean="0"/>
              <a:t> call to pull cocktail listing filtered by user’s selection</a:t>
            </a:r>
          </a:p>
          <a:p>
            <a:r>
              <a:rPr lang="en-US" dirty="0" smtClean="0"/>
              <a:t>Ability to select a cocktail and update current basket</a:t>
            </a:r>
          </a:p>
          <a:p>
            <a:r>
              <a:rPr lang="en-US" dirty="0" smtClean="0"/>
              <a:t>Ability to remove a cocktail and update saved favorites on Firebase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Google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Home and children page structure: 3 days</a:t>
            </a:r>
          </a:p>
          <a:p>
            <a:pPr lvl="1"/>
            <a:r>
              <a:rPr lang="en-US" dirty="0" smtClean="0"/>
              <a:t>Build Current Basket info and listing: </a:t>
            </a:r>
            <a:r>
              <a:rPr lang="en-US" dirty="0"/>
              <a:t>2</a:t>
            </a:r>
            <a:r>
              <a:rPr lang="en-US" dirty="0" smtClean="0"/>
              <a:t> days</a:t>
            </a:r>
          </a:p>
          <a:p>
            <a:pPr lvl="1"/>
            <a:r>
              <a:rPr lang="en-US" dirty="0" smtClean="0"/>
              <a:t>Customer data filter and selection: 2 days</a:t>
            </a:r>
          </a:p>
          <a:p>
            <a:pPr lvl="1"/>
            <a:r>
              <a:rPr lang="en-US" dirty="0" smtClean="0"/>
              <a:t>Fetch data from </a:t>
            </a:r>
            <a:r>
              <a:rPr lang="en-US" dirty="0" err="1" smtClean="0"/>
              <a:t>api</a:t>
            </a:r>
            <a:r>
              <a:rPr lang="en-US" dirty="0" smtClean="0"/>
              <a:t>: 1 day</a:t>
            </a:r>
          </a:p>
          <a:p>
            <a:pPr lvl="1"/>
            <a:r>
              <a:rPr lang="en-US" dirty="0" smtClean="0"/>
              <a:t>Manage current basket page: 2 days</a:t>
            </a:r>
          </a:p>
          <a:p>
            <a:pPr lvl="1"/>
            <a:r>
              <a:rPr lang="en-US" dirty="0" smtClean="0"/>
              <a:t>Manage saved favorites: 3 days</a:t>
            </a:r>
          </a:p>
          <a:p>
            <a:r>
              <a:rPr lang="en-US" dirty="0" smtClean="0"/>
              <a:t>Testing/Fix Bugs – 2 days</a:t>
            </a:r>
          </a:p>
          <a:p>
            <a:r>
              <a:rPr lang="en-US" dirty="0" smtClean="0"/>
              <a:t>Project duration: 15 days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Cocktail Fan page</a:t>
            </a:r>
            <a:br>
              <a:rPr lang="en-US" dirty="0" smtClean="0"/>
            </a:br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feature for site admin to manage list of cocktails listing</a:t>
            </a:r>
          </a:p>
          <a:p>
            <a:r>
              <a:rPr lang="en-US" dirty="0" smtClean="0"/>
              <a:t>Add authentication for multi-users</a:t>
            </a:r>
          </a:p>
          <a:p>
            <a:r>
              <a:rPr lang="en-US" dirty="0" smtClean="0"/>
              <a:t>Add pagination</a:t>
            </a:r>
          </a:p>
          <a:p>
            <a:r>
              <a:rPr lang="en-US" dirty="0" smtClean="0"/>
              <a:t>Add Google map features to show nearest liquor store based on customer location</a:t>
            </a:r>
          </a:p>
          <a:p>
            <a:r>
              <a:rPr lang="en-US" dirty="0" smtClean="0"/>
              <a:t>Add feature for fan to add favorite cocktails</a:t>
            </a:r>
          </a:p>
          <a:p>
            <a:r>
              <a:rPr lang="en-US" dirty="0" smtClean="0"/>
              <a:t>Register for push based </a:t>
            </a:r>
            <a:r>
              <a:rPr lang="en-US" dirty="0" err="1" smtClean="0"/>
              <a:t>sms</a:t>
            </a:r>
            <a:r>
              <a:rPr lang="en-US" dirty="0" smtClean="0"/>
              <a:t> on fan ‘s phone for future deals and products</a:t>
            </a:r>
          </a:p>
        </p:txBody>
      </p:sp>
    </p:spTree>
    <p:extLst>
      <p:ext uri="{BB962C8B-B14F-4D97-AF65-F5344CB8AC3E}">
        <p14:creationId xmlns:p14="http://schemas.microsoft.com/office/powerpoint/2010/main" val="8420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434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Online Cocktail Fan page Summary</vt:lpstr>
      <vt:lpstr>Online Cocktail Fan page Wire Frame (1)</vt:lpstr>
      <vt:lpstr>Online Cocktail Fan page Wire Frame (2)</vt:lpstr>
      <vt:lpstr>Online Cocktail Fan page Wire Frame (3)</vt:lpstr>
      <vt:lpstr>Online Cocktail Fan page Wire Frame (4)</vt:lpstr>
      <vt:lpstr>Online Cocktail Fan page Dependencies</vt:lpstr>
      <vt:lpstr>Online Cocktail Fan page Task To Complete</vt:lpstr>
      <vt:lpstr>Online Cocktail Fan page Schedule</vt:lpstr>
      <vt:lpstr>Online Cocktail Fan page Future Enhancements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Home Rental Listing Services</dc:title>
  <dc:creator>phianh nguyen</dc:creator>
  <cp:lastModifiedBy>Phianh</cp:lastModifiedBy>
  <cp:revision>12</cp:revision>
  <dcterms:created xsi:type="dcterms:W3CDTF">2006-08-16T00:00:00Z</dcterms:created>
  <dcterms:modified xsi:type="dcterms:W3CDTF">2022-06-02T04:00:54Z</dcterms:modified>
</cp:coreProperties>
</file>