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80E5-125F-4634-8446-29F783C1B0F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A2A7-33E4-4768-9C4E-A8C201999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dcd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Duyệt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Cánh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Duy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du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 </a:t>
            </a:r>
            <a:r>
              <a:rPr lang="en-US" dirty="0" err="1" smtClean="0"/>
              <a:t>lịch</a:t>
            </a:r>
            <a:r>
              <a:rPr lang="en-US" dirty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, </a:t>
            </a:r>
            <a:r>
              <a:rPr lang="en-US" dirty="0" err="1" smtClean="0"/>
              <a:t>khủng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,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,…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ngừng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258829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2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Kính chào thầy cô và các bạn</vt:lpstr>
      <vt:lpstr>Chủ đề thuyết trình: du lịch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thầy cô và các bạn</dc:title>
  <dc:creator>ASUS</dc:creator>
  <cp:lastModifiedBy>ASUS</cp:lastModifiedBy>
  <cp:revision>4</cp:revision>
  <dcterms:created xsi:type="dcterms:W3CDTF">2020-06-05T00:23:02Z</dcterms:created>
  <dcterms:modified xsi:type="dcterms:W3CDTF">2020-06-05T01:20:27Z</dcterms:modified>
</cp:coreProperties>
</file>