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Coming Soon" panose="020B0604020202020204" charset="0"/>
      <p:regular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6904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6904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69041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f69041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e5c8ba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e5c8ba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e5c8ba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e5c8ba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e5c8ba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e5c8ba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e5c8ba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e5c8ba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0d650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0d650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e5c8ba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e5c8ba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e5c8b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e5c8b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e5c8ba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e5c8ba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e5c8b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e5c8b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85c9ff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85c9ff4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5c9ff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5c9ff4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e5c8ba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e5c8ba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e5c8ba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e5c8ba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e5c8ba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e5c8ba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e5c8ba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e5c8ba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e5c8ba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e5c8ba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f94ad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f94ad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763c4a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763c4a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763c4a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763c4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e5c8ba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e5c8ba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e5c8ba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e5c8ba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393175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0" y="2983958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00000" flipH="1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4526627" y="3820834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4526627" y="4411618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6676" y="76256"/>
            <a:ext cx="9134131" cy="5054792"/>
          </a:xfrm>
          <a:custGeom>
            <a:avLst/>
            <a:gdLst/>
            <a:ahLst/>
            <a:cxnLst/>
            <a:rect l="l" t="t" r="r" b="b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xforddictionaries.com/definition/english/comp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DE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218000" y="1018250"/>
            <a:ext cx="88797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PARTS OF SPEECH!</a:t>
            </a:r>
            <a:endParaRPr sz="720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443000" y="3093350"/>
            <a:ext cx="84297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English Language Arts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237500" y="1200150"/>
            <a:ext cx="870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Linking Verb (lv)</a:t>
            </a:r>
            <a:endParaRPr sz="1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ming Soon"/>
              <a:ea typeface="Coming Soon"/>
              <a:cs typeface="Coming Soon"/>
              <a:sym typeface="Coming Soon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Coming Soon"/>
              <a:buChar char="●"/>
            </a:pP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links two words together</a:t>
            </a:r>
            <a:endParaRPr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Coming Soon"/>
              <a:buChar char="●"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can be linking: is, be, are, was, were, been, being, appear, become, feel, grow, remain, seem, smell, sound, stay, taste, etc. 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37500" y="1112875"/>
            <a:ext cx="8704500" cy="3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Helping Verb (hv) 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ming Soon"/>
              <a:ea typeface="Coming Soon"/>
              <a:cs typeface="Coming Soon"/>
              <a:sym typeface="Coming Soon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oming Soon"/>
              <a:buChar char="●"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“helps” an action verb or linking verb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oming Soon"/>
              <a:ea typeface="Coming Soon"/>
              <a:cs typeface="Coming Soon"/>
              <a:sym typeface="Coming Soon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oming Soon"/>
              <a:buChar char="●"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can be helping: is, be, am, are, was, were, been, being, will, would, can, could, shall, should, may, might, must, have, has, had, do, does, did. 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 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38225" y="1063375"/>
            <a:ext cx="8548500" cy="4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Types of Verbs:</a:t>
            </a:r>
            <a:endParaRPr sz="6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Present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Past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Future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18" name="Google Shape;118;p19" descr="f5a2582eb564a2f01c91a6cfba45ca6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75" y="205975"/>
            <a:ext cx="5463600" cy="4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ADVERBS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Definition: </a:t>
            </a: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modifies adjectives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(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really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cute), </a:t>
            </a: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verbs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(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extremely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fast), and</a:t>
            </a: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 other adverbs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(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very easily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) 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tells </a:t>
            </a: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How? When? Where? </a:t>
            </a:r>
            <a:endParaRPr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Hint: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not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and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never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are always adverbs.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38775" y="118603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ADVERBS 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Most adverbs end in -ly.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You sang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beautifully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today.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She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correctly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answered that question.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They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quickly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lined up at the door.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133650" y="1063375"/>
            <a:ext cx="8905500" cy="3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Definition: </a:t>
            </a:r>
            <a:r>
              <a:rPr lang="en" sz="2400" b="1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An </a:t>
            </a: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article</a:t>
            </a:r>
            <a:r>
              <a:rPr lang="en" sz="2400" b="1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 is a word used to modify a noun, which is a person, place, object or idea.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555555"/>
              </a:solidFill>
              <a:highlight>
                <a:srgbClr val="FFFFFF"/>
              </a:highlight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Only THREE in the English language: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		A, AN, THE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Definite Article:</a:t>
            </a:r>
            <a:r>
              <a:rPr lang="en" sz="2400" b="1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 this article is the word </a:t>
            </a:r>
            <a:r>
              <a:rPr lang="en" sz="2400" b="1" u="sng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the</a:t>
            </a:r>
            <a:r>
              <a:rPr lang="en" sz="2400" b="1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 and it refers directly to a specific noun or groups of noun. 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133650" y="1367925"/>
            <a:ext cx="89055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600" b="1">
                <a:solidFill>
                  <a:srgbClr val="00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Indefinite Articles</a:t>
            </a:r>
            <a:r>
              <a:rPr lang="en" sz="3600" b="1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: Indefinite articles are the words a and an. Each of the articles is used to refer to a noun, but the noun being referred to is not a specific noun		</a:t>
            </a:r>
            <a:r>
              <a:rPr lang="en" b="1">
                <a:solidFill>
                  <a:srgbClr val="555555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						              </a:t>
            </a:r>
            <a:endParaRPr b="1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 EXAMPLES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May I borrow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an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eraser, please?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The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newspaper gets delivered every Sunday.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Normally you just don’t eat one Skittle. Usually you eat </a:t>
            </a:r>
            <a:r>
              <a:rPr lang="en" u="sng">
                <a:latin typeface="Coming Soon"/>
                <a:ea typeface="Coming Soon"/>
                <a:cs typeface="Coming Soon"/>
                <a:sym typeface="Coming Soon"/>
              </a:rPr>
              <a:t>a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whole bag!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ADJECTIVES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definition: An adjective is a word that modifies (describes) a noun or a pronoun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Are placed as closely as possible to the noun or pronoun they modify.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ADJECTIVES ACTIVITIES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3CC33"/>
                </a:solidFill>
                <a:latin typeface="Coming Soon"/>
                <a:ea typeface="Coming Soon"/>
                <a:cs typeface="Coming Soon"/>
                <a:sym typeface="Coming Soon"/>
              </a:rPr>
              <a:t>Examples:</a:t>
            </a:r>
            <a:endParaRPr sz="4000" b="1">
              <a:solidFill>
                <a:srgbClr val="33CC33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She wore a </a:t>
            </a:r>
            <a:r>
              <a:rPr lang="en" sz="2400" b="1">
                <a:solidFill>
                  <a:srgbClr val="33CC33"/>
                </a:solidFill>
                <a:latin typeface="Coming Soon"/>
                <a:ea typeface="Coming Soon"/>
                <a:cs typeface="Coming Soon"/>
                <a:sym typeface="Coming Soon"/>
              </a:rPr>
              <a:t>yellow </a:t>
            </a:r>
            <a:r>
              <a:rPr lang="en" sz="2400" b="1" i="1">
                <a:latin typeface="Coming Soon"/>
                <a:ea typeface="Coming Soon"/>
                <a:cs typeface="Coming Soon"/>
                <a:sym typeface="Coming Soon"/>
              </a:rPr>
              <a:t>sweater </a:t>
            </a: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to the picnic.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          	</a:t>
            </a:r>
            <a:r>
              <a:rPr lang="en" sz="1400" b="1">
                <a:solidFill>
                  <a:srgbClr val="33CC33"/>
                </a:solidFill>
                <a:latin typeface="Coming Soon"/>
                <a:ea typeface="Coming Soon"/>
                <a:cs typeface="Coming Soon"/>
                <a:sym typeface="Coming Soon"/>
              </a:rPr>
              <a:t>adjective </a:t>
            </a:r>
            <a:r>
              <a:rPr lang="en" sz="1200" b="1">
                <a:latin typeface="Coming Soon"/>
                <a:ea typeface="Coming Soon"/>
                <a:cs typeface="Coming Soon"/>
                <a:sym typeface="Coming Soon"/>
              </a:rPr>
              <a:t>     </a:t>
            </a:r>
            <a:r>
              <a:rPr lang="en" sz="1400" b="1">
                <a:latin typeface="Coming Soon"/>
                <a:ea typeface="Coming Soon"/>
                <a:cs typeface="Coming Soon"/>
                <a:sym typeface="Coming Soon"/>
              </a:rPr>
              <a:t>noun</a:t>
            </a:r>
            <a:endParaRPr sz="1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My bedroom was </a:t>
            </a:r>
            <a:r>
              <a:rPr lang="en" sz="2400" b="1">
                <a:solidFill>
                  <a:srgbClr val="33CC33"/>
                </a:solidFill>
                <a:latin typeface="Coming Soon"/>
                <a:ea typeface="Coming Soon"/>
                <a:cs typeface="Coming Soon"/>
                <a:sym typeface="Coming Soon"/>
              </a:rPr>
              <a:t>messy.</a:t>
            </a:r>
            <a:endParaRPr sz="2400" b="1">
              <a:solidFill>
                <a:srgbClr val="33CC33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     </a:t>
            </a:r>
            <a:r>
              <a:rPr lang="en" sz="1400" b="1">
                <a:latin typeface="Coming Soon"/>
                <a:ea typeface="Coming Soon"/>
                <a:cs typeface="Coming Soon"/>
                <a:sym typeface="Coming Soon"/>
              </a:rPr>
              <a:t>noun                 	</a:t>
            </a:r>
            <a:r>
              <a:rPr lang="en" sz="1400" b="1">
                <a:solidFill>
                  <a:srgbClr val="33CC33"/>
                </a:solidFill>
                <a:latin typeface="Coming Soon"/>
                <a:ea typeface="Coming Soon"/>
                <a:cs typeface="Coming Soon"/>
                <a:sym typeface="Coming Soon"/>
              </a:rPr>
              <a:t>adjective</a:t>
            </a:r>
            <a:endParaRPr sz="1400" b="1">
              <a:solidFill>
                <a:srgbClr val="33CC33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0" b="1">
              <a:solidFill>
                <a:srgbClr val="33CC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64350" y="1200150"/>
            <a:ext cx="8925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Definition: A person, place, thing, or idea.</a:t>
            </a:r>
            <a:br>
              <a:rPr lang="en" sz="2400" b="1">
                <a:latin typeface="Coming Soon"/>
                <a:ea typeface="Coming Soon"/>
                <a:cs typeface="Coming Soon"/>
                <a:sym typeface="Coming Soon"/>
              </a:rPr>
            </a:b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Common (n): names in general - begins with lower case letter (examples: city, cat, ocean, etc.) 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Proper (N): names a specific noun - begins with Capital Letter (examples: Wendell, Caitlin, The Buffalo Bills) 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ADJECTIVES ACTIVITIES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67525" y="1200150"/>
            <a:ext cx="8958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FF"/>
                </a:solidFill>
                <a:latin typeface="Coming Soon"/>
                <a:ea typeface="Coming Soon"/>
                <a:cs typeface="Coming Soon"/>
                <a:sym typeface="Coming Soon"/>
              </a:rPr>
              <a:t>What kind: old, happy, grumpy, red, parallel </a:t>
            </a:r>
            <a:endParaRPr sz="3600" b="1">
              <a:solidFill>
                <a:srgbClr val="0000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33CC33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ming Soon"/>
                <a:ea typeface="Coming Soon"/>
                <a:cs typeface="Coming Soon"/>
                <a:sym typeface="Coming Soon"/>
              </a:rPr>
              <a:t>Which one: my, his, Dave’s, this, those</a:t>
            </a:r>
            <a:endParaRPr sz="3600" b="1">
              <a:solidFill>
                <a:srgbClr val="FF9900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FF00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00FF"/>
                </a:solidFill>
                <a:latin typeface="Coming Soon"/>
                <a:ea typeface="Coming Soon"/>
                <a:cs typeface="Coming Soon"/>
                <a:sym typeface="Coming Soon"/>
              </a:rPr>
              <a:t>How many: five more, some, many, few </a:t>
            </a:r>
            <a:endParaRPr sz="3600" b="1">
              <a:solidFill>
                <a:srgbClr val="FF00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with Adjectives 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225100" y="1200150"/>
            <a:ext cx="8688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FF0000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Positive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 form is used to describe nouns (people, places, or things) or to describe verbs (actions). </a:t>
            </a:r>
            <a:endParaRPr sz="2400" b="1">
              <a:solidFill>
                <a:srgbClr val="FF0000"/>
              </a:solidFill>
              <a:highlight>
                <a:srgbClr val="FFFFFF"/>
              </a:highlight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555555"/>
              </a:solidFill>
              <a:highlight>
                <a:srgbClr val="FFFFFF"/>
              </a:highlight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The </a:t>
            </a:r>
            <a:r>
              <a:rPr lang="en" sz="2400" b="1" u="sng">
                <a:solidFill>
                  <a:srgbClr val="FF9900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comparative </a:t>
            </a:r>
            <a:r>
              <a:rPr lang="en" sz="2400" b="1">
                <a:solidFill>
                  <a:srgbClr val="FF9900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form is used for comparing two people or things</a:t>
            </a:r>
            <a:endParaRPr sz="2400" b="1">
              <a:solidFill>
                <a:srgbClr val="9900FF"/>
              </a:solidFill>
              <a:highlight>
                <a:srgbClr val="FFFFFF"/>
              </a:highlight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The </a:t>
            </a:r>
            <a:r>
              <a:rPr lang="en" sz="2400" b="1" u="sng">
                <a:solidFill>
                  <a:srgbClr val="99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superlative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 is used for 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3"/>
              </a:rPr>
              <a:t>comparing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  <a:latin typeface="Coming Soon"/>
                <a:ea typeface="Coming Soon"/>
                <a:cs typeface="Coming Soon"/>
                <a:sym typeface="Coming Soon"/>
              </a:rPr>
              <a:t> one person or thing with every other member of their group.</a:t>
            </a:r>
            <a:endParaRPr sz="2400" b="1">
              <a:solidFill>
                <a:srgbClr val="9900FF"/>
              </a:solidFill>
              <a:highlight>
                <a:srgbClr val="FFFFFF"/>
              </a:highlight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CONJUNCTIONS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3600"/>
              <a:buChar char="-"/>
            </a:pPr>
            <a:r>
              <a:rPr lang="en" sz="3600"/>
              <a:t>A conjunction is a joiner, a word that connects (conjoins) parts of a sentence.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Remember: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FANBOYS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For And Nor But Or Yet So 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PREPOSITIONS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135675" y="1200150"/>
            <a:ext cx="8955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preposition is a word that relates parts of the sentence using direction, location, or time.</a:t>
            </a:r>
            <a:br>
              <a:rPr lang="en"/>
            </a:br>
            <a:r>
              <a:rPr lang="en" sz="2400" b="1"/>
              <a:t>Examples of Prepositions: after, before, at, between.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-"/>
            </a:pPr>
            <a:r>
              <a:rPr lang="en" sz="2400" b="1" i="1">
                <a:solidFill>
                  <a:srgbClr val="FF0000"/>
                </a:solidFill>
              </a:rPr>
              <a:t>Most common preposition: to</a:t>
            </a:r>
            <a:endParaRPr sz="2400" b="1" i="1">
              <a:solidFill>
                <a:srgbClr val="FF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2400" b="1" i="1"/>
              <a:t>Example: When is recess?</a:t>
            </a:r>
            <a:br>
              <a:rPr lang="en" sz="1800" b="1"/>
            </a:br>
            <a:r>
              <a:rPr lang="en" sz="1800" b="1"/>
              <a:t>	Recess is </a:t>
            </a:r>
            <a:r>
              <a:rPr lang="en" sz="1800" b="1" i="1">
                <a:solidFill>
                  <a:srgbClr val="FF0000"/>
                </a:solidFill>
              </a:rPr>
              <a:t>after</a:t>
            </a:r>
            <a:r>
              <a:rPr lang="en" sz="1800" b="1"/>
              <a:t> writing.</a:t>
            </a:r>
            <a:br>
              <a:rPr lang="en" sz="1800" b="1"/>
            </a:br>
            <a:r>
              <a:rPr lang="en" sz="1800" b="1"/>
              <a:t>	Recess is</a:t>
            </a:r>
            <a:r>
              <a:rPr lang="en" sz="1800" b="1">
                <a:solidFill>
                  <a:srgbClr val="FF0000"/>
                </a:solidFill>
              </a:rPr>
              <a:t> </a:t>
            </a:r>
            <a:r>
              <a:rPr lang="en" sz="1800" b="1" i="1">
                <a:solidFill>
                  <a:srgbClr val="FF0000"/>
                </a:solidFill>
              </a:rPr>
              <a:t>before</a:t>
            </a:r>
            <a:r>
              <a:rPr lang="en" sz="1800" b="1"/>
              <a:t> science class.</a:t>
            </a:r>
            <a:br>
              <a:rPr lang="en" sz="1800" b="1"/>
            </a:br>
            <a:r>
              <a:rPr lang="en" sz="1800" b="1"/>
              <a:t>	Recess is</a:t>
            </a:r>
            <a:r>
              <a:rPr lang="en" sz="1800" b="1">
                <a:solidFill>
                  <a:srgbClr val="FF0000"/>
                </a:solidFill>
              </a:rPr>
              <a:t> </a:t>
            </a:r>
            <a:r>
              <a:rPr lang="en" sz="1800" b="1" i="1">
                <a:solidFill>
                  <a:srgbClr val="FF0000"/>
                </a:solidFill>
              </a:rPr>
              <a:t>at</a:t>
            </a:r>
            <a:r>
              <a:rPr lang="en" sz="1800" b="1">
                <a:solidFill>
                  <a:srgbClr val="FF0000"/>
                </a:solidFill>
              </a:rPr>
              <a:t> </a:t>
            </a:r>
            <a:r>
              <a:rPr lang="en" sz="1800" b="1"/>
              <a:t>12:45 pm.</a:t>
            </a:r>
            <a:br>
              <a:rPr lang="en" sz="1800" b="1"/>
            </a:br>
            <a:r>
              <a:rPr lang="en" sz="1800" b="1"/>
              <a:t>	Recess is </a:t>
            </a:r>
            <a:r>
              <a:rPr lang="en" sz="1800" b="1" i="1">
                <a:solidFill>
                  <a:srgbClr val="FF0000"/>
                </a:solidFill>
              </a:rPr>
              <a:t>between</a:t>
            </a:r>
            <a:r>
              <a:rPr lang="en" sz="1800" b="1"/>
              <a:t> lunch and social studies.</a:t>
            </a:r>
            <a:endParaRPr sz="1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INTERJECTIONS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1 : a word or cry (as “ouch”) expressing sudden or strong feeling.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Copy down some examples: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A: aha, ahem, ahh, ahoy, alas, arg, aw.</a:t>
            </a:r>
            <a:br>
              <a:rPr lang="en" sz="1800"/>
            </a:br>
            <a:r>
              <a:rPr lang="en" sz="1800"/>
              <a:t>B: bam, bingo, blah, boo, bravo, brrr.</a:t>
            </a:r>
            <a:br>
              <a:rPr lang="en" sz="1800"/>
            </a:br>
            <a:r>
              <a:rPr lang="en" sz="1800"/>
              <a:t>C: cheers, congratulations.</a:t>
            </a:r>
            <a:br>
              <a:rPr lang="en" sz="1800"/>
            </a:br>
            <a:r>
              <a:rPr lang="en" sz="1800"/>
              <a:t>D: dang, drat, darn, duh.</a:t>
            </a:r>
            <a:br>
              <a:rPr lang="en" sz="1800"/>
            </a:br>
            <a:r>
              <a:rPr lang="en" sz="1800"/>
              <a:t>E: eek, eh, encore, eureka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 EXAMPLES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08750" y="1200150"/>
            <a:ext cx="8621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u="sng"/>
              <a:t>Susan </a:t>
            </a:r>
            <a:r>
              <a:rPr lang="en" sz="3600"/>
              <a:t>loves to wear </a:t>
            </a:r>
            <a:r>
              <a:rPr lang="en" sz="3600" u="sng"/>
              <a:t>dresses </a:t>
            </a:r>
            <a:r>
              <a:rPr lang="en" sz="3600"/>
              <a:t>and </a:t>
            </a:r>
            <a:r>
              <a:rPr lang="en" sz="3600" u="sng"/>
              <a:t>skirts</a:t>
            </a:r>
            <a:r>
              <a:rPr lang="en" sz="3600"/>
              <a:t>. She has a pink </a:t>
            </a:r>
            <a:r>
              <a:rPr lang="en" sz="3600" u="sng"/>
              <a:t>t-shirt </a:t>
            </a:r>
            <a:r>
              <a:rPr lang="en" sz="3600"/>
              <a:t>that is also her favorite. Her </a:t>
            </a:r>
            <a:r>
              <a:rPr lang="en" sz="3600" u="sng"/>
              <a:t>brother</a:t>
            </a:r>
            <a:r>
              <a:rPr lang="en" sz="3600"/>
              <a:t>, </a:t>
            </a:r>
            <a:r>
              <a:rPr lang="en" sz="3600" u="sng"/>
              <a:t>Brandon</a:t>
            </a:r>
            <a:r>
              <a:rPr lang="en" sz="3600"/>
              <a:t>, prefers to play </a:t>
            </a:r>
            <a:r>
              <a:rPr lang="en" sz="3600" u="sng"/>
              <a:t>soccer </a:t>
            </a:r>
            <a:r>
              <a:rPr lang="en" sz="3600"/>
              <a:t>and wear </a:t>
            </a:r>
            <a:r>
              <a:rPr lang="en" sz="3600" u="sng"/>
              <a:t>cleats</a:t>
            </a:r>
            <a:r>
              <a:rPr lang="en" sz="3600"/>
              <a:t>. </a:t>
            </a:r>
            <a:r>
              <a:rPr lang="en" sz="3600" u="sng"/>
              <a:t>Susan </a:t>
            </a:r>
            <a:r>
              <a:rPr lang="en" sz="3600"/>
              <a:t>also likes to play </a:t>
            </a:r>
            <a:r>
              <a:rPr lang="en" sz="3600" u="sng"/>
              <a:t>soccer </a:t>
            </a:r>
            <a:r>
              <a:rPr lang="en" sz="3600"/>
              <a:t>but only because her </a:t>
            </a:r>
            <a:r>
              <a:rPr lang="en" sz="3600" u="sng"/>
              <a:t>team</a:t>
            </a:r>
            <a:r>
              <a:rPr lang="en" sz="3600"/>
              <a:t>’s </a:t>
            </a:r>
            <a:r>
              <a:rPr lang="en" sz="3600" u="sng"/>
              <a:t>color </a:t>
            </a:r>
            <a:r>
              <a:rPr lang="en" sz="3600"/>
              <a:t>is her favorite </a:t>
            </a:r>
            <a:r>
              <a:rPr lang="en" sz="3600" u="sng"/>
              <a:t>color</a:t>
            </a:r>
            <a:r>
              <a:rPr lang="en" sz="3600"/>
              <a:t>.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66250" y="1200150"/>
            <a:ext cx="8716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Definition: A word used to replace a noun. (6 types of pronouns, 6 types of personal pronouns)</a:t>
            </a:r>
            <a:endParaRPr sz="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Personal Pronouns: 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singular nominative - I, you, he, she, it 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plural nominative: we, you, they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singular objective: me, you, him, her, it 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plural objective: us, you, them 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singular possessive: my, your, his, her, its, mine, yours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ming Soon"/>
                <a:ea typeface="Coming Soon"/>
                <a:cs typeface="Coming Soon"/>
                <a:sym typeface="Coming Soon"/>
              </a:rPr>
              <a:t>plural possessive: our, you, their, ours, yours, theirs </a:t>
            </a: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66250" y="1200150"/>
            <a:ext cx="8716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900FF"/>
                </a:solidFill>
                <a:latin typeface="Coming Soon"/>
                <a:ea typeface="Coming Soon"/>
                <a:cs typeface="Coming Soon"/>
                <a:sym typeface="Coming Soon"/>
              </a:rPr>
              <a:t>Personal: </a:t>
            </a: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(1st person: pronouns have to do with “me” … 2nd person: having to do with you, and 3rd person - pronouns having to do with everyone else)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900FF"/>
                </a:solidFill>
                <a:latin typeface="Coming Soon"/>
                <a:ea typeface="Coming Soon"/>
                <a:cs typeface="Coming Soon"/>
                <a:sym typeface="Coming Soon"/>
              </a:rPr>
              <a:t>Reflexive (ref):</a:t>
            </a: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 reflects back to self (examples: myself, yourself, himself, herself, ourselves, etc.)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95000" y="1200150"/>
            <a:ext cx="8906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Relative (rp): starts adj. dependent clauses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Examples: that, which, who, whom, whose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Interrogative (int): asks a question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Examples: which? whose? what? whom? who?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Demonstrative (dem): demonstrates which one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examples: this, that, these, those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95000" y="1200150"/>
            <a:ext cx="8906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ming Soon"/>
                <a:ea typeface="Coming Soon"/>
                <a:cs typeface="Coming Soon"/>
                <a:sym typeface="Coming Soon"/>
              </a:rPr>
              <a:t>Indefinite (ind): doesn’t refer to a definite person or thing</a:t>
            </a:r>
            <a:endParaRPr sz="24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examples: each, either, neither, few, some, all, most, several, many, none, one, someone, noone, everyone, anyone, somebody, nobody, everybody, anybody, more, much, another, both, any, other, etc.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 EXAMPLES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Her </a:t>
            </a:r>
            <a:r>
              <a:rPr lang="en"/>
              <a:t>name is Mikayla. </a:t>
            </a:r>
            <a:r>
              <a:rPr lang="en" u="sng"/>
              <a:t>She </a:t>
            </a:r>
            <a:r>
              <a:rPr lang="en"/>
              <a:t>likes to draw and play volleyball. </a:t>
            </a:r>
            <a:r>
              <a:rPr lang="en" u="sng"/>
              <a:t>Her </a:t>
            </a:r>
            <a:r>
              <a:rPr lang="en"/>
              <a:t>volleyball team is the Tornados. </a:t>
            </a:r>
            <a:r>
              <a:rPr lang="en" u="sng"/>
              <a:t>They </a:t>
            </a:r>
            <a:r>
              <a:rPr lang="en"/>
              <a:t>play all over the state. Carolena is </a:t>
            </a:r>
            <a:r>
              <a:rPr lang="en" u="sng"/>
              <a:t>her </a:t>
            </a:r>
            <a:r>
              <a:rPr lang="en"/>
              <a:t>teammate. </a:t>
            </a:r>
            <a:r>
              <a:rPr lang="en" u="sng"/>
              <a:t>She </a:t>
            </a:r>
            <a:r>
              <a:rPr lang="en"/>
              <a:t>has a younger brother named Taylor. </a:t>
            </a:r>
            <a:r>
              <a:rPr lang="en" u="sng"/>
              <a:t>He</a:t>
            </a:r>
            <a:r>
              <a:rPr lang="en"/>
              <a:t>’s a pain, but </a:t>
            </a:r>
            <a:r>
              <a:rPr lang="en" u="sng"/>
              <a:t>everyone </a:t>
            </a:r>
            <a:r>
              <a:rPr lang="en"/>
              <a:t>seems to like </a:t>
            </a:r>
            <a:r>
              <a:rPr lang="en" u="sng"/>
              <a:t>him</a:t>
            </a:r>
            <a:r>
              <a:rPr lang="en"/>
              <a:t>. Sometimes, </a:t>
            </a:r>
            <a:r>
              <a:rPr lang="en" u="sng"/>
              <a:t>they all</a:t>
            </a:r>
            <a:r>
              <a:rPr lang="en"/>
              <a:t> will play volleyball together in the yard.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7500" y="1200150"/>
            <a:ext cx="870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Coming Soon"/>
                <a:ea typeface="Coming Soon"/>
                <a:cs typeface="Coming Soon"/>
                <a:sym typeface="Coming Soon"/>
              </a:rPr>
              <a:t>Definition: shows action or helps to make a statement </a:t>
            </a:r>
            <a:endParaRPr sz="36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Coming Soon"/>
                <a:ea typeface="Coming Soon"/>
                <a:cs typeface="Coming Soon"/>
                <a:sym typeface="Coming Soon"/>
              </a:rPr>
              <a:t>Action (av) - shows action</a:t>
            </a:r>
            <a:endParaRPr sz="36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example: she </a:t>
            </a:r>
            <a:r>
              <a:rPr lang="en" sz="3600" b="1" u="sng">
                <a:latin typeface="Coming Soon"/>
                <a:ea typeface="Coming Soon"/>
                <a:cs typeface="Coming Soon"/>
                <a:sym typeface="Coming Soon"/>
              </a:rPr>
              <a:t>wrote</a:t>
            </a: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 a note 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1149</Words>
  <Application>Microsoft Office PowerPoint</Application>
  <PresentationFormat>On-screen Show (16:9)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Coming Soon</vt:lpstr>
      <vt:lpstr>Arial</vt:lpstr>
      <vt:lpstr>Georgia</vt:lpstr>
      <vt:lpstr>Comic Sans MS</vt:lpstr>
      <vt:lpstr>Paper Plane</vt:lpstr>
      <vt:lpstr>PARTS OF SPEECH!</vt:lpstr>
      <vt:lpstr>NOUNS</vt:lpstr>
      <vt:lpstr>NOUNS EXAMPLES</vt:lpstr>
      <vt:lpstr>PRONOUNS</vt:lpstr>
      <vt:lpstr>PRONOUNS</vt:lpstr>
      <vt:lpstr>PRONOUNS</vt:lpstr>
      <vt:lpstr>PRONOUNS</vt:lpstr>
      <vt:lpstr>PRONOUNS EXAMPLES</vt:lpstr>
      <vt:lpstr>VERBS</vt:lpstr>
      <vt:lpstr>VERBS</vt:lpstr>
      <vt:lpstr>VERBS</vt:lpstr>
      <vt:lpstr>VERBS </vt:lpstr>
      <vt:lpstr>ADVERBS</vt:lpstr>
      <vt:lpstr>ADVERBS </vt:lpstr>
      <vt:lpstr>ARTICLES</vt:lpstr>
      <vt:lpstr>ARTICLES</vt:lpstr>
      <vt:lpstr>ARTICLES EXAMPLES</vt:lpstr>
      <vt:lpstr>ADJECTIVES</vt:lpstr>
      <vt:lpstr>ADJECTIVES ACTIVITIES</vt:lpstr>
      <vt:lpstr>ADJECTIVES ACTIVITIES</vt:lpstr>
      <vt:lpstr>Comparing with Adjectives </vt:lpstr>
      <vt:lpstr>CONJUNCTIONS</vt:lpstr>
      <vt:lpstr>PREPOSITIONS</vt:lpstr>
      <vt:lpstr>INTERJECTIONS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SPEECH!</dc:title>
  <cp:lastModifiedBy>Marlene Agcaoili</cp:lastModifiedBy>
  <cp:revision>2</cp:revision>
  <dcterms:modified xsi:type="dcterms:W3CDTF">2023-02-28T22:03:34Z</dcterms:modified>
</cp:coreProperties>
</file>