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8" r:id="rId1"/>
    <p:sldMasterId id="2147483769" r:id="rId2"/>
    <p:sldMasterId id="2147483770" r:id="rId3"/>
    <p:sldMasterId id="2147483771" r:id="rId4"/>
    <p:sldMasterId id="2147483772" r:id="rId5"/>
    <p:sldMasterId id="2147483773" r:id="rId6"/>
    <p:sldMasterId id="2147483774" r:id="rId7"/>
    <p:sldMasterId id="2147483775" r:id="rId8"/>
    <p:sldMasterId id="2147483777" r:id="rId9"/>
  </p:sldMasterIdLst>
  <p:notesMasterIdLst>
    <p:notesMasterId r:id="rId33"/>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79" r:id="rId22"/>
    <p:sldId id="269" r:id="rId23"/>
    <p:sldId id="276" r:id="rId24"/>
    <p:sldId id="278" r:id="rId25"/>
    <p:sldId id="271" r:id="rId26"/>
    <p:sldId id="281" r:id="rId27"/>
    <p:sldId id="270" r:id="rId28"/>
    <p:sldId id="272" r:id="rId29"/>
    <p:sldId id="273" r:id="rId30"/>
    <p:sldId id="274" r:id="rId31"/>
    <p:sldId id="275" r:id="rId32"/>
  </p:sldIdLst>
  <p:sldSz cx="9144000" cy="5143500" type="screen16x9"/>
  <p:notesSz cx="6858000" cy="9144000"/>
  <p:embeddedFontLst>
    <p:embeddedFont>
      <p:font typeface="맑은 고딕" panose="020B0503020000020004" pitchFamily="34" charset="-127"/>
      <p:regular r:id="rId34"/>
      <p:bold r:id="rId35"/>
    </p:embeddedFont>
    <p:embeddedFont>
      <p:font typeface="Merriweather Black" panose="020B0604020202020204" charset="0"/>
      <p:bold r:id="rId36"/>
      <p:boldItalic r:id="rId37"/>
    </p:embeddedFont>
    <p:embeddedFont>
      <p:font typeface="Lobster" panose="020B0604020202020204" charset="0"/>
      <p:regular r:id="rId38"/>
    </p:embeddedFont>
    <p:embeddedFont>
      <p:font typeface="Spectral" panose="020B0604020202020204" charset="0"/>
      <p:regular r:id="rId39"/>
      <p:bold r:id="rId40"/>
      <p:italic r:id="rId41"/>
      <p:boldItalic r:id="rId42"/>
    </p:embeddedFont>
    <p:embeddedFont>
      <p:font typeface="Spectral SemiBold"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font" Target="fonts/font6.fntdata"/><Relationship Id="rId21" Type="http://schemas.openxmlformats.org/officeDocument/2006/relationships/slide" Target="slides/slide12.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1.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3312758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p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55" name="Google Shape;555;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156141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5" name="Google Shape;715;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00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1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23" name="Google Shape;723;p1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91177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1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4" name="Google Shape;744;p1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537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6" name="Google Shape;766;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19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6" name="Google Shape;766;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6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7" name="Google Shape;757;p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27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6" name="Google Shape;766;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35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6" name="Google Shape;786;p1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12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6" name="Google Shape;766;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729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6" name="Google Shape;776;p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07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3" name="Google Shape;563;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066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6" name="Google Shape;796;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6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6" name="Google Shape;806;p1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25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6" name="Google Shape;816;p1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1348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3" name="Google Shape;823;p20: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4" name="Google Shape;824;p20: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23</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80629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9" name="Google Shape;589;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537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6" name="Google Shape;596;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13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1" name="Google Shape;601;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11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4" name="Google Shape;644;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66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9" name="Google Shape;669;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96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6" name="Google Shape;676;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94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8" name="Google Shape;688;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193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5"/>
        <p:cNvGrpSpPr/>
        <p:nvPr/>
      </p:nvGrpSpPr>
      <p:grpSpPr>
        <a:xfrm>
          <a:off x="0" y="0"/>
          <a:ext cx="0" cy="0"/>
          <a:chOff x="0" y="0"/>
          <a:chExt cx="0" cy="0"/>
        </a:xfrm>
      </p:grpSpPr>
      <p:sp>
        <p:nvSpPr>
          <p:cNvPr id="516" name="Google Shape;516;p1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517"/>
        <p:cNvGrpSpPr/>
        <p:nvPr/>
      </p:nvGrpSpPr>
      <p:grpSpPr>
        <a:xfrm>
          <a:off x="0" y="0"/>
          <a:ext cx="0" cy="0"/>
          <a:chOff x="0" y="0"/>
          <a:chExt cx="0" cy="0"/>
        </a:xfrm>
      </p:grpSpPr>
      <p:sp>
        <p:nvSpPr>
          <p:cNvPr id="518" name="Google Shape;518;p124"/>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19"/>
        <p:cNvGrpSpPr/>
        <p:nvPr/>
      </p:nvGrpSpPr>
      <p:grpSpPr>
        <a:xfrm>
          <a:off x="0" y="0"/>
          <a:ext cx="0" cy="0"/>
          <a:chOff x="0" y="0"/>
          <a:chExt cx="0" cy="0"/>
        </a:xfrm>
      </p:grpSpPr>
      <p:sp>
        <p:nvSpPr>
          <p:cNvPr id="520" name="Google Shape;520;p12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1" name="Google Shape;521;p1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2" name="Google Shape;522;p12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3" name="Google Shape;523;p1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4"/>
        <p:cNvGrpSpPr/>
        <p:nvPr/>
      </p:nvGrpSpPr>
      <p:grpSpPr>
        <a:xfrm>
          <a:off x="0" y="0"/>
          <a:ext cx="0" cy="0"/>
          <a:chOff x="0" y="0"/>
          <a:chExt cx="0" cy="0"/>
        </a:xfrm>
      </p:grpSpPr>
      <p:sp>
        <p:nvSpPr>
          <p:cNvPr id="525" name="Google Shape;525;p1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6" name="Google Shape;526;p12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7" name="Google Shape;527;p12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8" name="Google Shape;528;p12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29"/>
        <p:cNvGrpSpPr/>
        <p:nvPr/>
      </p:nvGrpSpPr>
      <p:grpSpPr>
        <a:xfrm>
          <a:off x="0" y="0"/>
          <a:ext cx="0" cy="0"/>
          <a:chOff x="0" y="0"/>
          <a:chExt cx="0" cy="0"/>
        </a:xfrm>
      </p:grpSpPr>
      <p:sp>
        <p:nvSpPr>
          <p:cNvPr id="530" name="Google Shape;530;p12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1" name="Google Shape;531;p12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2" name="Google Shape;532;p12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3" name="Google Shape;533;p12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34"/>
        <p:cNvGrpSpPr/>
        <p:nvPr/>
      </p:nvGrpSpPr>
      <p:grpSpPr>
        <a:xfrm>
          <a:off x="0" y="0"/>
          <a:ext cx="0" cy="0"/>
          <a:chOff x="0" y="0"/>
          <a:chExt cx="0" cy="0"/>
        </a:xfrm>
      </p:grpSpPr>
      <p:sp>
        <p:nvSpPr>
          <p:cNvPr id="535" name="Google Shape;535;p12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6" name="Google Shape;536;p12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7" name="Google Shape;537;p12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8"/>
        <p:cNvGrpSpPr/>
        <p:nvPr/>
      </p:nvGrpSpPr>
      <p:grpSpPr>
        <a:xfrm>
          <a:off x="0" y="0"/>
          <a:ext cx="0" cy="0"/>
          <a:chOff x="0" y="0"/>
          <a:chExt cx="0" cy="0"/>
        </a:xfrm>
      </p:grpSpPr>
      <p:sp>
        <p:nvSpPr>
          <p:cNvPr id="539" name="Google Shape;539;p1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0" name="Google Shape;540;p12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1" name="Google Shape;541;p12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2" name="Google Shape;542;p12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3" name="Google Shape;543;p12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44"/>
        <p:cNvGrpSpPr/>
        <p:nvPr/>
      </p:nvGrpSpPr>
      <p:grpSpPr>
        <a:xfrm>
          <a:off x="0" y="0"/>
          <a:ext cx="0" cy="0"/>
          <a:chOff x="0" y="0"/>
          <a:chExt cx="0" cy="0"/>
        </a:xfrm>
      </p:grpSpPr>
      <p:sp>
        <p:nvSpPr>
          <p:cNvPr id="545" name="Google Shape;545;p1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6" name="Google Shape;546;p13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7" name="Google Shape;547;p13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8" name="Google Shape;548;p13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9" name="Google Shape;549;p13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0" name="Google Shape;550;p13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1" name="Google Shape;551;p13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7"/>
        <p:cNvGrpSpPr/>
        <p:nvPr/>
      </p:nvGrpSpPr>
      <p:grpSpPr>
        <a:xfrm>
          <a:off x="0" y="0"/>
          <a:ext cx="0" cy="0"/>
          <a:chOff x="0" y="0"/>
          <a:chExt cx="0" cy="0"/>
        </a:xfrm>
      </p:grpSpPr>
      <p:sp>
        <p:nvSpPr>
          <p:cNvPr id="78" name="Google Shape;78;p20"/>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9"/>
        <p:cNvGrpSpPr/>
        <p:nvPr/>
      </p:nvGrpSpPr>
      <p:grpSpPr>
        <a:xfrm>
          <a:off x="0" y="0"/>
          <a:ext cx="0" cy="0"/>
          <a:chOff x="0" y="0"/>
          <a:chExt cx="0" cy="0"/>
        </a:xfrm>
      </p:grpSpPr>
      <p:sp>
        <p:nvSpPr>
          <p:cNvPr id="120" name="Google Shape;120;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3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1"/>
        <p:cNvGrpSpPr/>
        <p:nvPr/>
      </p:nvGrpSpPr>
      <p:grpSpPr>
        <a:xfrm>
          <a:off x="0" y="0"/>
          <a:ext cx="0" cy="0"/>
          <a:chOff x="0" y="0"/>
          <a:chExt cx="0" cy="0"/>
        </a:xfrm>
      </p:grpSpPr>
      <p:sp>
        <p:nvSpPr>
          <p:cNvPr id="132" name="Google Shape;132;p33"/>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3"/>
        <p:cNvGrpSpPr/>
        <p:nvPr/>
      </p:nvGrpSpPr>
      <p:grpSpPr>
        <a:xfrm>
          <a:off x="0" y="0"/>
          <a:ext cx="0" cy="0"/>
          <a:chOff x="0" y="0"/>
          <a:chExt cx="0" cy="0"/>
        </a:xfrm>
      </p:grpSpPr>
      <p:sp>
        <p:nvSpPr>
          <p:cNvPr id="134" name="Google Shape;134;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3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8"/>
        <p:cNvGrpSpPr/>
        <p:nvPr/>
      </p:nvGrpSpPr>
      <p:grpSpPr>
        <a:xfrm>
          <a:off x="0" y="0"/>
          <a:ext cx="0" cy="0"/>
          <a:chOff x="0" y="0"/>
          <a:chExt cx="0" cy="0"/>
        </a:xfrm>
      </p:grpSpPr>
      <p:sp>
        <p:nvSpPr>
          <p:cNvPr id="139" name="Google Shape;139;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3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3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3"/>
        <p:cNvGrpSpPr/>
        <p:nvPr/>
      </p:nvGrpSpPr>
      <p:grpSpPr>
        <a:xfrm>
          <a:off x="0" y="0"/>
          <a:ext cx="0" cy="0"/>
          <a:chOff x="0" y="0"/>
          <a:chExt cx="0" cy="0"/>
        </a:xfrm>
      </p:grpSpPr>
      <p:sp>
        <p:nvSpPr>
          <p:cNvPr id="144" name="Google Shape;144;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6" name="Google Shape;146;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3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3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2"/>
        <p:cNvGrpSpPr/>
        <p:nvPr/>
      </p:nvGrpSpPr>
      <p:grpSpPr>
        <a:xfrm>
          <a:off x="0" y="0"/>
          <a:ext cx="0" cy="0"/>
          <a:chOff x="0" y="0"/>
          <a:chExt cx="0" cy="0"/>
        </a:xfrm>
      </p:grpSpPr>
      <p:sp>
        <p:nvSpPr>
          <p:cNvPr id="153" name="Google Shape;153;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3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6" name="Google Shape;156;p3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3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8"/>
        <p:cNvGrpSpPr/>
        <p:nvPr/>
      </p:nvGrpSpPr>
      <p:grpSpPr>
        <a:xfrm>
          <a:off x="0" y="0"/>
          <a:ext cx="0" cy="0"/>
          <a:chOff x="0" y="0"/>
          <a:chExt cx="0" cy="0"/>
        </a:xfrm>
      </p:grpSpPr>
      <p:sp>
        <p:nvSpPr>
          <p:cNvPr id="159" name="Google Shape;159;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3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3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3" name="Google Shape;163;p3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4" name="Google Shape;164;p3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7"/>
        <p:cNvGrpSpPr/>
        <p:nvPr/>
      </p:nvGrpSpPr>
      <p:grpSpPr>
        <a:xfrm>
          <a:off x="0" y="0"/>
          <a:ext cx="0" cy="0"/>
          <a:chOff x="0" y="0"/>
          <a:chExt cx="0" cy="0"/>
        </a:xfrm>
      </p:grpSpPr>
      <p:sp>
        <p:nvSpPr>
          <p:cNvPr id="178" name="Google Shape;178;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4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0"/>
        <p:cNvGrpSpPr/>
        <p:nvPr/>
      </p:nvGrpSpPr>
      <p:grpSpPr>
        <a:xfrm>
          <a:off x="0" y="0"/>
          <a:ext cx="0" cy="0"/>
          <a:chOff x="0" y="0"/>
          <a:chExt cx="0" cy="0"/>
        </a:xfrm>
      </p:grpSpPr>
      <p:sp>
        <p:nvSpPr>
          <p:cNvPr id="181" name="Google Shape;181;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3"/>
        <p:cNvGrpSpPr/>
        <p:nvPr/>
      </p:nvGrpSpPr>
      <p:grpSpPr>
        <a:xfrm>
          <a:off x="0" y="0"/>
          <a:ext cx="0" cy="0"/>
          <a:chOff x="0" y="0"/>
          <a:chExt cx="0" cy="0"/>
        </a:xfrm>
      </p:grpSpPr>
      <p:sp>
        <p:nvSpPr>
          <p:cNvPr id="184" name="Google Shape;184;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6" name="Google Shape;186;p4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4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9"/>
        <p:cNvGrpSpPr/>
        <p:nvPr/>
      </p:nvGrpSpPr>
      <p:grpSpPr>
        <a:xfrm>
          <a:off x="0" y="0"/>
          <a:ext cx="0" cy="0"/>
          <a:chOff x="0" y="0"/>
          <a:chExt cx="0" cy="0"/>
        </a:xfrm>
      </p:grpSpPr>
      <p:sp>
        <p:nvSpPr>
          <p:cNvPr id="190" name="Google Shape;190;p4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4" name="Google Shape;194;p4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5" name="Google Shape;195;p4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6"/>
        <p:cNvGrpSpPr/>
        <p:nvPr/>
      </p:nvGrpSpPr>
      <p:grpSpPr>
        <a:xfrm>
          <a:off x="0" y="0"/>
          <a:ext cx="0" cy="0"/>
          <a:chOff x="0" y="0"/>
          <a:chExt cx="0" cy="0"/>
        </a:xfrm>
      </p:grpSpPr>
      <p:sp>
        <p:nvSpPr>
          <p:cNvPr id="197" name="Google Shape;197;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4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4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1"/>
        <p:cNvGrpSpPr/>
        <p:nvPr/>
      </p:nvGrpSpPr>
      <p:grpSpPr>
        <a:xfrm>
          <a:off x="0" y="0"/>
          <a:ext cx="0" cy="0"/>
          <a:chOff x="0" y="0"/>
          <a:chExt cx="0" cy="0"/>
        </a:xfrm>
      </p:grpSpPr>
      <p:sp>
        <p:nvSpPr>
          <p:cNvPr id="202" name="Google Shape;202;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4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4" name="Google Shape;204;p4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5" name="Google Shape;205;p4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6"/>
        <p:cNvGrpSpPr/>
        <p:nvPr/>
      </p:nvGrpSpPr>
      <p:grpSpPr>
        <a:xfrm>
          <a:off x="0" y="0"/>
          <a:ext cx="0" cy="0"/>
          <a:chOff x="0" y="0"/>
          <a:chExt cx="0" cy="0"/>
        </a:xfrm>
      </p:grpSpPr>
      <p:sp>
        <p:nvSpPr>
          <p:cNvPr id="207" name="Google Shape;207;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9" name="Google Shape;209;p5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0"/>
        <p:cNvGrpSpPr/>
        <p:nvPr/>
      </p:nvGrpSpPr>
      <p:grpSpPr>
        <a:xfrm>
          <a:off x="0" y="0"/>
          <a:ext cx="0" cy="0"/>
          <a:chOff x="0" y="0"/>
          <a:chExt cx="0" cy="0"/>
        </a:xfrm>
      </p:grpSpPr>
      <p:sp>
        <p:nvSpPr>
          <p:cNvPr id="211" name="Google Shape;211;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3" name="Google Shape;213;p5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5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5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6"/>
        <p:cNvGrpSpPr/>
        <p:nvPr/>
      </p:nvGrpSpPr>
      <p:grpSpPr>
        <a:xfrm>
          <a:off x="0" y="0"/>
          <a:ext cx="0" cy="0"/>
          <a:chOff x="0" y="0"/>
          <a:chExt cx="0" cy="0"/>
        </a:xfrm>
      </p:grpSpPr>
      <p:sp>
        <p:nvSpPr>
          <p:cNvPr id="217" name="Google Shape;217;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5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5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5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2" name="Google Shape;222;p5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3" name="Google Shape;223;p5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3"/>
        <p:cNvGrpSpPr/>
        <p:nvPr/>
      </p:nvGrpSpPr>
      <p:grpSpPr>
        <a:xfrm>
          <a:off x="0" y="0"/>
          <a:ext cx="0" cy="0"/>
          <a:chOff x="0" y="0"/>
          <a:chExt cx="0" cy="0"/>
        </a:xfrm>
      </p:grpSpPr>
      <p:sp>
        <p:nvSpPr>
          <p:cNvPr id="234" name="Google Shape;234;p5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5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36"/>
        <p:cNvGrpSpPr/>
        <p:nvPr/>
      </p:nvGrpSpPr>
      <p:grpSpPr>
        <a:xfrm>
          <a:off x="0" y="0"/>
          <a:ext cx="0" cy="0"/>
          <a:chOff x="0" y="0"/>
          <a:chExt cx="0" cy="0"/>
        </a:xfrm>
      </p:grpSpPr>
      <p:sp>
        <p:nvSpPr>
          <p:cNvPr id="237" name="Google Shape;237;p5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9" name="Google Shape;239;p5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
        <p:cNvGrpSpPr/>
        <p:nvPr/>
      </p:nvGrpSpPr>
      <p:grpSpPr>
        <a:xfrm>
          <a:off x="0" y="0"/>
          <a:ext cx="0" cy="0"/>
          <a:chOff x="0" y="0"/>
          <a:chExt cx="0" cy="0"/>
        </a:xfrm>
      </p:grpSpPr>
      <p:sp>
        <p:nvSpPr>
          <p:cNvPr id="241" name="Google Shape;241;p5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2"/>
        <p:cNvGrpSpPr/>
        <p:nvPr/>
      </p:nvGrpSpPr>
      <p:grpSpPr>
        <a:xfrm>
          <a:off x="0" y="0"/>
          <a:ext cx="0" cy="0"/>
          <a:chOff x="0" y="0"/>
          <a:chExt cx="0" cy="0"/>
        </a:xfrm>
      </p:grpSpPr>
      <p:sp>
        <p:nvSpPr>
          <p:cNvPr id="243" name="Google Shape;243;p59"/>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4"/>
        <p:cNvGrpSpPr/>
        <p:nvPr/>
      </p:nvGrpSpPr>
      <p:grpSpPr>
        <a:xfrm>
          <a:off x="0" y="0"/>
          <a:ext cx="0" cy="0"/>
          <a:chOff x="0" y="0"/>
          <a:chExt cx="0" cy="0"/>
        </a:xfrm>
      </p:grpSpPr>
      <p:sp>
        <p:nvSpPr>
          <p:cNvPr id="245" name="Google Shape;245;p6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6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7" name="Google Shape;247;p6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8" name="Google Shape;248;p6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49"/>
        <p:cNvGrpSpPr/>
        <p:nvPr/>
      </p:nvGrpSpPr>
      <p:grpSpPr>
        <a:xfrm>
          <a:off x="0" y="0"/>
          <a:ext cx="0" cy="0"/>
          <a:chOff x="0" y="0"/>
          <a:chExt cx="0" cy="0"/>
        </a:xfrm>
      </p:grpSpPr>
      <p:sp>
        <p:nvSpPr>
          <p:cNvPr id="250" name="Google Shape;250;p6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6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2" name="Google Shape;252;p6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3" name="Google Shape;253;p61"/>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4"/>
        <p:cNvGrpSpPr/>
        <p:nvPr/>
      </p:nvGrpSpPr>
      <p:grpSpPr>
        <a:xfrm>
          <a:off x="0" y="0"/>
          <a:ext cx="0" cy="0"/>
          <a:chOff x="0" y="0"/>
          <a:chExt cx="0" cy="0"/>
        </a:xfrm>
      </p:grpSpPr>
      <p:sp>
        <p:nvSpPr>
          <p:cNvPr id="255" name="Google Shape;255;p6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6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7" name="Google Shape;257;p6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8" name="Google Shape;258;p62"/>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59"/>
        <p:cNvGrpSpPr/>
        <p:nvPr/>
      </p:nvGrpSpPr>
      <p:grpSpPr>
        <a:xfrm>
          <a:off x="0" y="0"/>
          <a:ext cx="0" cy="0"/>
          <a:chOff x="0" y="0"/>
          <a:chExt cx="0" cy="0"/>
        </a:xfrm>
      </p:grpSpPr>
      <p:sp>
        <p:nvSpPr>
          <p:cNvPr id="260" name="Google Shape;260;p6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63"/>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2" name="Google Shape;262;p63"/>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3"/>
        <p:cNvGrpSpPr/>
        <p:nvPr/>
      </p:nvGrpSpPr>
      <p:grpSpPr>
        <a:xfrm>
          <a:off x="0" y="0"/>
          <a:ext cx="0" cy="0"/>
          <a:chOff x="0" y="0"/>
          <a:chExt cx="0" cy="0"/>
        </a:xfrm>
      </p:grpSpPr>
      <p:sp>
        <p:nvSpPr>
          <p:cNvPr id="264" name="Google Shape;264;p6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6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6" name="Google Shape;266;p6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7" name="Google Shape;267;p6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8" name="Google Shape;268;p64"/>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69"/>
        <p:cNvGrpSpPr/>
        <p:nvPr/>
      </p:nvGrpSpPr>
      <p:grpSpPr>
        <a:xfrm>
          <a:off x="0" y="0"/>
          <a:ext cx="0" cy="0"/>
          <a:chOff x="0" y="0"/>
          <a:chExt cx="0" cy="0"/>
        </a:xfrm>
      </p:grpSpPr>
      <p:sp>
        <p:nvSpPr>
          <p:cNvPr id="270" name="Google Shape;270;p6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65"/>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2" name="Google Shape;272;p65"/>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3" name="Google Shape;273;p65"/>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4" name="Google Shape;274;p65"/>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5" name="Google Shape;275;p65"/>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6" name="Google Shape;276;p65"/>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85"/>
        <p:cNvGrpSpPr/>
        <p:nvPr/>
      </p:nvGrpSpPr>
      <p:grpSpPr>
        <a:xfrm>
          <a:off x="0" y="0"/>
          <a:ext cx="0" cy="0"/>
          <a:chOff x="0" y="0"/>
          <a:chExt cx="0" cy="0"/>
        </a:xfrm>
      </p:grpSpPr>
      <p:sp>
        <p:nvSpPr>
          <p:cNvPr id="286" name="Google Shape;286;p6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6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6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91"/>
        <p:cNvGrpSpPr/>
        <p:nvPr/>
      </p:nvGrpSpPr>
      <p:grpSpPr>
        <a:xfrm>
          <a:off x="0" y="0"/>
          <a:ext cx="0" cy="0"/>
          <a:chOff x="0" y="0"/>
          <a:chExt cx="0" cy="0"/>
        </a:xfrm>
      </p:grpSpPr>
      <p:sp>
        <p:nvSpPr>
          <p:cNvPr id="292" name="Google Shape;292;p7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7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4" name="Google Shape;294;p7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5"/>
        <p:cNvGrpSpPr/>
        <p:nvPr/>
      </p:nvGrpSpPr>
      <p:grpSpPr>
        <a:xfrm>
          <a:off x="0" y="0"/>
          <a:ext cx="0" cy="0"/>
          <a:chOff x="0" y="0"/>
          <a:chExt cx="0" cy="0"/>
        </a:xfrm>
      </p:grpSpPr>
      <p:sp>
        <p:nvSpPr>
          <p:cNvPr id="296" name="Google Shape;296;p7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7"/>
        <p:cNvGrpSpPr/>
        <p:nvPr/>
      </p:nvGrpSpPr>
      <p:grpSpPr>
        <a:xfrm>
          <a:off x="0" y="0"/>
          <a:ext cx="0" cy="0"/>
          <a:chOff x="0" y="0"/>
          <a:chExt cx="0" cy="0"/>
        </a:xfrm>
      </p:grpSpPr>
      <p:sp>
        <p:nvSpPr>
          <p:cNvPr id="298" name="Google Shape;298;p72"/>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99"/>
        <p:cNvGrpSpPr/>
        <p:nvPr/>
      </p:nvGrpSpPr>
      <p:grpSpPr>
        <a:xfrm>
          <a:off x="0" y="0"/>
          <a:ext cx="0" cy="0"/>
          <a:chOff x="0" y="0"/>
          <a:chExt cx="0" cy="0"/>
        </a:xfrm>
      </p:grpSpPr>
      <p:sp>
        <p:nvSpPr>
          <p:cNvPr id="300" name="Google Shape;300;p7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7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2" name="Google Shape;302;p7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3" name="Google Shape;303;p7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4"/>
        <p:cNvGrpSpPr/>
        <p:nvPr/>
      </p:nvGrpSpPr>
      <p:grpSpPr>
        <a:xfrm>
          <a:off x="0" y="0"/>
          <a:ext cx="0" cy="0"/>
          <a:chOff x="0" y="0"/>
          <a:chExt cx="0" cy="0"/>
        </a:xfrm>
      </p:grpSpPr>
      <p:sp>
        <p:nvSpPr>
          <p:cNvPr id="305" name="Google Shape;305;p7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7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7" name="Google Shape;307;p7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8" name="Google Shape;308;p74"/>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09"/>
        <p:cNvGrpSpPr/>
        <p:nvPr/>
      </p:nvGrpSpPr>
      <p:grpSpPr>
        <a:xfrm>
          <a:off x="0" y="0"/>
          <a:ext cx="0" cy="0"/>
          <a:chOff x="0" y="0"/>
          <a:chExt cx="0" cy="0"/>
        </a:xfrm>
      </p:grpSpPr>
      <p:sp>
        <p:nvSpPr>
          <p:cNvPr id="310" name="Google Shape;310;p7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7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2" name="Google Shape;312;p7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3" name="Google Shape;313;p75"/>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14"/>
        <p:cNvGrpSpPr/>
        <p:nvPr/>
      </p:nvGrpSpPr>
      <p:grpSpPr>
        <a:xfrm>
          <a:off x="0" y="0"/>
          <a:ext cx="0" cy="0"/>
          <a:chOff x="0" y="0"/>
          <a:chExt cx="0" cy="0"/>
        </a:xfrm>
      </p:grpSpPr>
      <p:sp>
        <p:nvSpPr>
          <p:cNvPr id="315" name="Google Shape;315;p7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76"/>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7" name="Google Shape;317;p76"/>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18"/>
        <p:cNvGrpSpPr/>
        <p:nvPr/>
      </p:nvGrpSpPr>
      <p:grpSpPr>
        <a:xfrm>
          <a:off x="0" y="0"/>
          <a:ext cx="0" cy="0"/>
          <a:chOff x="0" y="0"/>
          <a:chExt cx="0" cy="0"/>
        </a:xfrm>
      </p:grpSpPr>
      <p:sp>
        <p:nvSpPr>
          <p:cNvPr id="319" name="Google Shape;319;p7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7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1" name="Google Shape;321;p7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2" name="Google Shape;322;p7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3" name="Google Shape;323;p77"/>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24"/>
        <p:cNvGrpSpPr/>
        <p:nvPr/>
      </p:nvGrpSpPr>
      <p:grpSpPr>
        <a:xfrm>
          <a:off x="0" y="0"/>
          <a:ext cx="0" cy="0"/>
          <a:chOff x="0" y="0"/>
          <a:chExt cx="0" cy="0"/>
        </a:xfrm>
      </p:grpSpPr>
      <p:sp>
        <p:nvSpPr>
          <p:cNvPr id="325" name="Google Shape;325;p7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78"/>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7" name="Google Shape;327;p78"/>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8" name="Google Shape;328;p78"/>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9" name="Google Shape;329;p78"/>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0" name="Google Shape;330;p78"/>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1" name="Google Shape;331;p78"/>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7"/>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8"/>
        <p:cNvGrpSpPr/>
        <p:nvPr/>
      </p:nvGrpSpPr>
      <p:grpSpPr>
        <a:xfrm>
          <a:off x="0" y="0"/>
          <a:ext cx="0" cy="0"/>
          <a:chOff x="0" y="0"/>
          <a:chExt cx="0" cy="0"/>
        </a:xfrm>
      </p:grpSpPr>
      <p:sp>
        <p:nvSpPr>
          <p:cNvPr id="339" name="Google Shape;339;p8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0" name="Google Shape;340;p81"/>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1"/>
        <p:cNvGrpSpPr/>
        <p:nvPr/>
      </p:nvGrpSpPr>
      <p:grpSpPr>
        <a:xfrm>
          <a:off x="0" y="0"/>
          <a:ext cx="0" cy="0"/>
          <a:chOff x="0" y="0"/>
          <a:chExt cx="0" cy="0"/>
        </a:xfrm>
      </p:grpSpPr>
      <p:sp>
        <p:nvSpPr>
          <p:cNvPr id="342" name="Google Shape;342;p8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8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4"/>
        <p:cNvGrpSpPr/>
        <p:nvPr/>
      </p:nvGrpSpPr>
      <p:grpSpPr>
        <a:xfrm>
          <a:off x="0" y="0"/>
          <a:ext cx="0" cy="0"/>
          <a:chOff x="0" y="0"/>
          <a:chExt cx="0" cy="0"/>
        </a:xfrm>
      </p:grpSpPr>
      <p:sp>
        <p:nvSpPr>
          <p:cNvPr id="345" name="Google Shape;345;p8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6" name="Google Shape;346;p8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7" name="Google Shape;347;p8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8"/>
        <p:cNvGrpSpPr/>
        <p:nvPr/>
      </p:nvGrpSpPr>
      <p:grpSpPr>
        <a:xfrm>
          <a:off x="0" y="0"/>
          <a:ext cx="0" cy="0"/>
          <a:chOff x="0" y="0"/>
          <a:chExt cx="0" cy="0"/>
        </a:xfrm>
      </p:grpSpPr>
      <p:sp>
        <p:nvSpPr>
          <p:cNvPr id="349" name="Google Shape;349;p8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50"/>
        <p:cNvGrpSpPr/>
        <p:nvPr/>
      </p:nvGrpSpPr>
      <p:grpSpPr>
        <a:xfrm>
          <a:off x="0" y="0"/>
          <a:ext cx="0" cy="0"/>
          <a:chOff x="0" y="0"/>
          <a:chExt cx="0" cy="0"/>
        </a:xfrm>
      </p:grpSpPr>
      <p:sp>
        <p:nvSpPr>
          <p:cNvPr id="351" name="Google Shape;351;p85"/>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2"/>
        <p:cNvGrpSpPr/>
        <p:nvPr/>
      </p:nvGrpSpPr>
      <p:grpSpPr>
        <a:xfrm>
          <a:off x="0" y="0"/>
          <a:ext cx="0" cy="0"/>
          <a:chOff x="0" y="0"/>
          <a:chExt cx="0" cy="0"/>
        </a:xfrm>
      </p:grpSpPr>
      <p:sp>
        <p:nvSpPr>
          <p:cNvPr id="353" name="Google Shape;353;p8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8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5" name="Google Shape;355;p8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6" name="Google Shape;356;p8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7"/>
        <p:cNvGrpSpPr/>
        <p:nvPr/>
      </p:nvGrpSpPr>
      <p:grpSpPr>
        <a:xfrm>
          <a:off x="0" y="0"/>
          <a:ext cx="0" cy="0"/>
          <a:chOff x="0" y="0"/>
          <a:chExt cx="0" cy="0"/>
        </a:xfrm>
      </p:grpSpPr>
      <p:sp>
        <p:nvSpPr>
          <p:cNvPr id="358" name="Google Shape;358;p8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9" name="Google Shape;359;p8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0" name="Google Shape;360;p8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1" name="Google Shape;361;p87"/>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2"/>
        <p:cNvGrpSpPr/>
        <p:nvPr/>
      </p:nvGrpSpPr>
      <p:grpSpPr>
        <a:xfrm>
          <a:off x="0" y="0"/>
          <a:ext cx="0" cy="0"/>
          <a:chOff x="0" y="0"/>
          <a:chExt cx="0" cy="0"/>
        </a:xfrm>
      </p:grpSpPr>
      <p:sp>
        <p:nvSpPr>
          <p:cNvPr id="363" name="Google Shape;363;p8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8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5" name="Google Shape;365;p8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6" name="Google Shape;366;p88"/>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7"/>
        <p:cNvGrpSpPr/>
        <p:nvPr/>
      </p:nvGrpSpPr>
      <p:grpSpPr>
        <a:xfrm>
          <a:off x="0" y="0"/>
          <a:ext cx="0" cy="0"/>
          <a:chOff x="0" y="0"/>
          <a:chExt cx="0" cy="0"/>
        </a:xfrm>
      </p:grpSpPr>
      <p:sp>
        <p:nvSpPr>
          <p:cNvPr id="368" name="Google Shape;368;p8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89"/>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0" name="Google Shape;370;p89"/>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1"/>
        <p:cNvGrpSpPr/>
        <p:nvPr/>
      </p:nvGrpSpPr>
      <p:grpSpPr>
        <a:xfrm>
          <a:off x="0" y="0"/>
          <a:ext cx="0" cy="0"/>
          <a:chOff x="0" y="0"/>
          <a:chExt cx="0" cy="0"/>
        </a:xfrm>
      </p:grpSpPr>
      <p:sp>
        <p:nvSpPr>
          <p:cNvPr id="372" name="Google Shape;372;p9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9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4" name="Google Shape;374;p9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5" name="Google Shape;375;p9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6" name="Google Shape;376;p90"/>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7"/>
        <p:cNvGrpSpPr/>
        <p:nvPr/>
      </p:nvGrpSpPr>
      <p:grpSpPr>
        <a:xfrm>
          <a:off x="0" y="0"/>
          <a:ext cx="0" cy="0"/>
          <a:chOff x="0" y="0"/>
          <a:chExt cx="0" cy="0"/>
        </a:xfrm>
      </p:grpSpPr>
      <p:sp>
        <p:nvSpPr>
          <p:cNvPr id="378" name="Google Shape;378;p9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91"/>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0" name="Google Shape;380;p91"/>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1" name="Google Shape;381;p91"/>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2" name="Google Shape;382;p91"/>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3" name="Google Shape;383;p91"/>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4" name="Google Shape;384;p91"/>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89"/>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0"/>
        <p:cNvGrpSpPr/>
        <p:nvPr/>
      </p:nvGrpSpPr>
      <p:grpSpPr>
        <a:xfrm>
          <a:off x="0" y="0"/>
          <a:ext cx="0" cy="0"/>
          <a:chOff x="0" y="0"/>
          <a:chExt cx="0" cy="0"/>
        </a:xfrm>
      </p:grpSpPr>
      <p:sp>
        <p:nvSpPr>
          <p:cNvPr id="391" name="Google Shape;391;p9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2" name="Google Shape;392;p9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93"/>
        <p:cNvGrpSpPr/>
        <p:nvPr/>
      </p:nvGrpSpPr>
      <p:grpSpPr>
        <a:xfrm>
          <a:off x="0" y="0"/>
          <a:ext cx="0" cy="0"/>
          <a:chOff x="0" y="0"/>
          <a:chExt cx="0" cy="0"/>
        </a:xfrm>
      </p:grpSpPr>
      <p:sp>
        <p:nvSpPr>
          <p:cNvPr id="394" name="Google Shape;394;p9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9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96"/>
        <p:cNvGrpSpPr/>
        <p:nvPr/>
      </p:nvGrpSpPr>
      <p:grpSpPr>
        <a:xfrm>
          <a:off x="0" y="0"/>
          <a:ext cx="0" cy="0"/>
          <a:chOff x="0" y="0"/>
          <a:chExt cx="0" cy="0"/>
        </a:xfrm>
      </p:grpSpPr>
      <p:sp>
        <p:nvSpPr>
          <p:cNvPr id="397" name="Google Shape;397;p9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8" name="Google Shape;398;p9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9" name="Google Shape;399;p9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0"/>
        <p:cNvGrpSpPr/>
        <p:nvPr/>
      </p:nvGrpSpPr>
      <p:grpSpPr>
        <a:xfrm>
          <a:off x="0" y="0"/>
          <a:ext cx="0" cy="0"/>
          <a:chOff x="0" y="0"/>
          <a:chExt cx="0" cy="0"/>
        </a:xfrm>
      </p:grpSpPr>
      <p:sp>
        <p:nvSpPr>
          <p:cNvPr id="401" name="Google Shape;401;p9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02"/>
        <p:cNvGrpSpPr/>
        <p:nvPr/>
      </p:nvGrpSpPr>
      <p:grpSpPr>
        <a:xfrm>
          <a:off x="0" y="0"/>
          <a:ext cx="0" cy="0"/>
          <a:chOff x="0" y="0"/>
          <a:chExt cx="0" cy="0"/>
        </a:xfrm>
      </p:grpSpPr>
      <p:sp>
        <p:nvSpPr>
          <p:cNvPr id="403" name="Google Shape;403;p98"/>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04"/>
        <p:cNvGrpSpPr/>
        <p:nvPr/>
      </p:nvGrpSpPr>
      <p:grpSpPr>
        <a:xfrm>
          <a:off x="0" y="0"/>
          <a:ext cx="0" cy="0"/>
          <a:chOff x="0" y="0"/>
          <a:chExt cx="0" cy="0"/>
        </a:xfrm>
      </p:grpSpPr>
      <p:sp>
        <p:nvSpPr>
          <p:cNvPr id="405" name="Google Shape;405;p9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6" name="Google Shape;406;p9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7" name="Google Shape;407;p9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8" name="Google Shape;408;p9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09"/>
        <p:cNvGrpSpPr/>
        <p:nvPr/>
      </p:nvGrpSpPr>
      <p:grpSpPr>
        <a:xfrm>
          <a:off x="0" y="0"/>
          <a:ext cx="0" cy="0"/>
          <a:chOff x="0" y="0"/>
          <a:chExt cx="0" cy="0"/>
        </a:xfrm>
      </p:grpSpPr>
      <p:sp>
        <p:nvSpPr>
          <p:cNvPr id="410" name="Google Shape;410;p10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1" name="Google Shape;411;p10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2" name="Google Shape;412;p10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3" name="Google Shape;413;p100"/>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4"/>
        <p:cNvGrpSpPr/>
        <p:nvPr/>
      </p:nvGrpSpPr>
      <p:grpSpPr>
        <a:xfrm>
          <a:off x="0" y="0"/>
          <a:ext cx="0" cy="0"/>
          <a:chOff x="0" y="0"/>
          <a:chExt cx="0" cy="0"/>
        </a:xfrm>
      </p:grpSpPr>
      <p:sp>
        <p:nvSpPr>
          <p:cNvPr id="415" name="Google Shape;415;p10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6" name="Google Shape;416;p10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7" name="Google Shape;417;p10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8" name="Google Shape;418;p101"/>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9"/>
        <p:cNvGrpSpPr/>
        <p:nvPr/>
      </p:nvGrpSpPr>
      <p:grpSpPr>
        <a:xfrm>
          <a:off x="0" y="0"/>
          <a:ext cx="0" cy="0"/>
          <a:chOff x="0" y="0"/>
          <a:chExt cx="0" cy="0"/>
        </a:xfrm>
      </p:grpSpPr>
      <p:sp>
        <p:nvSpPr>
          <p:cNvPr id="420" name="Google Shape;420;p10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1" name="Google Shape;421;p102"/>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2" name="Google Shape;422;p102"/>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3"/>
        <p:cNvGrpSpPr/>
        <p:nvPr/>
      </p:nvGrpSpPr>
      <p:grpSpPr>
        <a:xfrm>
          <a:off x="0" y="0"/>
          <a:ext cx="0" cy="0"/>
          <a:chOff x="0" y="0"/>
          <a:chExt cx="0" cy="0"/>
        </a:xfrm>
      </p:grpSpPr>
      <p:sp>
        <p:nvSpPr>
          <p:cNvPr id="424" name="Google Shape;424;p10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5" name="Google Shape;425;p10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6" name="Google Shape;426;p10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7" name="Google Shape;427;p10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8" name="Google Shape;428;p103"/>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29"/>
        <p:cNvGrpSpPr/>
        <p:nvPr/>
      </p:nvGrpSpPr>
      <p:grpSpPr>
        <a:xfrm>
          <a:off x="0" y="0"/>
          <a:ext cx="0" cy="0"/>
          <a:chOff x="0" y="0"/>
          <a:chExt cx="0" cy="0"/>
        </a:xfrm>
      </p:grpSpPr>
      <p:sp>
        <p:nvSpPr>
          <p:cNvPr id="430" name="Google Shape;430;p10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1" name="Google Shape;431;p104"/>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2" name="Google Shape;432;p104"/>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3" name="Google Shape;433;p104"/>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4" name="Google Shape;434;p104"/>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5" name="Google Shape;435;p104"/>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6" name="Google Shape;436;p104"/>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4"/>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5"/>
        <p:cNvGrpSpPr/>
        <p:nvPr/>
      </p:nvGrpSpPr>
      <p:grpSpPr>
        <a:xfrm>
          <a:off x="0" y="0"/>
          <a:ext cx="0" cy="0"/>
          <a:chOff x="0" y="0"/>
          <a:chExt cx="0" cy="0"/>
        </a:xfrm>
      </p:grpSpPr>
      <p:sp>
        <p:nvSpPr>
          <p:cNvPr id="506" name="Google Shape;506;p12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7" name="Google Shape;507;p120"/>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8"/>
        <p:cNvGrpSpPr/>
        <p:nvPr/>
      </p:nvGrpSpPr>
      <p:grpSpPr>
        <a:xfrm>
          <a:off x="0" y="0"/>
          <a:ext cx="0" cy="0"/>
          <a:chOff x="0" y="0"/>
          <a:chExt cx="0" cy="0"/>
        </a:xfrm>
      </p:grpSpPr>
      <p:sp>
        <p:nvSpPr>
          <p:cNvPr id="509" name="Google Shape;509;p1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0" name="Google Shape;510;p12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11"/>
        <p:cNvGrpSpPr/>
        <p:nvPr/>
      </p:nvGrpSpPr>
      <p:grpSpPr>
        <a:xfrm>
          <a:off x="0" y="0"/>
          <a:ext cx="0" cy="0"/>
          <a:chOff x="0" y="0"/>
          <a:chExt cx="0" cy="0"/>
        </a:xfrm>
      </p:grpSpPr>
      <p:sp>
        <p:nvSpPr>
          <p:cNvPr id="512" name="Google Shape;512;p1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3" name="Google Shape;513;p1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4" name="Google Shape;514;p12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5.jp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5.jp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395640" y="3003840"/>
            <a:ext cx="4032000" cy="1151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body" idx="2"/>
          </p:nvPr>
        </p:nvSpPr>
        <p:spPr>
          <a:xfrm>
            <a:off x="395280" y="4155840"/>
            <a:ext cx="4032000" cy="575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1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7"/>
          <p:cNvSpPr/>
          <p:nvPr/>
        </p:nvSpPr>
        <p:spPr>
          <a:xfrm rot="5400000">
            <a:off x="2286360" y="-398160"/>
            <a:ext cx="1331640" cy="5904000"/>
          </a:xfrm>
          <a:prstGeom prst="round2SameRect">
            <a:avLst>
              <a:gd name="adj1" fmla="val 50000"/>
              <a:gd name="adj2" fmla="val 0"/>
            </a:avLst>
          </a:prstGeom>
          <a:solidFill>
            <a:schemeClr val="lt1">
              <a:alpha val="7294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txBox="1">
            <a:spLocks noGrp="1"/>
          </p:cNvSpPr>
          <p:nvPr>
            <p:ph type="body" idx="1"/>
          </p:nvPr>
        </p:nvSpPr>
        <p:spPr>
          <a:xfrm>
            <a:off x="0" y="2173680"/>
            <a:ext cx="4283640" cy="4730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5" name="Google Shape;115;p27"/>
          <p:cNvSpPr txBox="1">
            <a:spLocks noGrp="1"/>
          </p:cNvSpPr>
          <p:nvPr>
            <p:ph type="body" idx="2"/>
          </p:nvPr>
        </p:nvSpPr>
        <p:spPr>
          <a:xfrm>
            <a:off x="0" y="2647080"/>
            <a:ext cx="4283640" cy="287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6" name="Google Shape;116;p27"/>
          <p:cNvSpPr/>
          <p:nvPr/>
        </p:nvSpPr>
        <p:spPr>
          <a:xfrm>
            <a:off x="4608360" y="1977840"/>
            <a:ext cx="1151640" cy="1151640"/>
          </a:xfrm>
          <a:prstGeom prst="ellipse">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66"/>
        <p:cNvGrpSpPr/>
        <p:nvPr/>
      </p:nvGrpSpPr>
      <p:grpSpPr>
        <a:xfrm>
          <a:off x="0" y="0"/>
          <a:ext cx="0" cy="0"/>
          <a:chOff x="0" y="0"/>
          <a:chExt cx="0" cy="0"/>
        </a:xfrm>
      </p:grpSpPr>
      <p:grpSp>
        <p:nvGrpSpPr>
          <p:cNvPr id="167" name="Google Shape;167;p40"/>
          <p:cNvGrpSpPr/>
          <p:nvPr/>
        </p:nvGrpSpPr>
        <p:grpSpPr>
          <a:xfrm>
            <a:off x="2699640" y="699480"/>
            <a:ext cx="3744000" cy="3744000"/>
            <a:chOff x="2699640" y="699480"/>
            <a:chExt cx="3744000" cy="3744000"/>
          </a:xfrm>
        </p:grpSpPr>
        <p:sp>
          <p:nvSpPr>
            <p:cNvPr id="168" name="Google Shape;168;p40"/>
            <p:cNvSpPr/>
            <p:nvPr/>
          </p:nvSpPr>
          <p:spPr>
            <a:xfrm>
              <a:off x="2699640" y="699480"/>
              <a:ext cx="3744000" cy="3744000"/>
            </a:xfrm>
            <a:prstGeom prst="ellipse">
              <a:avLst/>
            </a:prstGeom>
            <a:solidFill>
              <a:schemeClr val="lt1">
                <a:alpha val="3372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0"/>
            <p:cNvSpPr/>
            <p:nvPr/>
          </p:nvSpPr>
          <p:spPr>
            <a:xfrm>
              <a:off x="2836800" y="836640"/>
              <a:ext cx="3469680" cy="3469680"/>
            </a:xfrm>
            <a:prstGeom prst="ellipse">
              <a:avLst/>
            </a:prstGeom>
            <a:solidFill>
              <a:schemeClr val="l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40"/>
          <p:cNvGrpSpPr/>
          <p:nvPr/>
        </p:nvGrpSpPr>
        <p:grpSpPr>
          <a:xfrm>
            <a:off x="5847840" y="984600"/>
            <a:ext cx="999720" cy="994680"/>
            <a:chOff x="5847840" y="984600"/>
            <a:chExt cx="999720" cy="994680"/>
          </a:xfrm>
        </p:grpSpPr>
        <p:sp>
          <p:nvSpPr>
            <p:cNvPr id="171" name="Google Shape;171;p40"/>
            <p:cNvSpPr/>
            <p:nvPr/>
          </p:nvSpPr>
          <p:spPr>
            <a:xfrm>
              <a:off x="5847840" y="1259640"/>
              <a:ext cx="719640" cy="719640"/>
            </a:xfrm>
            <a:prstGeom prst="ellipse">
              <a:avLst/>
            </a:pr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0"/>
            <p:cNvSpPr/>
            <p:nvPr/>
          </p:nvSpPr>
          <p:spPr>
            <a:xfrm>
              <a:off x="6568200" y="1119240"/>
              <a:ext cx="279360" cy="279360"/>
            </a:xfrm>
            <a:prstGeom prst="ellipse">
              <a:avLst/>
            </a:pr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0"/>
            <p:cNvSpPr/>
            <p:nvPr/>
          </p:nvSpPr>
          <p:spPr>
            <a:xfrm>
              <a:off x="6196320" y="984600"/>
              <a:ext cx="139320" cy="139320"/>
            </a:xfrm>
            <a:prstGeom prst="ellipse">
              <a:avLst/>
            </a:pr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5" name="Google Shape;175;p4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24"/>
        <p:cNvGrpSpPr/>
        <p:nvPr/>
      </p:nvGrpSpPr>
      <p:grpSpPr>
        <a:xfrm>
          <a:off x="0" y="0"/>
          <a:ext cx="0" cy="0"/>
          <a:chOff x="0" y="0"/>
          <a:chExt cx="0" cy="0"/>
        </a:xfrm>
      </p:grpSpPr>
      <p:sp>
        <p:nvSpPr>
          <p:cNvPr id="225" name="Google Shape;225;p53"/>
          <p:cNvSpPr txBox="1">
            <a:spLocks noGrp="1"/>
          </p:cNvSpPr>
          <p:nvPr>
            <p:ph type="body" id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6" name="Google Shape;226;p53"/>
          <p:cNvSpPr txBox="1">
            <a:spLocks noGrp="1"/>
          </p:cNvSpPr>
          <p:nvPr>
            <p:ph type="body" idx="2"/>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7" name="Google Shape;227;p53"/>
          <p:cNvSpPr/>
          <p:nvPr/>
        </p:nvSpPr>
        <p:spPr>
          <a:xfrm>
            <a:off x="0" y="0"/>
            <a:ext cx="193320" cy="103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96"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277"/>
        <p:cNvGrpSpPr/>
        <p:nvPr/>
      </p:nvGrpSpPr>
      <p:grpSpPr>
        <a:xfrm>
          <a:off x="0" y="0"/>
          <a:ext cx="0" cy="0"/>
          <a:chOff x="0" y="0"/>
          <a:chExt cx="0" cy="0"/>
        </a:xfrm>
      </p:grpSpPr>
      <p:sp>
        <p:nvSpPr>
          <p:cNvPr id="278" name="Google Shape;278;p66"/>
          <p:cNvSpPr txBox="1">
            <a:spLocks noGrp="1"/>
          </p:cNvSpPr>
          <p:nvPr>
            <p:ph type="body" id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9" name="Google Shape;279;p66"/>
          <p:cNvSpPr txBox="1">
            <a:spLocks noGrp="1"/>
          </p:cNvSpPr>
          <p:nvPr>
            <p:ph type="body" idx="2"/>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0" name="Google Shape;280;p66"/>
          <p:cNvSpPr/>
          <p:nvPr/>
        </p:nvSpPr>
        <p:spPr>
          <a:xfrm>
            <a:off x="0" y="0"/>
            <a:ext cx="193320" cy="103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6"/>
          <p:cNvSpPr txBox="1">
            <a:spLocks noGrp="1"/>
          </p:cNvSpPr>
          <p:nvPr>
            <p:ph type="body" idx="3"/>
          </p:nvPr>
        </p:nvSpPr>
        <p:spPr>
          <a:xfrm>
            <a:off x="323640" y="1315440"/>
            <a:ext cx="4176000" cy="194400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2" name="Google Shape;282;p66"/>
          <p:cNvSpPr txBox="1">
            <a:spLocks noGrp="1"/>
          </p:cNvSpPr>
          <p:nvPr>
            <p:ph type="body" idx="4"/>
          </p:nvPr>
        </p:nvSpPr>
        <p:spPr>
          <a:xfrm>
            <a:off x="4644000" y="2899440"/>
            <a:ext cx="4176000" cy="194400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3" name="Google Shape;283;p6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2"/>
        <p:cNvGrpSpPr/>
        <p:nvPr/>
      </p:nvGrpSpPr>
      <p:grpSpPr>
        <a:xfrm>
          <a:off x="0" y="0"/>
          <a:ext cx="0" cy="0"/>
          <a:chOff x="0" y="0"/>
          <a:chExt cx="0" cy="0"/>
        </a:xfrm>
      </p:grpSpPr>
      <p:sp>
        <p:nvSpPr>
          <p:cNvPr id="333" name="Google Shape;333;p79"/>
          <p:cNvSpPr txBox="1">
            <a:spLocks noGrp="1"/>
          </p:cNvSpPr>
          <p:nvPr>
            <p:ph type="body" idx="1"/>
          </p:nvPr>
        </p:nvSpPr>
        <p:spPr>
          <a:xfrm>
            <a:off x="4140000" y="555480"/>
            <a:ext cx="1649880" cy="404820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4" name="Google Shape;334;p79"/>
          <p:cNvSpPr txBox="1">
            <a:spLocks noGrp="1"/>
          </p:cNvSpPr>
          <p:nvPr>
            <p:ph type="body" idx="2"/>
          </p:nvPr>
        </p:nvSpPr>
        <p:spPr>
          <a:xfrm>
            <a:off x="2339640" y="555480"/>
            <a:ext cx="1649880" cy="404820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5" name="Google Shape;335;p79"/>
          <p:cNvSpPr txBox="1">
            <a:spLocks noGrp="1"/>
          </p:cNvSpPr>
          <p:nvPr>
            <p:ph type="body" idx="3"/>
          </p:nvPr>
        </p:nvSpPr>
        <p:spPr>
          <a:xfrm>
            <a:off x="539640" y="555480"/>
            <a:ext cx="1649880" cy="404820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6" name="Google Shape;336;p7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5"/>
        <p:cNvGrpSpPr/>
        <p:nvPr/>
      </p:nvGrpSpPr>
      <p:grpSpPr>
        <a:xfrm>
          <a:off x="0" y="0"/>
          <a:ext cx="0" cy="0"/>
          <a:chOff x="0" y="0"/>
          <a:chExt cx="0" cy="0"/>
        </a:xfrm>
      </p:grpSpPr>
      <p:sp>
        <p:nvSpPr>
          <p:cNvPr id="386" name="Google Shape;386;p92"/>
          <p:cNvSpPr txBox="1">
            <a:spLocks noGrp="1"/>
          </p:cNvSpPr>
          <p:nvPr>
            <p:ph type="body" idx="1"/>
          </p:nvPr>
        </p:nvSpPr>
        <p:spPr>
          <a:xfrm>
            <a:off x="539640" y="1448640"/>
            <a:ext cx="4680000" cy="3239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7" name="Google Shape;387;p92"/>
          <p:cNvSpPr txBox="1">
            <a:spLocks noGrp="1"/>
          </p:cNvSpPr>
          <p:nvPr>
            <p:ph type="body" idx="2"/>
          </p:nvPr>
        </p:nvSpPr>
        <p:spPr>
          <a:xfrm>
            <a:off x="5219640" y="475560"/>
            <a:ext cx="3383640" cy="971640"/>
          </a:xfrm>
          <a:prstGeom prst="rect">
            <a:avLst/>
          </a:prstGeom>
          <a:noFill/>
          <a:ln>
            <a:noFill/>
          </a:ln>
        </p:spPr>
        <p:txBody>
          <a:bodyPr spcFirstLastPara="1" wrap="square" lIns="90000" tIns="45000" rIns="90000" bIns="450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8" name="Google Shape;388;p9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494"/>
        <p:cNvGrpSpPr/>
        <p:nvPr/>
      </p:nvGrpSpPr>
      <p:grpSpPr>
        <a:xfrm>
          <a:off x="0" y="0"/>
          <a:ext cx="0" cy="0"/>
          <a:chOff x="0" y="0"/>
          <a:chExt cx="0" cy="0"/>
        </a:xfrm>
      </p:grpSpPr>
      <p:grpSp>
        <p:nvGrpSpPr>
          <p:cNvPr id="495" name="Google Shape;495;p118"/>
          <p:cNvGrpSpPr/>
          <p:nvPr/>
        </p:nvGrpSpPr>
        <p:grpSpPr>
          <a:xfrm>
            <a:off x="2699640" y="699480"/>
            <a:ext cx="3744000" cy="3744000"/>
            <a:chOff x="2699640" y="699480"/>
            <a:chExt cx="3744000" cy="3744000"/>
          </a:xfrm>
        </p:grpSpPr>
        <p:sp>
          <p:nvSpPr>
            <p:cNvPr id="496" name="Google Shape;496;p118"/>
            <p:cNvSpPr/>
            <p:nvPr/>
          </p:nvSpPr>
          <p:spPr>
            <a:xfrm>
              <a:off x="2699640" y="699480"/>
              <a:ext cx="3744000" cy="3744000"/>
            </a:xfrm>
            <a:prstGeom prst="ellipse">
              <a:avLst/>
            </a:prstGeom>
            <a:solidFill>
              <a:schemeClr val="lt1">
                <a:alpha val="3372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18"/>
            <p:cNvSpPr/>
            <p:nvPr/>
          </p:nvSpPr>
          <p:spPr>
            <a:xfrm>
              <a:off x="2836800" y="836640"/>
              <a:ext cx="3469680" cy="3469680"/>
            </a:xfrm>
            <a:prstGeom prst="ellipse">
              <a:avLst/>
            </a:prstGeom>
            <a:solidFill>
              <a:schemeClr val="l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18"/>
          <p:cNvGrpSpPr/>
          <p:nvPr/>
        </p:nvGrpSpPr>
        <p:grpSpPr>
          <a:xfrm>
            <a:off x="5847840" y="984600"/>
            <a:ext cx="999720" cy="994680"/>
            <a:chOff x="5847840" y="984600"/>
            <a:chExt cx="999720" cy="994680"/>
          </a:xfrm>
        </p:grpSpPr>
        <p:sp>
          <p:nvSpPr>
            <p:cNvPr id="499" name="Google Shape;499;p118"/>
            <p:cNvSpPr/>
            <p:nvPr/>
          </p:nvSpPr>
          <p:spPr>
            <a:xfrm>
              <a:off x="5847840" y="1259640"/>
              <a:ext cx="719640" cy="719640"/>
            </a:xfrm>
            <a:prstGeom prst="ellipse">
              <a:avLst/>
            </a:pr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8"/>
            <p:cNvSpPr/>
            <p:nvPr/>
          </p:nvSpPr>
          <p:spPr>
            <a:xfrm>
              <a:off x="6568200" y="1119240"/>
              <a:ext cx="279360" cy="279360"/>
            </a:xfrm>
            <a:prstGeom prst="ellipse">
              <a:avLst/>
            </a:pr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8"/>
            <p:cNvSpPr/>
            <p:nvPr/>
          </p:nvSpPr>
          <p:spPr>
            <a:xfrm>
              <a:off x="6196320" y="984600"/>
              <a:ext cx="139320" cy="139320"/>
            </a:xfrm>
            <a:prstGeom prst="ellipse">
              <a:avLst/>
            </a:pr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11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03" name="Google Shape;503;p11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8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5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31"/>
          <p:cNvSpPr txBox="1"/>
          <p:nvPr/>
        </p:nvSpPr>
        <p:spPr>
          <a:xfrm>
            <a:off x="-108360" y="2918690"/>
            <a:ext cx="5202300" cy="1151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600" i="0" u="none" strike="noStrike" cap="none">
                <a:solidFill>
                  <a:srgbClr val="FFFFFF"/>
                </a:solidFill>
                <a:latin typeface="Merriweather Black"/>
                <a:ea typeface="Merriweather Black"/>
                <a:cs typeface="Merriweather Black"/>
                <a:sym typeface="Merriweather Black"/>
              </a:rPr>
              <a:t>ĐỒ ÁN TỐT NGHIỆP</a:t>
            </a:r>
            <a:endParaRPr sz="3600" i="0" u="none" strike="noStrike" cap="none">
              <a:solidFill>
                <a:srgbClr val="000000"/>
              </a:solidFill>
              <a:latin typeface="Merriweather Black"/>
              <a:ea typeface="Merriweather Black"/>
              <a:cs typeface="Merriweather Black"/>
              <a:sym typeface="Merriweather Black"/>
            </a:endParaRPr>
          </a:p>
        </p:txBody>
      </p:sp>
      <p:sp>
        <p:nvSpPr>
          <p:cNvPr id="558" name="Google Shape;558;p131"/>
          <p:cNvSpPr txBox="1"/>
          <p:nvPr/>
        </p:nvSpPr>
        <p:spPr>
          <a:xfrm>
            <a:off x="-108360" y="3684050"/>
            <a:ext cx="5004300" cy="935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600" i="0" u="none" strike="noStrike" cap="none">
                <a:solidFill>
                  <a:srgbClr val="FFFFFF"/>
                </a:solidFill>
                <a:latin typeface="Spectral SemiBold"/>
                <a:ea typeface="Spectral SemiBold"/>
                <a:cs typeface="Spectral SemiBold"/>
                <a:sym typeface="Spectral SemiBold"/>
              </a:rPr>
              <a:t>ĐỀ TÀI: XÂY DỰNG HỆ THỐNG WEBSITE </a:t>
            </a:r>
            <a:endParaRPr sz="1600" i="0" u="none" strike="noStrike" cap="none">
              <a:solidFill>
                <a:srgbClr val="000000"/>
              </a:solidFill>
              <a:latin typeface="Spectral SemiBold"/>
              <a:ea typeface="Spectral SemiBold"/>
              <a:cs typeface="Spectral SemiBold"/>
              <a:sym typeface="Spectral SemiBold"/>
            </a:endParaRPr>
          </a:p>
          <a:p>
            <a:pPr marL="0" marR="0" lvl="0" indent="0" algn="ctr" rtl="0">
              <a:lnSpc>
                <a:spcPct val="100000"/>
              </a:lnSpc>
              <a:spcBef>
                <a:spcPts val="0"/>
              </a:spcBef>
              <a:spcAft>
                <a:spcPts val="0"/>
              </a:spcAft>
              <a:buNone/>
            </a:pPr>
            <a:r>
              <a:rPr lang="en-US" sz="1600" i="0" u="none" strike="noStrike" cap="none">
                <a:solidFill>
                  <a:srgbClr val="FFFFFF"/>
                </a:solidFill>
                <a:latin typeface="Spectral SemiBold"/>
                <a:ea typeface="Spectral SemiBold"/>
                <a:cs typeface="Spectral SemiBold"/>
                <a:sym typeface="Spectral SemiBold"/>
              </a:rPr>
              <a:t>HỌC TRỰC TUYẾN</a:t>
            </a:r>
            <a:endParaRPr sz="1600" i="0" u="none" strike="noStrike" cap="none">
              <a:solidFill>
                <a:srgbClr val="000000"/>
              </a:solidFill>
              <a:latin typeface="Spectral SemiBold"/>
              <a:ea typeface="Spectral SemiBold"/>
              <a:cs typeface="Spectral SemiBold"/>
              <a:sym typeface="Spectral SemiBold"/>
            </a:endParaRPr>
          </a:p>
        </p:txBody>
      </p:sp>
      <p:sp>
        <p:nvSpPr>
          <p:cNvPr id="559" name="Google Shape;559;p131"/>
          <p:cNvSpPr/>
          <p:nvPr/>
        </p:nvSpPr>
        <p:spPr>
          <a:xfrm>
            <a:off x="192715" y="4207790"/>
            <a:ext cx="4248300" cy="935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600" b="0" i="0" u="none" strike="noStrike" cap="none">
                <a:solidFill>
                  <a:srgbClr val="FFFFFF"/>
                </a:solidFill>
                <a:latin typeface="Arial"/>
                <a:ea typeface="Arial"/>
                <a:cs typeface="Arial"/>
                <a:sym typeface="Arial"/>
              </a:rPr>
              <a:t>SVTH: NÔNG VĂN KHÁNH</a:t>
            </a:r>
            <a:endParaRPr sz="1600" b="0" i="0" u="none" strike="noStrike" cap="none">
              <a:latin typeface="Arial"/>
              <a:ea typeface="Arial"/>
              <a:cs typeface="Arial"/>
              <a:sym typeface="Arial"/>
            </a:endParaRPr>
          </a:p>
        </p:txBody>
      </p:sp>
      <p:sp>
        <p:nvSpPr>
          <p:cNvPr id="560" name="Google Shape;560;p131"/>
          <p:cNvSpPr/>
          <p:nvPr/>
        </p:nvSpPr>
        <p:spPr>
          <a:xfrm>
            <a:off x="4284000" y="4015440"/>
            <a:ext cx="4248360" cy="9356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600" b="0" i="0" u="none" strike="noStrike" cap="none">
                <a:solidFill>
                  <a:srgbClr val="FFFFFF"/>
                </a:solidFill>
                <a:latin typeface="Arial"/>
                <a:ea typeface="Arial"/>
                <a:cs typeface="Arial"/>
                <a:sym typeface="Arial"/>
              </a:rPr>
              <a:t>GVHD: THS. TRẦN HẢI THANH</a:t>
            </a:r>
            <a:endParaRPr sz="1600" b="0" i="0" u="none" strike="noStrike" cap="non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40"/>
          <p:cNvSpPr txBox="1"/>
          <p:nvPr/>
        </p:nvSpPr>
        <p:spPr>
          <a:xfrm>
            <a:off x="0" y="2173680"/>
            <a:ext cx="4283640" cy="4730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2400" b="0" i="0" u="none" strike="noStrike" cap="none">
                <a:solidFill>
                  <a:srgbClr val="404040"/>
                </a:solidFill>
                <a:latin typeface="Arial"/>
                <a:ea typeface="Arial"/>
                <a:cs typeface="Arial"/>
                <a:sym typeface="Arial"/>
              </a:rPr>
              <a:t>Phân tích và thiết kế bài toán</a:t>
            </a:r>
            <a:endParaRPr sz="2400" b="0" i="0" u="none" strike="noStrike" cap="none">
              <a:solidFill>
                <a:srgbClr val="000000"/>
              </a:solidFill>
              <a:latin typeface="Arial"/>
              <a:ea typeface="Arial"/>
              <a:cs typeface="Arial"/>
              <a:sym typeface="Arial"/>
            </a:endParaRPr>
          </a:p>
        </p:txBody>
      </p:sp>
      <p:sp>
        <p:nvSpPr>
          <p:cNvPr id="718" name="Google Shape;718;p140"/>
          <p:cNvSpPr txBox="1"/>
          <p:nvPr/>
        </p:nvSpPr>
        <p:spPr>
          <a:xfrm>
            <a:off x="0" y="2647080"/>
            <a:ext cx="4283640" cy="287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400" b="0" i="0" u="none" strike="noStrike" cap="none">
                <a:solidFill>
                  <a:srgbClr val="404040"/>
                </a:solidFill>
                <a:latin typeface="Arial"/>
                <a:ea typeface="Arial"/>
                <a:cs typeface="Arial"/>
                <a:sym typeface="Arial"/>
              </a:rPr>
              <a:t>Analysis and Design</a:t>
            </a:r>
            <a:endParaRPr sz="1400" b="0" i="0" u="none" strike="noStrike" cap="none">
              <a:solidFill>
                <a:srgbClr val="000000"/>
              </a:solidFill>
              <a:latin typeface="Arial"/>
              <a:ea typeface="Arial"/>
              <a:cs typeface="Arial"/>
              <a:sym typeface="Arial"/>
            </a:endParaRPr>
          </a:p>
        </p:txBody>
      </p:sp>
      <p:sp>
        <p:nvSpPr>
          <p:cNvPr id="719" name="Google Shape;719;p140"/>
          <p:cNvSpPr/>
          <p:nvPr/>
        </p:nvSpPr>
        <p:spPr>
          <a:xfrm>
            <a:off x="5024880" y="2152800"/>
            <a:ext cx="342720" cy="840240"/>
          </a:xfrm>
          <a:custGeom>
            <a:avLst/>
            <a:gdLst/>
            <a:ahLst/>
            <a:cxnLst/>
            <a:rect l="l" t="t" r="r" b="b"/>
            <a:pathLst>
              <a:path w="1060423" h="2598393" extrusionOk="0">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141"/>
          <p:cNvSpPr/>
          <p:nvPr/>
        </p:nvSpPr>
        <p:spPr>
          <a:xfrm>
            <a:off x="6067440" y="1405080"/>
            <a:ext cx="503640" cy="50364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1"/>
          <p:cNvSpPr/>
          <p:nvPr/>
        </p:nvSpPr>
        <p:spPr>
          <a:xfrm>
            <a:off x="6067440" y="2236320"/>
            <a:ext cx="503640" cy="50364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41"/>
          <p:cNvSpPr/>
          <p:nvPr/>
        </p:nvSpPr>
        <p:spPr>
          <a:xfrm>
            <a:off x="6067440" y="3465720"/>
            <a:ext cx="503640" cy="50364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41"/>
          <p:cNvGrpSpPr/>
          <p:nvPr/>
        </p:nvGrpSpPr>
        <p:grpSpPr>
          <a:xfrm>
            <a:off x="6715800" y="1317600"/>
            <a:ext cx="1944000" cy="672480"/>
            <a:chOff x="6715800" y="1317600"/>
            <a:chExt cx="1944000" cy="672480"/>
          </a:xfrm>
        </p:grpSpPr>
        <p:sp>
          <p:nvSpPr>
            <p:cNvPr id="729" name="Google Shape;729;p141"/>
            <p:cNvSpPr/>
            <p:nvPr/>
          </p:nvSpPr>
          <p:spPr>
            <a:xfrm>
              <a:off x="6715800" y="1534680"/>
              <a:ext cx="1944000" cy="45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a:solidFill>
                    <a:srgbClr val="404040"/>
                  </a:solidFill>
                </a:rPr>
                <a:t>Học viên có thể tham gia các khóa học được giáo viên đưa lên hệ thống</a:t>
              </a:r>
              <a:endParaRPr sz="1200">
                <a:solidFill>
                  <a:srgbClr val="404040"/>
                </a:solidFill>
              </a:endParaRPr>
            </a:p>
          </p:txBody>
        </p:sp>
        <p:sp>
          <p:nvSpPr>
            <p:cNvPr id="730" name="Google Shape;730;p141"/>
            <p:cNvSpPr/>
            <p:nvPr/>
          </p:nvSpPr>
          <p:spPr>
            <a:xfrm>
              <a:off x="6715800" y="1317600"/>
              <a:ext cx="1944000" cy="272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1">
                  <a:solidFill>
                    <a:srgbClr val="404040"/>
                  </a:solidFill>
                </a:rPr>
                <a:t>Học viên</a:t>
              </a:r>
              <a:endParaRPr sz="1200" b="0" i="0" u="none" strike="noStrike" cap="none">
                <a:latin typeface="Arial"/>
                <a:ea typeface="Arial"/>
                <a:cs typeface="Arial"/>
                <a:sym typeface="Arial"/>
              </a:endParaRPr>
            </a:p>
          </p:txBody>
        </p:sp>
      </p:grpSp>
      <p:grpSp>
        <p:nvGrpSpPr>
          <p:cNvPr id="731" name="Google Shape;731;p141"/>
          <p:cNvGrpSpPr/>
          <p:nvPr/>
        </p:nvGrpSpPr>
        <p:grpSpPr>
          <a:xfrm>
            <a:off x="6715800" y="2149200"/>
            <a:ext cx="1944000" cy="1037520"/>
            <a:chOff x="6715800" y="2149200"/>
            <a:chExt cx="1944000" cy="1037520"/>
          </a:xfrm>
        </p:grpSpPr>
        <p:sp>
          <p:nvSpPr>
            <p:cNvPr id="732" name="Google Shape;732;p141"/>
            <p:cNvSpPr/>
            <p:nvPr/>
          </p:nvSpPr>
          <p:spPr>
            <a:xfrm>
              <a:off x="6715800" y="2366280"/>
              <a:ext cx="1944000" cy="820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Giáo viên có nghiệp vụ và hợp tác với hệ thống để đưa ra các bài học hữu ích.</a:t>
              </a:r>
              <a:endParaRPr sz="1200" b="0" i="0" u="none" strike="noStrike" cap="none">
                <a:latin typeface="Arial"/>
                <a:ea typeface="Arial"/>
                <a:cs typeface="Arial"/>
                <a:sym typeface="Arial"/>
              </a:endParaRPr>
            </a:p>
          </p:txBody>
        </p:sp>
        <p:sp>
          <p:nvSpPr>
            <p:cNvPr id="733" name="Google Shape;733;p141"/>
            <p:cNvSpPr/>
            <p:nvPr/>
          </p:nvSpPr>
          <p:spPr>
            <a:xfrm>
              <a:off x="6715800" y="2149200"/>
              <a:ext cx="1944000" cy="272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Giáo viên</a:t>
              </a:r>
              <a:endParaRPr sz="1200" b="0" i="0" u="none" strike="noStrike" cap="none">
                <a:latin typeface="Arial"/>
                <a:ea typeface="Arial"/>
                <a:cs typeface="Arial"/>
                <a:sym typeface="Arial"/>
              </a:endParaRPr>
            </a:p>
          </p:txBody>
        </p:sp>
      </p:grpSp>
      <p:grpSp>
        <p:nvGrpSpPr>
          <p:cNvPr id="734" name="Google Shape;734;p141"/>
          <p:cNvGrpSpPr/>
          <p:nvPr/>
        </p:nvGrpSpPr>
        <p:grpSpPr>
          <a:xfrm>
            <a:off x="6715800" y="3378240"/>
            <a:ext cx="1944000" cy="1037520"/>
            <a:chOff x="6715800" y="3378240"/>
            <a:chExt cx="1944000" cy="1037520"/>
          </a:xfrm>
        </p:grpSpPr>
        <p:sp>
          <p:nvSpPr>
            <p:cNvPr id="735" name="Google Shape;735;p141"/>
            <p:cNvSpPr/>
            <p:nvPr/>
          </p:nvSpPr>
          <p:spPr>
            <a:xfrm>
              <a:off x="6715800" y="3595320"/>
              <a:ext cx="1944000" cy="820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Với quyền cao nhất, tài khoản này có thể quản lý, tác động tới dữ liệu hay bất cứ gì trên hệ thống.</a:t>
              </a:r>
              <a:endParaRPr sz="1200" b="0" i="0" u="none" strike="noStrike" cap="none">
                <a:latin typeface="Arial"/>
                <a:ea typeface="Arial"/>
                <a:cs typeface="Arial"/>
                <a:sym typeface="Arial"/>
              </a:endParaRPr>
            </a:p>
          </p:txBody>
        </p:sp>
        <p:sp>
          <p:nvSpPr>
            <p:cNvPr id="736" name="Google Shape;736;p141"/>
            <p:cNvSpPr/>
            <p:nvPr/>
          </p:nvSpPr>
          <p:spPr>
            <a:xfrm>
              <a:off x="6715800" y="3378240"/>
              <a:ext cx="1944000" cy="272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Quản trị viên</a:t>
              </a:r>
              <a:endParaRPr sz="1200" b="0" i="0" u="none" strike="noStrike" cap="none">
                <a:latin typeface="Arial"/>
                <a:ea typeface="Arial"/>
                <a:cs typeface="Arial"/>
                <a:sym typeface="Arial"/>
              </a:endParaRPr>
            </a:p>
          </p:txBody>
        </p:sp>
      </p:grpSp>
      <p:sp>
        <p:nvSpPr>
          <p:cNvPr id="737" name="Google Shape;737;p141"/>
          <p:cNvSpPr/>
          <p:nvPr/>
        </p:nvSpPr>
        <p:spPr>
          <a:xfrm>
            <a:off x="6067440" y="1474200"/>
            <a:ext cx="503640" cy="365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FFFFFF"/>
                </a:solidFill>
                <a:latin typeface="Arial"/>
                <a:ea typeface="Arial"/>
                <a:cs typeface="Arial"/>
                <a:sym typeface="Arial"/>
              </a:rPr>
              <a:t>01</a:t>
            </a:r>
            <a:endParaRPr sz="1800" b="0" i="0" u="none" strike="noStrike" cap="none">
              <a:latin typeface="Arial"/>
              <a:ea typeface="Arial"/>
              <a:cs typeface="Arial"/>
              <a:sym typeface="Arial"/>
            </a:endParaRPr>
          </a:p>
        </p:txBody>
      </p:sp>
      <p:sp>
        <p:nvSpPr>
          <p:cNvPr id="738" name="Google Shape;738;p141"/>
          <p:cNvSpPr/>
          <p:nvPr/>
        </p:nvSpPr>
        <p:spPr>
          <a:xfrm>
            <a:off x="6067440" y="2305440"/>
            <a:ext cx="503640" cy="365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FFFFFF"/>
                </a:solidFill>
                <a:latin typeface="Arial"/>
                <a:ea typeface="Arial"/>
                <a:cs typeface="Arial"/>
                <a:sym typeface="Arial"/>
              </a:rPr>
              <a:t>02</a:t>
            </a:r>
            <a:endParaRPr sz="1800" b="0" i="0" u="none" strike="noStrike" cap="none">
              <a:latin typeface="Arial"/>
              <a:ea typeface="Arial"/>
              <a:cs typeface="Arial"/>
              <a:sym typeface="Arial"/>
            </a:endParaRPr>
          </a:p>
        </p:txBody>
      </p:sp>
      <p:sp>
        <p:nvSpPr>
          <p:cNvPr id="739" name="Google Shape;739;p141"/>
          <p:cNvSpPr/>
          <p:nvPr/>
        </p:nvSpPr>
        <p:spPr>
          <a:xfrm>
            <a:off x="6067440" y="3534840"/>
            <a:ext cx="503640" cy="3650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FFFFFF"/>
                </a:solidFill>
                <a:latin typeface="Arial"/>
                <a:ea typeface="Arial"/>
                <a:cs typeface="Arial"/>
                <a:sym typeface="Arial"/>
              </a:rPr>
              <a:t>03</a:t>
            </a:r>
            <a:endParaRPr sz="1800" b="0" i="0" u="none" strike="noStrike" cap="none">
              <a:latin typeface="Arial"/>
              <a:ea typeface="Arial"/>
              <a:cs typeface="Arial"/>
              <a:sym typeface="Arial"/>
            </a:endParaRPr>
          </a:p>
        </p:txBody>
      </p:sp>
      <p:sp>
        <p:nvSpPr>
          <p:cNvPr id="740" name="Google Shape;740;p141"/>
          <p:cNvSpPr/>
          <p:nvPr/>
        </p:nvSpPr>
        <p:spPr>
          <a:xfrm>
            <a:off x="5724000" y="290520"/>
            <a:ext cx="2952000" cy="906120"/>
          </a:xfrm>
          <a:prstGeom prst="rect">
            <a:avLst/>
          </a:prstGeom>
          <a:noFill/>
          <a:ln>
            <a:noFill/>
          </a:ln>
        </p:spPr>
        <p:txBody>
          <a:bodyPr spcFirstLastPara="1" wrap="square" lIns="90000" tIns="45000" rIns="90000" bIns="45000" anchor="ctr" anchorCtr="0">
            <a:noAutofit/>
          </a:bodyPr>
          <a:lstStyle/>
          <a:p>
            <a:pPr marL="0" marR="0" lvl="0" indent="0" algn="l" rtl="0">
              <a:lnSpc>
                <a:spcPct val="110000"/>
              </a:lnSpc>
              <a:spcBef>
                <a:spcPts val="0"/>
              </a:spcBef>
              <a:spcAft>
                <a:spcPts val="0"/>
              </a:spcAft>
              <a:buNone/>
            </a:pPr>
            <a:r>
              <a:rPr lang="en-US" sz="2800" b="1" i="0" u="none" strike="noStrike" cap="none">
                <a:solidFill>
                  <a:srgbClr val="EB494B"/>
                </a:solidFill>
                <a:latin typeface="Arial"/>
                <a:ea typeface="Arial"/>
                <a:cs typeface="Arial"/>
                <a:sym typeface="Arial"/>
              </a:rPr>
              <a:t>Usecase </a:t>
            </a:r>
            <a:endParaRPr sz="2800" b="0" i="0" u="none" strike="noStrike" cap="none">
              <a:latin typeface="Arial"/>
              <a:ea typeface="Arial"/>
              <a:cs typeface="Arial"/>
              <a:sym typeface="Arial"/>
            </a:endParaRPr>
          </a:p>
          <a:p>
            <a:pPr marL="0" marR="0" lvl="0" indent="0" algn="l" rtl="0">
              <a:lnSpc>
                <a:spcPct val="110000"/>
              </a:lnSpc>
              <a:spcBef>
                <a:spcPts val="561"/>
              </a:spcBef>
              <a:spcAft>
                <a:spcPts val="0"/>
              </a:spcAft>
              <a:buNone/>
            </a:pPr>
            <a:r>
              <a:rPr lang="en-US" sz="2800" b="1" i="0" u="none" strike="noStrike" cap="none">
                <a:solidFill>
                  <a:srgbClr val="404040"/>
                </a:solidFill>
                <a:latin typeface="Arial"/>
                <a:ea typeface="Arial"/>
                <a:cs typeface="Arial"/>
                <a:sym typeface="Arial"/>
              </a:rPr>
              <a:t>Tổng quát</a:t>
            </a:r>
            <a:endParaRPr sz="2800" b="0" i="0" u="none" strike="noStrike" cap="none">
              <a:latin typeface="Arial"/>
              <a:ea typeface="Arial"/>
              <a:cs typeface="Arial"/>
              <a:sym typeface="Arial"/>
            </a:endParaRPr>
          </a:p>
        </p:txBody>
      </p:sp>
      <p:pic>
        <p:nvPicPr>
          <p:cNvPr id="741" name="Google Shape;741;p141"/>
          <p:cNvPicPr preferRelativeResize="0"/>
          <p:nvPr/>
        </p:nvPicPr>
        <p:blipFill rotWithShape="1">
          <a:blip r:embed="rId3">
            <a:alphaModFix/>
          </a:blip>
          <a:srcRect/>
          <a:stretch/>
        </p:blipFill>
        <p:spPr>
          <a:xfrm>
            <a:off x="301250" y="1196650"/>
            <a:ext cx="5510250" cy="31154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746" name="Google Shape;746;p142"/>
          <p:cNvPicPr preferRelativeResize="0"/>
          <p:nvPr/>
        </p:nvPicPr>
        <p:blipFill rotWithShape="1">
          <a:blip r:embed="rId3">
            <a:alphaModFix/>
          </a:blip>
          <a:srcRect/>
          <a:stretch/>
        </p:blipFill>
        <p:spPr>
          <a:xfrm>
            <a:off x="107640" y="1715400"/>
            <a:ext cx="5910120" cy="2652120"/>
          </a:xfrm>
          <a:prstGeom prst="rect">
            <a:avLst/>
          </a:prstGeom>
          <a:noFill/>
          <a:ln>
            <a:noFill/>
          </a:ln>
        </p:spPr>
      </p:pic>
      <p:sp>
        <p:nvSpPr>
          <p:cNvPr id="747" name="Google Shape;747;p142"/>
          <p:cNvSpPr/>
          <p:nvPr/>
        </p:nvSpPr>
        <p:spPr>
          <a:xfrm>
            <a:off x="5724000" y="1447200"/>
            <a:ext cx="2879640" cy="3228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2"/>
          <p:cNvSpPr/>
          <p:nvPr/>
        </p:nvSpPr>
        <p:spPr>
          <a:xfrm>
            <a:off x="0" y="0"/>
            <a:ext cx="9144002" cy="9620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2"/>
          <p:cNvSpPr/>
          <p:nvPr/>
        </p:nvSpPr>
        <p:spPr>
          <a:xfrm rot="-5400000">
            <a:off x="5433120" y="2918160"/>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2"/>
          <p:cNvSpPr/>
          <p:nvPr/>
        </p:nvSpPr>
        <p:spPr>
          <a:xfrm>
            <a:off x="5800320" y="1563120"/>
            <a:ext cx="2574000" cy="925920"/>
          </a:xfrm>
          <a:prstGeom prst="rect">
            <a:avLst/>
          </a:prstGeom>
          <a:noFill/>
          <a:ln>
            <a:noFill/>
          </a:ln>
        </p:spPr>
        <p:txBody>
          <a:bodyPr spcFirstLastPara="1" wrap="square" lIns="90000" tIns="45000" rIns="90000" bIns="45000" anchor="ctr" anchorCtr="0">
            <a:noAutofit/>
          </a:bodyPr>
          <a:lstStyle/>
          <a:p>
            <a:pPr marL="0" marR="0" lvl="0" indent="0" algn="r" rtl="0">
              <a:lnSpc>
                <a:spcPct val="110000"/>
              </a:lnSpc>
              <a:spcBef>
                <a:spcPts val="0"/>
              </a:spcBef>
              <a:spcAft>
                <a:spcPts val="0"/>
              </a:spcAft>
              <a:buNone/>
            </a:pPr>
            <a:r>
              <a:rPr lang="en-US" sz="2400" b="1" i="0" u="none" strike="noStrike" cap="none" dirty="0">
                <a:solidFill>
                  <a:srgbClr val="FFFFFF"/>
                </a:solidFill>
                <a:latin typeface="Arial"/>
                <a:ea typeface="Arial"/>
                <a:cs typeface="Arial"/>
                <a:sym typeface="Arial"/>
              </a:rPr>
              <a:t>Tác nhân </a:t>
            </a:r>
            <a:endParaRPr sz="2400" b="0" i="0" u="none" strike="noStrike" cap="none" dirty="0">
              <a:latin typeface="Arial"/>
              <a:ea typeface="Arial"/>
              <a:cs typeface="Arial"/>
              <a:sym typeface="Arial"/>
            </a:endParaRPr>
          </a:p>
          <a:p>
            <a:pPr marL="0" marR="0" lvl="0" indent="0" algn="r" rtl="0">
              <a:lnSpc>
                <a:spcPct val="110000"/>
              </a:lnSpc>
              <a:spcBef>
                <a:spcPts val="479"/>
              </a:spcBef>
              <a:spcAft>
                <a:spcPts val="0"/>
              </a:spcAft>
              <a:buNone/>
            </a:pPr>
            <a:r>
              <a:rPr lang="en-US" sz="2400" b="1" i="0" u="none" strike="noStrike" cap="none" dirty="0">
                <a:solidFill>
                  <a:srgbClr val="FFFFFF"/>
                </a:solidFill>
                <a:latin typeface="Arial"/>
                <a:ea typeface="Arial"/>
                <a:cs typeface="Arial"/>
                <a:sym typeface="Arial"/>
              </a:rPr>
              <a:t>“</a:t>
            </a:r>
            <a:r>
              <a:rPr lang="en-US" sz="2400" b="1" dirty="0">
                <a:solidFill>
                  <a:srgbClr val="383838"/>
                </a:solidFill>
              </a:rPr>
              <a:t>Học viên</a:t>
            </a:r>
            <a:r>
              <a:rPr lang="en-US" sz="2400" b="1" i="0" u="none" strike="noStrike" cap="none" dirty="0">
                <a:solidFill>
                  <a:srgbClr val="FFFFFF"/>
                </a:solidFill>
                <a:latin typeface="Arial"/>
                <a:ea typeface="Arial"/>
                <a:cs typeface="Arial"/>
                <a:sym typeface="Arial"/>
              </a:rPr>
              <a:t>”</a:t>
            </a:r>
            <a:endParaRPr sz="2400" b="0" i="0" u="none" strike="noStrike" cap="none" dirty="0">
              <a:latin typeface="Arial"/>
              <a:ea typeface="Arial"/>
              <a:cs typeface="Arial"/>
              <a:sym typeface="Arial"/>
            </a:endParaRPr>
          </a:p>
        </p:txBody>
      </p:sp>
      <p:sp>
        <p:nvSpPr>
          <p:cNvPr id="751" name="Google Shape;751;p142"/>
          <p:cNvSpPr/>
          <p:nvPr/>
        </p:nvSpPr>
        <p:spPr>
          <a:xfrm>
            <a:off x="5794920" y="2457000"/>
            <a:ext cx="2543040" cy="155088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Arial"/>
                <a:ea typeface="Arial"/>
                <a:cs typeface="Arial"/>
                <a:sym typeface="Arial"/>
              </a:rPr>
              <a:t>Thêm, sửa, xóa sản phẩm trong giỏ hàng, thanh toán các khóa học có trong giỏ hàng.</a:t>
            </a:r>
            <a:endParaRPr sz="12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dirty="0">
                <a:solidFill>
                  <a:srgbClr val="FFFFFF"/>
                </a:solidFill>
                <a:latin typeface="Arial"/>
                <a:ea typeface="Arial"/>
                <a:cs typeface="Arial"/>
                <a:sym typeface="Arial"/>
              </a:rPr>
              <a:t>Nếu là thành viên thì được phép xem chi tiết khóa học.</a:t>
            </a:r>
            <a:endParaRPr sz="12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dirty="0">
                <a:solidFill>
                  <a:srgbClr val="FFFFFF"/>
                </a:solidFill>
                <a:latin typeface="Arial"/>
                <a:ea typeface="Arial"/>
                <a:cs typeface="Arial"/>
                <a:sym typeface="Arial"/>
              </a:rPr>
              <a:t>Nếu đã mua khóa học thì được bình luận, trao đổi với giáo viên dạy…</a:t>
            </a:r>
            <a:endParaRPr sz="1200" b="0" i="0" u="none" strike="noStrike" cap="none" dirty="0">
              <a:latin typeface="Arial"/>
              <a:ea typeface="Arial"/>
              <a:cs typeface="Arial"/>
              <a:sym typeface="Arial"/>
            </a:endParaRPr>
          </a:p>
        </p:txBody>
      </p:sp>
      <p:sp>
        <p:nvSpPr>
          <p:cNvPr id="752" name="Google Shape;752;p142"/>
          <p:cNvSpPr/>
          <p:nvPr/>
        </p:nvSpPr>
        <p:spPr>
          <a:xfrm>
            <a:off x="6931800" y="4118040"/>
            <a:ext cx="1336680" cy="273240"/>
          </a:xfrm>
          <a:prstGeom prst="rect">
            <a:avLst/>
          </a:prstGeom>
          <a:solidFill>
            <a:srgbClr val="3F3F3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FFFFFF"/>
                </a:solidFill>
                <a:latin typeface="Arial"/>
                <a:ea typeface="Arial"/>
                <a:cs typeface="Arial"/>
                <a:sym typeface="Arial"/>
              </a:rPr>
              <a:t>&gt;&gt;</a:t>
            </a:r>
            <a:endParaRPr sz="1200" b="0" i="0" u="none" strike="noStrike" cap="none">
              <a:latin typeface="Arial"/>
              <a:ea typeface="Arial"/>
              <a:cs typeface="Arial"/>
              <a:sym typeface="Arial"/>
            </a:endParaRPr>
          </a:p>
        </p:txBody>
      </p:sp>
      <p:sp>
        <p:nvSpPr>
          <p:cNvPr id="753" name="Google Shape;753;p142"/>
          <p:cNvSpPr/>
          <p:nvPr/>
        </p:nvSpPr>
        <p:spPr>
          <a:xfrm>
            <a:off x="0" y="45720"/>
            <a:ext cx="9144000" cy="734040"/>
          </a:xfrm>
          <a:prstGeom prst="rect">
            <a:avLst/>
          </a:prstGeom>
          <a:noFill/>
          <a:ln>
            <a:noFill/>
          </a:ln>
        </p:spPr>
        <p:txBody>
          <a:bodyPr spcFirstLastPara="1" wrap="square" lIns="90000" tIns="45000" rIns="90000" bIns="45000" anchor="ctr" anchorCtr="0">
            <a:noAutofit/>
          </a:bodyPr>
          <a:lstStyle/>
          <a:p>
            <a:pPr marL="0" marR="0" lvl="0" indent="0" algn="l" rtl="0">
              <a:lnSpc>
                <a:spcPct val="110000"/>
              </a:lnSpc>
              <a:spcBef>
                <a:spcPts val="0"/>
              </a:spcBef>
              <a:spcAft>
                <a:spcPts val="0"/>
              </a:spcAft>
              <a:buNone/>
            </a:pPr>
            <a:r>
              <a:rPr lang="en-US" sz="2400" b="1" i="0" u="none" strike="noStrike" cap="none" dirty="0" smtClean="0">
                <a:solidFill>
                  <a:srgbClr val="FFFFFF"/>
                </a:solidFill>
                <a:sym typeface="Arial"/>
              </a:rPr>
              <a:t>  Phân </a:t>
            </a:r>
            <a:r>
              <a:rPr lang="en-US" sz="2400" b="1" i="0" u="none" strike="noStrike" cap="none" dirty="0">
                <a:solidFill>
                  <a:srgbClr val="FFFFFF"/>
                </a:solidFill>
                <a:sym typeface="Arial"/>
              </a:rPr>
              <a:t>rã </a:t>
            </a:r>
            <a:r>
              <a:rPr lang="en-US" sz="2400" b="1" i="0" u="none" strike="noStrike" cap="none" dirty="0" smtClean="0">
                <a:solidFill>
                  <a:srgbClr val="EB494B"/>
                </a:solidFill>
                <a:sym typeface="Arial"/>
              </a:rPr>
              <a:t>Usecase</a:t>
            </a:r>
            <a:r>
              <a:rPr lang="en-US" sz="2400" b="1" i="0" u="none" strike="noStrike" cap="none" dirty="0" smtClean="0">
                <a:solidFill>
                  <a:srgbClr val="FFFFFF"/>
                </a:solidFill>
                <a:sym typeface="Arial"/>
              </a:rPr>
              <a:t> </a:t>
            </a:r>
            <a:r>
              <a:rPr lang="en-US" sz="2400" b="1" i="0" u="none" strike="noStrike" cap="none" dirty="0">
                <a:solidFill>
                  <a:srgbClr val="FFFFFF"/>
                </a:solidFill>
                <a:sym typeface="Arial"/>
              </a:rPr>
              <a:t>theo tác nhân </a:t>
            </a:r>
            <a:r>
              <a:rPr lang="en-US" sz="2400" b="1" i="0" u="none" strike="noStrike" cap="none" dirty="0" smtClean="0">
                <a:solidFill>
                  <a:srgbClr val="FFFFFF"/>
                </a:solidFill>
                <a:sym typeface="Arial"/>
              </a:rPr>
              <a:t>“</a:t>
            </a:r>
            <a:r>
              <a:rPr lang="en-US" sz="2400" b="1" dirty="0">
                <a:solidFill>
                  <a:srgbClr val="EB494B"/>
                </a:solidFill>
              </a:rPr>
              <a:t>Học viên</a:t>
            </a:r>
            <a:r>
              <a:rPr lang="en-US" sz="2400" b="1" i="0" u="none" strike="noStrike" cap="none" dirty="0">
                <a:solidFill>
                  <a:srgbClr val="FFFFFF"/>
                </a:solidFill>
                <a:sym typeface="Arial"/>
              </a:rPr>
              <a:t>”</a:t>
            </a:r>
            <a:endParaRPr sz="2400" b="0" i="0" u="none" strike="noStrike" cap="none" dirty="0">
              <a:sym typeface="Arial"/>
            </a:endParaRPr>
          </a:p>
        </p:txBody>
      </p:sp>
      <p:sp>
        <p:nvSpPr>
          <p:cNvPr id="754" name="Google Shape;754;p142"/>
          <p:cNvSpPr/>
          <p:nvPr/>
        </p:nvSpPr>
        <p:spPr>
          <a:xfrm rot="5400000">
            <a:off x="8581320" y="653040"/>
            <a:ext cx="332280" cy="28656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763;p143"/>
          <p:cNvPicPr preferRelativeResize="0"/>
          <p:nvPr/>
        </p:nvPicPr>
        <p:blipFill rotWithShape="1">
          <a:blip r:embed="rId4">
            <a:alphaModFix/>
          </a:blip>
          <a:srcRect/>
          <a:stretch/>
        </p:blipFill>
        <p:spPr>
          <a:xfrm>
            <a:off x="153000" y="660600"/>
            <a:ext cx="7218000" cy="3837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44"/>
          <p:cNvSpPr/>
          <p:nvPr/>
        </p:nvSpPr>
        <p:spPr>
          <a:xfrm>
            <a:off x="106468" y="1317089"/>
            <a:ext cx="2879640" cy="28934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4"/>
          <p:cNvSpPr/>
          <p:nvPr/>
        </p:nvSpPr>
        <p:spPr>
          <a:xfrm rot="5400000">
            <a:off x="2963248" y="2768207"/>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4"/>
          <p:cNvSpPr/>
          <p:nvPr/>
        </p:nvSpPr>
        <p:spPr>
          <a:xfrm>
            <a:off x="47646" y="1196489"/>
            <a:ext cx="2602942" cy="925920"/>
          </a:xfrm>
          <a:prstGeom prst="rect">
            <a:avLst/>
          </a:prstGeom>
          <a:noFill/>
          <a:ln>
            <a:noFill/>
          </a:ln>
        </p:spPr>
        <p:txBody>
          <a:bodyPr spcFirstLastPara="1" wrap="square" lIns="90000" tIns="45000" rIns="90000" bIns="45000" anchor="ctr" anchorCtr="0">
            <a:noAutofit/>
          </a:bodyPr>
          <a:lstStyle/>
          <a:p>
            <a:pPr marL="0" marR="0" lvl="0" indent="0" algn="r" rtl="0">
              <a:lnSpc>
                <a:spcPct val="110000"/>
              </a:lnSpc>
              <a:spcBef>
                <a:spcPts val="0"/>
              </a:spcBef>
              <a:spcAft>
                <a:spcPts val="0"/>
              </a:spcAft>
              <a:buNone/>
            </a:pPr>
            <a:r>
              <a:rPr lang="en-US" sz="1800" b="1" i="0" u="none" strike="noStrike" cap="none" dirty="0">
                <a:solidFill>
                  <a:srgbClr val="FFFFFF"/>
                </a:solidFill>
                <a:latin typeface="Arial"/>
                <a:ea typeface="Arial"/>
                <a:cs typeface="Arial"/>
                <a:sym typeface="Arial"/>
              </a:rPr>
              <a:t>Tác nhân </a:t>
            </a:r>
            <a:r>
              <a:rPr lang="en-US" sz="1800" b="1" i="0" u="none" strike="noStrike" cap="none" dirty="0" smtClean="0">
                <a:solidFill>
                  <a:srgbClr val="FFFFFF"/>
                </a:solidFill>
                <a:latin typeface="Arial"/>
                <a:ea typeface="Arial"/>
                <a:cs typeface="Arial"/>
                <a:sym typeface="Arial"/>
              </a:rPr>
              <a:t>“</a:t>
            </a:r>
            <a:r>
              <a:rPr lang="en-US" sz="1800" b="1" i="0" u="none" strike="noStrike" cap="none" dirty="0" smtClean="0">
                <a:solidFill>
                  <a:srgbClr val="383838"/>
                </a:solidFill>
                <a:latin typeface="Arial"/>
                <a:ea typeface="Arial"/>
                <a:cs typeface="Arial"/>
                <a:sym typeface="Arial"/>
              </a:rPr>
              <a:t>Giáo viên</a:t>
            </a:r>
            <a:r>
              <a:rPr lang="en-US" sz="1800" b="1" i="0" u="none" strike="noStrike" cap="none" dirty="0" smtClean="0">
                <a:solidFill>
                  <a:srgbClr val="FFFFFF"/>
                </a:solidFill>
                <a:latin typeface="Arial"/>
                <a:ea typeface="Arial"/>
                <a:cs typeface="Arial"/>
                <a:sym typeface="Arial"/>
              </a:rPr>
              <a:t>”</a:t>
            </a:r>
            <a:endParaRPr sz="1800" b="0" i="0" u="none" strike="noStrike" cap="none" dirty="0">
              <a:latin typeface="Arial"/>
              <a:ea typeface="Arial"/>
              <a:cs typeface="Arial"/>
              <a:sym typeface="Arial"/>
            </a:endParaRPr>
          </a:p>
        </p:txBody>
      </p:sp>
      <p:sp>
        <p:nvSpPr>
          <p:cNvPr id="771" name="Google Shape;771;p144"/>
          <p:cNvSpPr/>
          <p:nvPr/>
        </p:nvSpPr>
        <p:spPr>
          <a:xfrm>
            <a:off x="177388" y="1850065"/>
            <a:ext cx="2543040" cy="1845184"/>
          </a:xfrm>
          <a:prstGeom prst="rect">
            <a:avLst/>
          </a:prstGeom>
          <a:noFill/>
          <a:ln>
            <a:noFill/>
          </a:ln>
        </p:spPr>
        <p:txBody>
          <a:bodyPr spcFirstLastPara="1" wrap="square" lIns="90000" tIns="45000" rIns="90000" bIns="45000" anchor="ctr" anchorCtr="0">
            <a:noAutofit/>
          </a:bodyPr>
          <a:lstStyle/>
          <a:p>
            <a:pPr lvl="0" algn="just"/>
            <a:r>
              <a:rPr lang="vi-VN" sz="1200" dirty="0">
                <a:solidFill>
                  <a:srgbClr val="FFFFFF"/>
                </a:solidFill>
              </a:rPr>
              <a:t>Giáo viên là người giảng dạy, giáo dục cho học viên, lên kế hoạch, tiến hành các tiết dạy học, thực hành và phát triển các khóa học nằm trong chương trình giảng dạy của doanh nghiệp đồng thời cũng là người chịu trách nhiệm với khóa học và trả lời các câu hỏi mà học viên thắc mắc</a:t>
            </a:r>
            <a:endParaRPr lang="vi-VN" sz="1200" dirty="0">
              <a:solidFill>
                <a:srgbClr val="FFFFFF"/>
              </a:solidFill>
            </a:endParaRPr>
          </a:p>
        </p:txBody>
      </p:sp>
      <p:sp>
        <p:nvSpPr>
          <p:cNvPr id="772" name="Google Shape;772;p144"/>
          <p:cNvSpPr/>
          <p:nvPr/>
        </p:nvSpPr>
        <p:spPr>
          <a:xfrm>
            <a:off x="1383748" y="3710369"/>
            <a:ext cx="1336680" cy="273240"/>
          </a:xfrm>
          <a:prstGeom prst="rect">
            <a:avLst/>
          </a:prstGeom>
          <a:solidFill>
            <a:srgbClr val="3F3F3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dirty="0">
                <a:solidFill>
                  <a:srgbClr val="FFFFFF"/>
                </a:solidFill>
                <a:latin typeface="Arial"/>
                <a:ea typeface="Arial"/>
                <a:cs typeface="Arial"/>
                <a:sym typeface="Arial"/>
              </a:rPr>
              <a:t>&gt;&gt;</a:t>
            </a:r>
            <a:endParaRPr sz="1200" b="0" i="0" u="none" strike="noStrike" cap="none" dirty="0">
              <a:latin typeface="Arial"/>
              <a:ea typeface="Arial"/>
              <a:cs typeface="Arial"/>
              <a:sym typeface="Arial"/>
            </a:endParaRPr>
          </a:p>
        </p:txBody>
      </p:sp>
      <p:sp>
        <p:nvSpPr>
          <p:cNvPr id="8" name="Google Shape;748;p142"/>
          <p:cNvSpPr/>
          <p:nvPr/>
        </p:nvSpPr>
        <p:spPr>
          <a:xfrm>
            <a:off x="0" y="0"/>
            <a:ext cx="9144002" cy="9620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3;p142"/>
          <p:cNvSpPr/>
          <p:nvPr/>
        </p:nvSpPr>
        <p:spPr>
          <a:xfrm>
            <a:off x="0" y="45720"/>
            <a:ext cx="9144000" cy="756125"/>
          </a:xfrm>
          <a:prstGeom prst="rect">
            <a:avLst/>
          </a:prstGeom>
          <a:noFill/>
          <a:ln>
            <a:noFill/>
          </a:ln>
        </p:spPr>
        <p:txBody>
          <a:bodyPr spcFirstLastPara="1" wrap="square" lIns="90000" tIns="45000" rIns="90000" bIns="45000" anchor="ctr" anchorCtr="0">
            <a:noAutofit/>
          </a:bodyPr>
          <a:lstStyle/>
          <a:p>
            <a:pPr marL="0" marR="0" lvl="0" indent="0" algn="l" rtl="0">
              <a:lnSpc>
                <a:spcPct val="110000"/>
              </a:lnSpc>
              <a:spcBef>
                <a:spcPts val="0"/>
              </a:spcBef>
              <a:spcAft>
                <a:spcPts val="0"/>
              </a:spcAft>
              <a:buNone/>
            </a:pPr>
            <a:r>
              <a:rPr lang="en-US" sz="2400" b="1" i="0" u="none" strike="noStrike" cap="none" dirty="0" smtClean="0">
                <a:solidFill>
                  <a:srgbClr val="FFFFFF"/>
                </a:solidFill>
                <a:sym typeface="Arial"/>
              </a:rPr>
              <a:t>  Phân </a:t>
            </a:r>
            <a:r>
              <a:rPr lang="en-US" sz="2400" b="1" i="0" u="none" strike="noStrike" cap="none" dirty="0">
                <a:solidFill>
                  <a:srgbClr val="FFFFFF"/>
                </a:solidFill>
                <a:sym typeface="Arial"/>
              </a:rPr>
              <a:t>rã </a:t>
            </a:r>
            <a:r>
              <a:rPr lang="en-US" sz="2400" b="1" i="0" u="none" strike="noStrike" cap="none" dirty="0" smtClean="0">
                <a:solidFill>
                  <a:srgbClr val="EB494B"/>
                </a:solidFill>
                <a:sym typeface="Arial"/>
              </a:rPr>
              <a:t>Usecase</a:t>
            </a:r>
            <a:r>
              <a:rPr lang="en-US" sz="2400" b="1" i="0" u="none" strike="noStrike" cap="none" dirty="0" smtClean="0">
                <a:solidFill>
                  <a:srgbClr val="FFFFFF"/>
                </a:solidFill>
                <a:sym typeface="Arial"/>
              </a:rPr>
              <a:t> </a:t>
            </a:r>
            <a:r>
              <a:rPr lang="en-US" sz="2400" b="1" i="0" u="none" strike="noStrike" cap="none" dirty="0">
                <a:solidFill>
                  <a:srgbClr val="FFFFFF"/>
                </a:solidFill>
                <a:sym typeface="Arial"/>
              </a:rPr>
              <a:t>theo tác nhân </a:t>
            </a:r>
            <a:r>
              <a:rPr lang="en-US" sz="2400" b="1" i="0" u="none" strike="noStrike" cap="none" dirty="0" smtClean="0">
                <a:solidFill>
                  <a:srgbClr val="FFFFFF"/>
                </a:solidFill>
                <a:sym typeface="Arial"/>
              </a:rPr>
              <a:t>“</a:t>
            </a:r>
            <a:r>
              <a:rPr lang="en-US" sz="2400" b="1" dirty="0" smtClean="0">
                <a:solidFill>
                  <a:srgbClr val="EB494B"/>
                </a:solidFill>
              </a:rPr>
              <a:t>Giáo viên</a:t>
            </a:r>
            <a:r>
              <a:rPr lang="en-US" sz="2400" b="1" i="0" u="none" strike="noStrike" cap="none" dirty="0" smtClean="0">
                <a:solidFill>
                  <a:srgbClr val="FFFFFF"/>
                </a:solidFill>
                <a:sym typeface="Arial"/>
              </a:rPr>
              <a:t>”</a:t>
            </a:r>
            <a:endParaRPr sz="2400" b="0" i="0" u="none" strike="noStrike" cap="none" dirty="0">
              <a:sym typeface="Arial"/>
            </a:endParaRPr>
          </a:p>
        </p:txBody>
      </p:sp>
      <p:sp>
        <p:nvSpPr>
          <p:cNvPr id="10" name="Google Shape;754;p142"/>
          <p:cNvSpPr/>
          <p:nvPr/>
        </p:nvSpPr>
        <p:spPr>
          <a:xfrm rot="5400000">
            <a:off x="8581320" y="653040"/>
            <a:ext cx="332280" cy="28656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62;p143"/>
          <p:cNvPicPr preferRelativeResize="0"/>
          <p:nvPr/>
        </p:nvPicPr>
        <p:blipFill rotWithShape="1">
          <a:blip r:embed="rId3">
            <a:alphaModFix/>
          </a:blip>
          <a:srcRect/>
          <a:stretch/>
        </p:blipFill>
        <p:spPr>
          <a:xfrm>
            <a:off x="3410435" y="1284258"/>
            <a:ext cx="5480305" cy="3586738"/>
          </a:xfrm>
          <a:prstGeom prst="rect">
            <a:avLst/>
          </a:prstGeom>
          <a:noFill/>
          <a:ln>
            <a:noFill/>
          </a:ln>
        </p:spPr>
      </p:pic>
      <p:pic>
        <p:nvPicPr>
          <p:cNvPr id="12" name="Google Shape;763;p143"/>
          <p:cNvPicPr preferRelativeResize="0"/>
          <p:nvPr/>
        </p:nvPicPr>
        <p:blipFill rotWithShape="1">
          <a:blip r:embed="rId4">
            <a:alphaModFix/>
          </a:blip>
          <a:srcRect/>
          <a:stretch/>
        </p:blipFill>
        <p:spPr>
          <a:xfrm>
            <a:off x="153000" y="660600"/>
            <a:ext cx="7218000" cy="383760"/>
          </a:xfrm>
          <a:prstGeom prst="rect">
            <a:avLst/>
          </a:prstGeom>
          <a:noFill/>
          <a:ln>
            <a:noFill/>
          </a:ln>
        </p:spPr>
      </p:pic>
    </p:spTree>
    <p:extLst>
      <p:ext uri="{BB962C8B-B14F-4D97-AF65-F5344CB8AC3E}">
        <p14:creationId xmlns:p14="http://schemas.microsoft.com/office/powerpoint/2010/main" val="175960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44"/>
          <p:cNvSpPr/>
          <p:nvPr/>
        </p:nvSpPr>
        <p:spPr>
          <a:xfrm>
            <a:off x="5975640" y="1667964"/>
            <a:ext cx="2879640" cy="3228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4"/>
          <p:cNvSpPr/>
          <p:nvPr/>
        </p:nvSpPr>
        <p:spPr>
          <a:xfrm rot="-5400000">
            <a:off x="5684760" y="3138924"/>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4"/>
          <p:cNvSpPr/>
          <p:nvPr/>
        </p:nvSpPr>
        <p:spPr>
          <a:xfrm>
            <a:off x="6051960" y="1783884"/>
            <a:ext cx="2574000" cy="925920"/>
          </a:xfrm>
          <a:prstGeom prst="rect">
            <a:avLst/>
          </a:prstGeom>
          <a:noFill/>
          <a:ln>
            <a:noFill/>
          </a:ln>
        </p:spPr>
        <p:txBody>
          <a:bodyPr spcFirstLastPara="1" wrap="square" lIns="90000" tIns="45000" rIns="90000" bIns="45000" anchor="ctr" anchorCtr="0">
            <a:noAutofit/>
          </a:bodyPr>
          <a:lstStyle/>
          <a:p>
            <a:pPr marL="0" marR="0" lvl="0" indent="0" algn="r" rtl="0">
              <a:lnSpc>
                <a:spcPct val="110000"/>
              </a:lnSpc>
              <a:spcBef>
                <a:spcPts val="0"/>
              </a:spcBef>
              <a:spcAft>
                <a:spcPts val="0"/>
              </a:spcAft>
              <a:buNone/>
            </a:pPr>
            <a:r>
              <a:rPr lang="en-US" sz="2400" b="1" i="0" u="none" strike="noStrike" cap="none">
                <a:solidFill>
                  <a:srgbClr val="FFFFFF"/>
                </a:solidFill>
                <a:latin typeface="Arial"/>
                <a:ea typeface="Arial"/>
                <a:cs typeface="Arial"/>
                <a:sym typeface="Arial"/>
              </a:rPr>
              <a:t>Tác nhân </a:t>
            </a:r>
            <a:endParaRPr sz="2400" b="0" i="0" u="none" strike="noStrike" cap="none">
              <a:latin typeface="Arial"/>
              <a:ea typeface="Arial"/>
              <a:cs typeface="Arial"/>
              <a:sym typeface="Arial"/>
            </a:endParaRPr>
          </a:p>
          <a:p>
            <a:pPr marL="0" marR="0" lvl="0" indent="0" algn="r" rtl="0">
              <a:lnSpc>
                <a:spcPct val="110000"/>
              </a:lnSpc>
              <a:spcBef>
                <a:spcPts val="479"/>
              </a:spcBef>
              <a:spcAft>
                <a:spcPts val="0"/>
              </a:spcAft>
              <a:buNone/>
            </a:pPr>
            <a:r>
              <a:rPr lang="en-US" sz="2400" b="1" i="0" u="none" strike="noStrike" cap="none">
                <a:solidFill>
                  <a:srgbClr val="FFFFFF"/>
                </a:solidFill>
                <a:latin typeface="Arial"/>
                <a:ea typeface="Arial"/>
                <a:cs typeface="Arial"/>
                <a:sym typeface="Arial"/>
              </a:rPr>
              <a:t>“</a:t>
            </a:r>
            <a:r>
              <a:rPr lang="en-US" sz="2400" b="1" i="0" u="none" strike="noStrike" cap="none">
                <a:solidFill>
                  <a:srgbClr val="383838"/>
                </a:solidFill>
                <a:latin typeface="Arial"/>
                <a:ea typeface="Arial"/>
                <a:cs typeface="Arial"/>
                <a:sym typeface="Arial"/>
              </a:rPr>
              <a:t>Quản trị viên</a:t>
            </a:r>
            <a:r>
              <a:rPr lang="en-US" sz="2400" b="1" i="0" u="none" strike="noStrike" cap="none">
                <a:solidFill>
                  <a:srgbClr val="FFFFFF"/>
                </a:solidFill>
                <a:latin typeface="Arial"/>
                <a:ea typeface="Arial"/>
                <a:cs typeface="Arial"/>
                <a:sym typeface="Arial"/>
              </a:rPr>
              <a:t>”</a:t>
            </a:r>
            <a:endParaRPr sz="2400" b="0" i="0" u="none" strike="noStrike" cap="none">
              <a:latin typeface="Arial"/>
              <a:ea typeface="Arial"/>
              <a:cs typeface="Arial"/>
              <a:sym typeface="Arial"/>
            </a:endParaRPr>
          </a:p>
        </p:txBody>
      </p:sp>
      <p:sp>
        <p:nvSpPr>
          <p:cNvPr id="771" name="Google Shape;771;p144"/>
          <p:cNvSpPr/>
          <p:nvPr/>
        </p:nvSpPr>
        <p:spPr>
          <a:xfrm>
            <a:off x="6046560" y="2860284"/>
            <a:ext cx="2543040" cy="11858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Arial"/>
                <a:ea typeface="Arial"/>
                <a:cs typeface="Arial"/>
                <a:sym typeface="Arial"/>
              </a:rPr>
              <a:t>Quản trị viên là người quan trọng nhất đối với hệ thống. Quản trị viên có thể thực hiện tất cả các chức năng của hệ thông và bao gồm những chức năng mà các người khác không thể thực hiện</a:t>
            </a:r>
            <a:endParaRPr sz="1200" b="0" i="0" u="none" strike="noStrike" cap="none" dirty="0">
              <a:latin typeface="Arial"/>
              <a:ea typeface="Arial"/>
              <a:cs typeface="Arial"/>
              <a:sym typeface="Arial"/>
            </a:endParaRPr>
          </a:p>
        </p:txBody>
      </p:sp>
      <p:sp>
        <p:nvSpPr>
          <p:cNvPr id="772" name="Google Shape;772;p144"/>
          <p:cNvSpPr/>
          <p:nvPr/>
        </p:nvSpPr>
        <p:spPr>
          <a:xfrm>
            <a:off x="7183080" y="4338804"/>
            <a:ext cx="1336680" cy="273240"/>
          </a:xfrm>
          <a:prstGeom prst="rect">
            <a:avLst/>
          </a:prstGeom>
          <a:solidFill>
            <a:srgbClr val="3F3F3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FFFFFF"/>
                </a:solidFill>
                <a:latin typeface="Arial"/>
                <a:ea typeface="Arial"/>
                <a:cs typeface="Arial"/>
                <a:sym typeface="Arial"/>
              </a:rPr>
              <a:t>&gt;&gt;</a:t>
            </a:r>
            <a:endParaRPr sz="1200" b="0" i="0" u="none" strike="noStrike" cap="none">
              <a:latin typeface="Arial"/>
              <a:ea typeface="Arial"/>
              <a:cs typeface="Arial"/>
              <a:sym typeface="Arial"/>
            </a:endParaRPr>
          </a:p>
        </p:txBody>
      </p:sp>
      <p:pic>
        <p:nvPicPr>
          <p:cNvPr id="773" name="Google Shape;773;p144"/>
          <p:cNvPicPr preferRelativeResize="0"/>
          <p:nvPr/>
        </p:nvPicPr>
        <p:blipFill rotWithShape="1">
          <a:blip r:embed="rId3">
            <a:alphaModFix/>
          </a:blip>
          <a:srcRect/>
          <a:stretch/>
        </p:blipFill>
        <p:spPr>
          <a:xfrm>
            <a:off x="108000" y="1528020"/>
            <a:ext cx="5867640" cy="3615480"/>
          </a:xfrm>
          <a:prstGeom prst="rect">
            <a:avLst/>
          </a:prstGeom>
          <a:noFill/>
          <a:ln>
            <a:noFill/>
          </a:ln>
        </p:spPr>
      </p:pic>
      <p:sp>
        <p:nvSpPr>
          <p:cNvPr id="8" name="Google Shape;748;p142"/>
          <p:cNvSpPr/>
          <p:nvPr/>
        </p:nvSpPr>
        <p:spPr>
          <a:xfrm>
            <a:off x="0" y="0"/>
            <a:ext cx="9144002" cy="9620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3;p142"/>
          <p:cNvSpPr/>
          <p:nvPr/>
        </p:nvSpPr>
        <p:spPr>
          <a:xfrm>
            <a:off x="0" y="45720"/>
            <a:ext cx="9144000" cy="772284"/>
          </a:xfrm>
          <a:prstGeom prst="rect">
            <a:avLst/>
          </a:prstGeom>
          <a:noFill/>
          <a:ln>
            <a:noFill/>
          </a:ln>
        </p:spPr>
        <p:txBody>
          <a:bodyPr spcFirstLastPara="1" wrap="square" lIns="90000" tIns="45000" rIns="90000" bIns="45000" anchor="ctr" anchorCtr="0">
            <a:noAutofit/>
          </a:bodyPr>
          <a:lstStyle/>
          <a:p>
            <a:pPr marL="0" marR="0" lvl="0" indent="0" algn="l" rtl="0">
              <a:lnSpc>
                <a:spcPct val="110000"/>
              </a:lnSpc>
              <a:spcBef>
                <a:spcPts val="0"/>
              </a:spcBef>
              <a:spcAft>
                <a:spcPts val="0"/>
              </a:spcAft>
              <a:buNone/>
            </a:pPr>
            <a:r>
              <a:rPr lang="en-US" sz="2400" b="1" i="0" u="none" strike="noStrike" cap="none" dirty="0" smtClean="0">
                <a:solidFill>
                  <a:srgbClr val="FFFFFF"/>
                </a:solidFill>
                <a:sym typeface="Arial"/>
              </a:rPr>
              <a:t>  Phân </a:t>
            </a:r>
            <a:r>
              <a:rPr lang="en-US" sz="2400" b="1" i="0" u="none" strike="noStrike" cap="none" dirty="0">
                <a:solidFill>
                  <a:srgbClr val="FFFFFF"/>
                </a:solidFill>
                <a:sym typeface="Arial"/>
              </a:rPr>
              <a:t>rã </a:t>
            </a:r>
            <a:r>
              <a:rPr lang="en-US" sz="2400" b="1" i="0" u="none" strike="noStrike" cap="none" dirty="0" smtClean="0">
                <a:solidFill>
                  <a:srgbClr val="EB494B"/>
                </a:solidFill>
                <a:sym typeface="Arial"/>
              </a:rPr>
              <a:t>Usecase</a:t>
            </a:r>
            <a:r>
              <a:rPr lang="en-US" sz="2400" b="1" i="0" u="none" strike="noStrike" cap="none" dirty="0" smtClean="0">
                <a:solidFill>
                  <a:srgbClr val="FFFFFF"/>
                </a:solidFill>
                <a:sym typeface="Arial"/>
              </a:rPr>
              <a:t> </a:t>
            </a:r>
            <a:r>
              <a:rPr lang="en-US" sz="2400" b="1" i="0" u="none" strike="noStrike" cap="none" dirty="0">
                <a:solidFill>
                  <a:srgbClr val="FFFFFF"/>
                </a:solidFill>
                <a:sym typeface="Arial"/>
              </a:rPr>
              <a:t>theo tác nhân </a:t>
            </a:r>
            <a:r>
              <a:rPr lang="en-US" sz="2400" b="1" i="0" u="none" strike="noStrike" cap="none" dirty="0" smtClean="0">
                <a:solidFill>
                  <a:srgbClr val="FFFFFF"/>
                </a:solidFill>
                <a:sym typeface="Arial"/>
              </a:rPr>
              <a:t>“</a:t>
            </a:r>
            <a:r>
              <a:rPr lang="en-US" sz="2400" b="1" dirty="0" smtClean="0">
                <a:solidFill>
                  <a:srgbClr val="EB494B"/>
                </a:solidFill>
              </a:rPr>
              <a:t>Quản trị viên</a:t>
            </a:r>
            <a:r>
              <a:rPr lang="en-US" sz="2400" b="1" i="0" u="none" strike="noStrike" cap="none" dirty="0" smtClean="0">
                <a:solidFill>
                  <a:srgbClr val="FFFFFF"/>
                </a:solidFill>
                <a:sym typeface="Arial"/>
              </a:rPr>
              <a:t>”</a:t>
            </a:r>
            <a:endParaRPr sz="2400" b="0" i="0" u="none" strike="noStrike" cap="none" dirty="0">
              <a:sym typeface="Arial"/>
            </a:endParaRPr>
          </a:p>
        </p:txBody>
      </p:sp>
      <p:sp>
        <p:nvSpPr>
          <p:cNvPr id="10" name="Google Shape;754;p142"/>
          <p:cNvSpPr/>
          <p:nvPr/>
        </p:nvSpPr>
        <p:spPr>
          <a:xfrm rot="5400000">
            <a:off x="8581320" y="653040"/>
            <a:ext cx="332280" cy="28656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63;p143"/>
          <p:cNvPicPr preferRelativeResize="0"/>
          <p:nvPr/>
        </p:nvPicPr>
        <p:blipFill rotWithShape="1">
          <a:blip r:embed="rId4">
            <a:alphaModFix/>
          </a:blip>
          <a:srcRect/>
          <a:stretch/>
        </p:blipFill>
        <p:spPr>
          <a:xfrm>
            <a:off x="153000" y="660600"/>
            <a:ext cx="7218000" cy="38376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pic>
        <p:nvPicPr>
          <p:cNvPr id="759" name="Google Shape;759;p143"/>
          <p:cNvPicPr preferRelativeResize="0"/>
          <p:nvPr/>
        </p:nvPicPr>
        <p:blipFill rotWithShape="1">
          <a:blip r:embed="rId3">
            <a:alphaModFix/>
          </a:blip>
          <a:srcRect/>
          <a:stretch/>
        </p:blipFill>
        <p:spPr>
          <a:xfrm>
            <a:off x="0" y="2520"/>
            <a:ext cx="9143640" cy="1042200"/>
          </a:xfrm>
          <a:prstGeom prst="rect">
            <a:avLst/>
          </a:prstGeom>
          <a:noFill/>
          <a:ln>
            <a:noFill/>
          </a:ln>
        </p:spPr>
      </p:pic>
      <p:sp>
        <p:nvSpPr>
          <p:cNvPr id="760" name="Google Shape;760;p143"/>
          <p:cNvSpPr txBox="1"/>
          <p:nvPr/>
        </p:nvSpPr>
        <p:spPr>
          <a:xfrm>
            <a:off x="180000" y="84600"/>
            <a:ext cx="7524000" cy="575640"/>
          </a:xfrm>
          <a:prstGeom prst="rect">
            <a:avLst/>
          </a:prstGeom>
          <a:noFill/>
          <a:ln>
            <a:noFill/>
          </a:ln>
        </p:spPr>
        <p:txBody>
          <a:bodyPr spcFirstLastPara="1" wrap="square" lIns="90000" tIns="45000" rIns="90000" bIns="45000" anchor="ctr" anchorCtr="0">
            <a:noAutofit/>
          </a:bodyPr>
          <a:lstStyle/>
          <a:p>
            <a:pPr lvl="0"/>
            <a:r>
              <a:rPr lang="en-US" sz="2800" b="1" dirty="0" smtClean="0">
                <a:solidFill>
                  <a:srgbClr val="FFFFFF"/>
                </a:solidFill>
              </a:rPr>
              <a:t>Biểu đồ </a:t>
            </a:r>
            <a:r>
              <a:rPr lang="en-US" sz="2800" b="1" i="0" u="none" strike="noStrike" cap="none" dirty="0" smtClean="0">
                <a:solidFill>
                  <a:srgbClr val="EB494B"/>
                </a:solidFill>
                <a:latin typeface="Arial"/>
                <a:ea typeface="Arial"/>
                <a:cs typeface="Arial"/>
                <a:sym typeface="Arial"/>
              </a:rPr>
              <a:t>Trình tự </a:t>
            </a:r>
            <a:r>
              <a:rPr lang="en-US" sz="2800" b="1" dirty="0" smtClean="0">
                <a:solidFill>
                  <a:srgbClr val="FFFFFF"/>
                </a:solidFill>
              </a:rPr>
              <a:t>của các chức năng </a:t>
            </a:r>
            <a:endParaRPr sz="2800" b="0" i="0" u="none" strike="noStrike" cap="none" dirty="0">
              <a:solidFill>
                <a:srgbClr val="000000"/>
              </a:solidFill>
              <a:latin typeface="Arial"/>
              <a:ea typeface="Arial"/>
              <a:cs typeface="Arial"/>
              <a:sym typeface="Arial"/>
            </a:endParaRPr>
          </a:p>
        </p:txBody>
      </p:sp>
      <p:pic>
        <p:nvPicPr>
          <p:cNvPr id="763" name="Google Shape;763;p143"/>
          <p:cNvPicPr preferRelativeResize="0"/>
          <p:nvPr/>
        </p:nvPicPr>
        <p:blipFill rotWithShape="1">
          <a:blip r:embed="rId4">
            <a:alphaModFix/>
          </a:blip>
          <a:srcRect/>
          <a:stretch/>
        </p:blipFill>
        <p:spPr>
          <a:xfrm>
            <a:off x="153000" y="660600"/>
            <a:ext cx="7218000" cy="383760"/>
          </a:xfrm>
          <a:prstGeom prst="rect">
            <a:avLst/>
          </a:prstGeom>
          <a:noFill/>
          <a:ln>
            <a:noFill/>
          </a:ln>
        </p:spPr>
      </p:pic>
      <p:pic>
        <p:nvPicPr>
          <p:cNvPr id="1026" name="Picture 2" descr="Untitled Diagram-Trình tự đăng k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87" y="2264892"/>
            <a:ext cx="4443133" cy="285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4732594" y="2264892"/>
            <a:ext cx="4327958" cy="2555568"/>
          </a:xfrm>
          <a:prstGeom prst="rect">
            <a:avLst/>
          </a:prstGeom>
        </p:spPr>
      </p:pic>
      <p:sp>
        <p:nvSpPr>
          <p:cNvPr id="12" name="Rounded Rectangle 11"/>
          <p:cNvSpPr/>
          <p:nvPr/>
        </p:nvSpPr>
        <p:spPr>
          <a:xfrm rot="5400000">
            <a:off x="2676148" y="3022472"/>
            <a:ext cx="3902401" cy="1110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 name="Google Shape;748;p142"/>
          <p:cNvSpPr/>
          <p:nvPr/>
        </p:nvSpPr>
        <p:spPr>
          <a:xfrm>
            <a:off x="783813" y="1340507"/>
            <a:ext cx="2832027" cy="53381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3;p142"/>
          <p:cNvSpPr/>
          <p:nvPr/>
        </p:nvSpPr>
        <p:spPr>
          <a:xfrm>
            <a:off x="783813" y="1340507"/>
            <a:ext cx="2832027" cy="515517"/>
          </a:xfrm>
          <a:prstGeom prst="rect">
            <a:avLst/>
          </a:prstGeom>
          <a:noFill/>
          <a:ln>
            <a:noFill/>
          </a:ln>
        </p:spPr>
        <p:txBody>
          <a:bodyPr spcFirstLastPara="1" wrap="square" lIns="90000" tIns="45000" rIns="90000" bIns="45000" anchor="ctr" anchorCtr="0">
            <a:noAutofit/>
          </a:bodyPr>
          <a:lstStyle/>
          <a:p>
            <a:pPr marL="0" marR="0" lvl="0" indent="0" algn="ctr" rtl="0">
              <a:lnSpc>
                <a:spcPct val="110000"/>
              </a:lnSpc>
              <a:spcBef>
                <a:spcPts val="0"/>
              </a:spcBef>
              <a:spcAft>
                <a:spcPts val="0"/>
              </a:spcAft>
              <a:buNone/>
            </a:pPr>
            <a:r>
              <a:rPr lang="en-US" sz="1800" b="1" i="0" u="none" strike="noStrike" cap="none" dirty="0" smtClean="0">
                <a:solidFill>
                  <a:srgbClr val="FFFFFF"/>
                </a:solidFill>
                <a:latin typeface="Arial"/>
                <a:ea typeface="Arial"/>
                <a:cs typeface="Arial"/>
                <a:sym typeface="Arial"/>
              </a:rPr>
              <a:t>Chức năng đăng ký</a:t>
            </a:r>
            <a:endParaRPr sz="1800" b="0" i="0" u="none" strike="noStrike" cap="none" dirty="0">
              <a:latin typeface="Arial"/>
              <a:ea typeface="Arial"/>
              <a:cs typeface="Arial"/>
              <a:sym typeface="Arial"/>
            </a:endParaRPr>
          </a:p>
        </p:txBody>
      </p:sp>
      <p:sp>
        <p:nvSpPr>
          <p:cNvPr id="15" name="Google Shape;754;p142"/>
          <p:cNvSpPr/>
          <p:nvPr/>
        </p:nvSpPr>
        <p:spPr>
          <a:xfrm rot="10800000">
            <a:off x="2033686" y="1856024"/>
            <a:ext cx="332280" cy="28656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8;p142"/>
          <p:cNvSpPr/>
          <p:nvPr/>
        </p:nvSpPr>
        <p:spPr>
          <a:xfrm>
            <a:off x="5638857" y="1340507"/>
            <a:ext cx="2832027" cy="53381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3;p142"/>
          <p:cNvSpPr/>
          <p:nvPr/>
        </p:nvSpPr>
        <p:spPr>
          <a:xfrm>
            <a:off x="5638857" y="1340507"/>
            <a:ext cx="2832027" cy="515517"/>
          </a:xfrm>
          <a:prstGeom prst="rect">
            <a:avLst/>
          </a:prstGeom>
          <a:noFill/>
          <a:ln>
            <a:noFill/>
          </a:ln>
        </p:spPr>
        <p:txBody>
          <a:bodyPr spcFirstLastPara="1" wrap="square" lIns="90000" tIns="45000" rIns="90000" bIns="45000" anchor="ctr" anchorCtr="0">
            <a:noAutofit/>
          </a:bodyPr>
          <a:lstStyle/>
          <a:p>
            <a:pPr marL="0" marR="0" lvl="0" indent="0" algn="ctr" rtl="0">
              <a:lnSpc>
                <a:spcPct val="110000"/>
              </a:lnSpc>
              <a:spcBef>
                <a:spcPts val="0"/>
              </a:spcBef>
              <a:spcAft>
                <a:spcPts val="0"/>
              </a:spcAft>
              <a:buNone/>
            </a:pPr>
            <a:r>
              <a:rPr lang="en-US" sz="1800" b="1" i="0" u="none" strike="noStrike" cap="none" dirty="0" smtClean="0">
                <a:solidFill>
                  <a:srgbClr val="FFFFFF"/>
                </a:solidFill>
                <a:latin typeface="Arial"/>
                <a:ea typeface="Arial"/>
                <a:cs typeface="Arial"/>
                <a:sym typeface="Arial"/>
              </a:rPr>
              <a:t>Chức năng đăng nhập</a:t>
            </a:r>
            <a:endParaRPr sz="1800" b="0" i="0" u="none" strike="noStrike" cap="none" dirty="0">
              <a:latin typeface="Arial"/>
              <a:ea typeface="Arial"/>
              <a:cs typeface="Arial"/>
              <a:sym typeface="Arial"/>
            </a:endParaRPr>
          </a:p>
        </p:txBody>
      </p:sp>
      <p:sp>
        <p:nvSpPr>
          <p:cNvPr id="18" name="Google Shape;754;p142"/>
          <p:cNvSpPr/>
          <p:nvPr/>
        </p:nvSpPr>
        <p:spPr>
          <a:xfrm rot="10800000">
            <a:off x="6888730" y="1856024"/>
            <a:ext cx="332280" cy="28656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860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44"/>
          <p:cNvSpPr/>
          <p:nvPr/>
        </p:nvSpPr>
        <p:spPr>
          <a:xfrm>
            <a:off x="5869085" y="1779767"/>
            <a:ext cx="2543040" cy="33892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4"/>
          <p:cNvSpPr/>
          <p:nvPr/>
        </p:nvSpPr>
        <p:spPr>
          <a:xfrm rot="-10800000">
            <a:off x="6974465" y="2118696"/>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4"/>
          <p:cNvSpPr/>
          <p:nvPr/>
        </p:nvSpPr>
        <p:spPr>
          <a:xfrm>
            <a:off x="5874485" y="1779767"/>
            <a:ext cx="2438897" cy="338929"/>
          </a:xfrm>
          <a:prstGeom prst="rect">
            <a:avLst/>
          </a:prstGeom>
          <a:noFill/>
          <a:ln>
            <a:noFill/>
          </a:ln>
        </p:spPr>
        <p:txBody>
          <a:bodyPr spcFirstLastPara="1" wrap="square" lIns="90000" tIns="45000" rIns="90000" bIns="45000" anchor="ctr" anchorCtr="0">
            <a:noAutofit/>
          </a:bodyPr>
          <a:lstStyle/>
          <a:p>
            <a:pPr marL="0" marR="0" lvl="0" indent="0" algn="ctr" rtl="0">
              <a:lnSpc>
                <a:spcPct val="110000"/>
              </a:lnSpc>
              <a:spcBef>
                <a:spcPts val="0"/>
              </a:spcBef>
              <a:spcAft>
                <a:spcPts val="0"/>
              </a:spcAft>
              <a:buNone/>
            </a:pPr>
            <a:r>
              <a:rPr lang="en-US" sz="1800" b="1" i="0" u="none" strike="noStrike" cap="none" dirty="0" smtClean="0">
                <a:solidFill>
                  <a:srgbClr val="FFFFFF"/>
                </a:solidFill>
                <a:latin typeface="Arial"/>
                <a:ea typeface="Arial"/>
                <a:cs typeface="Arial"/>
                <a:sym typeface="Arial"/>
              </a:rPr>
              <a:t>Chức năng tìm kiếm</a:t>
            </a:r>
            <a:endParaRPr sz="1800" b="0" i="0" u="none" strike="noStrike" cap="none" dirty="0">
              <a:latin typeface="Arial"/>
              <a:ea typeface="Arial"/>
              <a:cs typeface="Arial"/>
              <a:sym typeface="Arial"/>
            </a:endParaRPr>
          </a:p>
        </p:txBody>
      </p:sp>
      <p:sp>
        <p:nvSpPr>
          <p:cNvPr id="771" name="Google Shape;771;p144"/>
          <p:cNvSpPr/>
          <p:nvPr/>
        </p:nvSpPr>
        <p:spPr>
          <a:xfrm>
            <a:off x="6046560" y="2179800"/>
            <a:ext cx="2543040" cy="11858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200" b="0" i="0" u="none" strike="noStrike" cap="none" dirty="0">
              <a:latin typeface="Arial"/>
              <a:ea typeface="Arial"/>
              <a:cs typeface="Arial"/>
              <a:sym typeface="Arial"/>
            </a:endParaRPr>
          </a:p>
        </p:txBody>
      </p:sp>
      <p:pic>
        <p:nvPicPr>
          <p:cNvPr id="8" name="image11.png" descr="Trinh tu -them san phan vao gio hang-"/>
          <p:cNvPicPr/>
          <p:nvPr/>
        </p:nvPicPr>
        <p:blipFill>
          <a:blip r:embed="rId3"/>
          <a:srcRect/>
          <a:stretch>
            <a:fillRect/>
          </a:stretch>
        </p:blipFill>
        <p:spPr>
          <a:xfrm>
            <a:off x="0" y="830821"/>
            <a:ext cx="5236447" cy="4177115"/>
          </a:xfrm>
          <a:prstGeom prst="rect">
            <a:avLst/>
          </a:prstGeom>
          <a:ln/>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5236447" y="2405256"/>
            <a:ext cx="3819117" cy="2899613"/>
          </a:xfrm>
          <a:prstGeom prst="rect">
            <a:avLst/>
          </a:prstGeom>
        </p:spPr>
      </p:pic>
      <p:sp>
        <p:nvSpPr>
          <p:cNvPr id="10" name="Google Shape;748;p142"/>
          <p:cNvSpPr/>
          <p:nvPr/>
        </p:nvSpPr>
        <p:spPr>
          <a:xfrm>
            <a:off x="0" y="0"/>
            <a:ext cx="9143999" cy="55283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3;p142"/>
          <p:cNvSpPr/>
          <p:nvPr/>
        </p:nvSpPr>
        <p:spPr>
          <a:xfrm>
            <a:off x="0" y="0"/>
            <a:ext cx="9143999" cy="533888"/>
          </a:xfrm>
          <a:prstGeom prst="rect">
            <a:avLst/>
          </a:prstGeom>
          <a:noFill/>
          <a:ln>
            <a:noFill/>
          </a:ln>
        </p:spPr>
        <p:txBody>
          <a:bodyPr spcFirstLastPara="1" wrap="square" lIns="90000" tIns="45000" rIns="90000" bIns="45000" anchor="ctr" anchorCtr="0">
            <a:noAutofit/>
          </a:bodyPr>
          <a:lstStyle/>
          <a:p>
            <a:pPr lvl="0"/>
            <a:r>
              <a:rPr lang="en-US" sz="1800" b="1" dirty="0">
                <a:solidFill>
                  <a:srgbClr val="FFFFFF"/>
                </a:solidFill>
              </a:rPr>
              <a:t>Biểu đồ </a:t>
            </a:r>
            <a:r>
              <a:rPr lang="en-US" sz="1800" b="1" dirty="0">
                <a:solidFill>
                  <a:srgbClr val="EB494B"/>
                </a:solidFill>
              </a:rPr>
              <a:t>Trình tự </a:t>
            </a:r>
            <a:r>
              <a:rPr lang="en-US" sz="1800" b="1" dirty="0">
                <a:solidFill>
                  <a:srgbClr val="FFFFFF"/>
                </a:solidFill>
              </a:rPr>
              <a:t>của các chức năng </a:t>
            </a:r>
            <a:endParaRPr lang="en-US" sz="1800" dirty="0"/>
          </a:p>
        </p:txBody>
      </p:sp>
      <p:sp>
        <p:nvSpPr>
          <p:cNvPr id="12" name="Google Shape;748;p142"/>
          <p:cNvSpPr/>
          <p:nvPr/>
        </p:nvSpPr>
        <p:spPr>
          <a:xfrm>
            <a:off x="5688607" y="643396"/>
            <a:ext cx="3201357" cy="53381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3;p142"/>
          <p:cNvSpPr/>
          <p:nvPr/>
        </p:nvSpPr>
        <p:spPr>
          <a:xfrm>
            <a:off x="5688607" y="643396"/>
            <a:ext cx="3201357" cy="515517"/>
          </a:xfrm>
          <a:prstGeom prst="rect">
            <a:avLst/>
          </a:prstGeom>
          <a:noFill/>
          <a:ln>
            <a:noFill/>
          </a:ln>
        </p:spPr>
        <p:txBody>
          <a:bodyPr spcFirstLastPara="1" wrap="square" lIns="90000" tIns="45000" rIns="90000" bIns="45000" anchor="ctr" anchorCtr="0">
            <a:noAutofit/>
          </a:bodyPr>
          <a:lstStyle/>
          <a:p>
            <a:pPr marL="0" marR="0" lvl="0" indent="0" algn="ctr" rtl="0">
              <a:lnSpc>
                <a:spcPct val="110000"/>
              </a:lnSpc>
              <a:spcBef>
                <a:spcPts val="0"/>
              </a:spcBef>
              <a:spcAft>
                <a:spcPts val="0"/>
              </a:spcAft>
              <a:buNone/>
            </a:pPr>
            <a:r>
              <a:rPr lang="en-US" sz="1800" b="1" i="0" u="none" strike="noStrike" cap="none" dirty="0" smtClean="0">
                <a:solidFill>
                  <a:srgbClr val="FFFFFF"/>
                </a:solidFill>
                <a:latin typeface="Arial"/>
                <a:ea typeface="Arial"/>
                <a:cs typeface="Arial"/>
                <a:sym typeface="Arial"/>
              </a:rPr>
              <a:t>Chức năng mua khóa học</a:t>
            </a:r>
            <a:endParaRPr sz="1800" b="0" i="0" u="none" strike="noStrike" cap="none" dirty="0">
              <a:latin typeface="Arial"/>
              <a:ea typeface="Arial"/>
              <a:cs typeface="Arial"/>
              <a:sym typeface="Arial"/>
            </a:endParaRPr>
          </a:p>
        </p:txBody>
      </p:sp>
      <p:sp>
        <p:nvSpPr>
          <p:cNvPr id="14" name="Google Shape;754;p142"/>
          <p:cNvSpPr/>
          <p:nvPr/>
        </p:nvSpPr>
        <p:spPr>
          <a:xfrm rot="-5400000">
            <a:off x="5278423" y="767020"/>
            <a:ext cx="533810" cy="286562"/>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69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pic>
        <p:nvPicPr>
          <p:cNvPr id="788" name="Google Shape;788;p146"/>
          <p:cNvPicPr preferRelativeResize="0"/>
          <p:nvPr/>
        </p:nvPicPr>
        <p:blipFill rotWithShape="1">
          <a:blip r:embed="rId3">
            <a:alphaModFix/>
          </a:blip>
          <a:srcRect/>
          <a:stretch/>
        </p:blipFill>
        <p:spPr>
          <a:xfrm>
            <a:off x="3170160" y="235800"/>
            <a:ext cx="5783760" cy="5036040"/>
          </a:xfrm>
          <a:prstGeom prst="rect">
            <a:avLst/>
          </a:prstGeom>
          <a:noFill/>
          <a:ln>
            <a:noFill/>
          </a:ln>
        </p:spPr>
      </p:pic>
      <p:sp>
        <p:nvSpPr>
          <p:cNvPr id="789" name="Google Shape;789;p146"/>
          <p:cNvSpPr/>
          <p:nvPr/>
        </p:nvSpPr>
        <p:spPr>
          <a:xfrm>
            <a:off x="175320" y="871920"/>
            <a:ext cx="2879640" cy="3228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6"/>
          <p:cNvSpPr/>
          <p:nvPr/>
        </p:nvSpPr>
        <p:spPr>
          <a:xfrm rot="5400000">
            <a:off x="3010320" y="2443680"/>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6"/>
          <p:cNvSpPr/>
          <p:nvPr/>
        </p:nvSpPr>
        <p:spPr>
          <a:xfrm>
            <a:off x="60120" y="989280"/>
            <a:ext cx="2952000" cy="925920"/>
          </a:xfrm>
          <a:prstGeom prst="rect">
            <a:avLst/>
          </a:prstGeom>
          <a:noFill/>
          <a:ln>
            <a:noFill/>
          </a:ln>
        </p:spPr>
        <p:txBody>
          <a:bodyPr spcFirstLastPara="1" wrap="square" lIns="90000" tIns="45000" rIns="90000" bIns="45000" anchor="ctr" anchorCtr="0">
            <a:noAutofit/>
          </a:bodyPr>
          <a:lstStyle/>
          <a:p>
            <a:pPr marL="0" marR="0" lvl="0" indent="0" algn="r" rtl="0">
              <a:lnSpc>
                <a:spcPct val="110000"/>
              </a:lnSpc>
              <a:spcBef>
                <a:spcPts val="0"/>
              </a:spcBef>
              <a:spcAft>
                <a:spcPts val="0"/>
              </a:spcAft>
              <a:buNone/>
            </a:pPr>
            <a:r>
              <a:rPr lang="en-US" sz="2400" b="1" i="0" u="none" strike="noStrike" cap="none">
                <a:solidFill>
                  <a:srgbClr val="FFFFFF"/>
                </a:solidFill>
                <a:latin typeface="Arial"/>
                <a:ea typeface="Arial"/>
                <a:cs typeface="Arial"/>
                <a:sym typeface="Arial"/>
              </a:rPr>
              <a:t>Biểu đồ trình tự</a:t>
            </a:r>
            <a:endParaRPr sz="2400" b="0" i="0" u="none" strike="noStrike" cap="none">
              <a:latin typeface="Arial"/>
              <a:ea typeface="Arial"/>
              <a:cs typeface="Arial"/>
              <a:sym typeface="Arial"/>
            </a:endParaRPr>
          </a:p>
          <a:p>
            <a:pPr marL="0" marR="0" lvl="0" indent="0" algn="r" rtl="0">
              <a:lnSpc>
                <a:spcPct val="110000"/>
              </a:lnSpc>
              <a:spcBef>
                <a:spcPts val="479"/>
              </a:spcBef>
              <a:spcAft>
                <a:spcPts val="0"/>
              </a:spcAft>
              <a:buNone/>
            </a:pPr>
            <a:r>
              <a:rPr lang="en-US" sz="2400" b="1" i="0" u="none" strike="noStrike" cap="none">
                <a:solidFill>
                  <a:srgbClr val="383838"/>
                </a:solidFill>
                <a:latin typeface="Arial"/>
                <a:ea typeface="Arial"/>
                <a:cs typeface="Arial"/>
                <a:sym typeface="Arial"/>
              </a:rPr>
              <a:t>Tham gia khóa học</a:t>
            </a:r>
            <a:endParaRPr sz="2400" b="0" i="0" u="none" strike="noStrike" cap="none">
              <a:latin typeface="Arial"/>
              <a:ea typeface="Arial"/>
              <a:cs typeface="Arial"/>
              <a:sym typeface="Arial"/>
            </a:endParaRPr>
          </a:p>
        </p:txBody>
      </p:sp>
      <p:sp>
        <p:nvSpPr>
          <p:cNvPr id="792" name="Google Shape;792;p146"/>
          <p:cNvSpPr/>
          <p:nvPr/>
        </p:nvSpPr>
        <p:spPr>
          <a:xfrm>
            <a:off x="246240" y="2155320"/>
            <a:ext cx="2543040" cy="10033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Arial"/>
                <a:ea typeface="Arial"/>
                <a:cs typeface="Arial"/>
                <a:sym typeface="Arial"/>
              </a:rPr>
              <a:t>Sau khi học viên đã sở hữu khóa học. Các bước sau sẽ thể hiện quy trình tham gia vào khóa học này. Quy trình thực hiện chức năng này hiện đang có 1</a:t>
            </a:r>
            <a:r>
              <a:rPr lang="en-US" sz="1200">
                <a:solidFill>
                  <a:srgbClr val="FFFFFF"/>
                </a:solidFill>
              </a:rPr>
              <a:t>5</a:t>
            </a:r>
            <a:r>
              <a:rPr lang="en-US" sz="1200" b="0" i="0" u="none" strike="noStrike" cap="none">
                <a:solidFill>
                  <a:srgbClr val="FFFFFF"/>
                </a:solidFill>
                <a:latin typeface="Arial"/>
                <a:ea typeface="Arial"/>
                <a:cs typeface="Arial"/>
                <a:sym typeface="Arial"/>
              </a:rPr>
              <a:t> bước.</a:t>
            </a:r>
            <a:endParaRPr sz="1200" b="0" i="0" u="none" strike="noStrike" cap="none">
              <a:latin typeface="Arial"/>
              <a:ea typeface="Arial"/>
              <a:cs typeface="Arial"/>
              <a:sym typeface="Arial"/>
            </a:endParaRPr>
          </a:p>
        </p:txBody>
      </p:sp>
      <p:sp>
        <p:nvSpPr>
          <p:cNvPr id="793" name="Google Shape;793;p146"/>
          <p:cNvSpPr/>
          <p:nvPr/>
        </p:nvSpPr>
        <p:spPr>
          <a:xfrm>
            <a:off x="1382760" y="3542400"/>
            <a:ext cx="1336680" cy="273240"/>
          </a:xfrm>
          <a:prstGeom prst="rect">
            <a:avLst/>
          </a:prstGeom>
          <a:solidFill>
            <a:srgbClr val="3F3F3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FFFFFF"/>
                </a:solidFill>
                <a:latin typeface="Arial"/>
                <a:ea typeface="Arial"/>
                <a:cs typeface="Arial"/>
                <a:sym typeface="Arial"/>
              </a:rPr>
              <a:t>&gt;&gt;</a:t>
            </a:r>
            <a:endParaRPr sz="1200" b="0" i="0" u="none" strike="noStrike" cap="non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10" name="Google Shape;748;p142"/>
          <p:cNvSpPr/>
          <p:nvPr/>
        </p:nvSpPr>
        <p:spPr>
          <a:xfrm>
            <a:off x="0" y="0"/>
            <a:ext cx="9143999" cy="55283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3;p142"/>
          <p:cNvSpPr/>
          <p:nvPr/>
        </p:nvSpPr>
        <p:spPr>
          <a:xfrm>
            <a:off x="0" y="0"/>
            <a:ext cx="9143999" cy="533888"/>
          </a:xfrm>
          <a:prstGeom prst="rect">
            <a:avLst/>
          </a:prstGeom>
          <a:noFill/>
          <a:ln>
            <a:noFill/>
          </a:ln>
        </p:spPr>
        <p:txBody>
          <a:bodyPr spcFirstLastPara="1" wrap="square" lIns="90000" tIns="45000" rIns="90000" bIns="45000" anchor="ctr" anchorCtr="0">
            <a:noAutofit/>
          </a:bodyPr>
          <a:lstStyle/>
          <a:p>
            <a:pPr lvl="0"/>
            <a:r>
              <a:rPr lang="en-US" sz="1800" b="1" dirty="0">
                <a:solidFill>
                  <a:srgbClr val="FFFFFF"/>
                </a:solidFill>
              </a:rPr>
              <a:t>Biểu đồ </a:t>
            </a:r>
            <a:r>
              <a:rPr lang="en-US" sz="1800" b="1" dirty="0" smtClean="0">
                <a:solidFill>
                  <a:srgbClr val="EB494B"/>
                </a:solidFill>
              </a:rPr>
              <a:t>quy trình </a:t>
            </a:r>
            <a:r>
              <a:rPr lang="en-US" sz="1800" b="1" dirty="0" smtClean="0">
                <a:solidFill>
                  <a:srgbClr val="FFFFFF"/>
                </a:solidFill>
              </a:rPr>
              <a:t>của chức </a:t>
            </a:r>
            <a:r>
              <a:rPr lang="en-US" sz="1800" b="1" dirty="0">
                <a:solidFill>
                  <a:srgbClr val="FFFFFF"/>
                </a:solidFill>
              </a:rPr>
              <a:t>năng </a:t>
            </a:r>
            <a:r>
              <a:rPr lang="en-US" sz="1800" b="1" dirty="0" smtClean="0">
                <a:solidFill>
                  <a:srgbClr val="FFFFFF"/>
                </a:solidFill>
              </a:rPr>
              <a:t>tham gia khóa học và thêm khóa học</a:t>
            </a:r>
            <a:endParaRPr lang="en-US" sz="18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8976" y="624604"/>
            <a:ext cx="3168503" cy="451889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732028" y="1757030"/>
            <a:ext cx="5305646" cy="3386470"/>
          </a:xfrm>
          <a:prstGeom prst="rect">
            <a:avLst/>
          </a:prstGeom>
        </p:spPr>
      </p:pic>
      <p:sp>
        <p:nvSpPr>
          <p:cNvPr id="7" name="Google Shape;748;p142"/>
          <p:cNvSpPr/>
          <p:nvPr/>
        </p:nvSpPr>
        <p:spPr>
          <a:xfrm>
            <a:off x="2316014" y="753893"/>
            <a:ext cx="2832027" cy="53381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3;p142"/>
          <p:cNvSpPr/>
          <p:nvPr/>
        </p:nvSpPr>
        <p:spPr>
          <a:xfrm>
            <a:off x="2316014" y="753893"/>
            <a:ext cx="2832027" cy="515517"/>
          </a:xfrm>
          <a:prstGeom prst="rect">
            <a:avLst/>
          </a:prstGeom>
          <a:noFill/>
          <a:ln>
            <a:noFill/>
          </a:ln>
        </p:spPr>
        <p:txBody>
          <a:bodyPr spcFirstLastPara="1" wrap="square" lIns="90000" tIns="45000" rIns="90000" bIns="45000" anchor="ctr" anchorCtr="0">
            <a:noAutofit/>
          </a:bodyPr>
          <a:lstStyle/>
          <a:p>
            <a:pPr marL="0" marR="0" lvl="0" indent="0" algn="ctr" rtl="0">
              <a:lnSpc>
                <a:spcPct val="110000"/>
              </a:lnSpc>
              <a:spcBef>
                <a:spcPts val="0"/>
              </a:spcBef>
              <a:spcAft>
                <a:spcPts val="0"/>
              </a:spcAft>
              <a:buNone/>
            </a:pPr>
            <a:r>
              <a:rPr lang="en-US" b="1" i="0" u="none" strike="noStrike" cap="none" dirty="0" smtClean="0">
                <a:solidFill>
                  <a:srgbClr val="FFFFFF"/>
                </a:solidFill>
                <a:latin typeface="Arial"/>
                <a:ea typeface="Arial"/>
                <a:cs typeface="Arial"/>
                <a:sym typeface="Arial"/>
              </a:rPr>
              <a:t>Chức năng tham gia khóa học</a:t>
            </a:r>
            <a:endParaRPr b="0" i="0" u="none" strike="noStrike" cap="none" dirty="0">
              <a:latin typeface="Arial"/>
              <a:ea typeface="Arial"/>
              <a:cs typeface="Arial"/>
              <a:sym typeface="Arial"/>
            </a:endParaRPr>
          </a:p>
        </p:txBody>
      </p:sp>
      <p:sp>
        <p:nvSpPr>
          <p:cNvPr id="9" name="Google Shape;754;p142"/>
          <p:cNvSpPr/>
          <p:nvPr/>
        </p:nvSpPr>
        <p:spPr>
          <a:xfrm rot="-5400000">
            <a:off x="1905832" y="877518"/>
            <a:ext cx="533810" cy="28656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8;p144"/>
          <p:cNvSpPr/>
          <p:nvPr/>
        </p:nvSpPr>
        <p:spPr>
          <a:xfrm>
            <a:off x="5561368" y="1118238"/>
            <a:ext cx="3002989" cy="33892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9;p144"/>
          <p:cNvSpPr/>
          <p:nvPr/>
        </p:nvSpPr>
        <p:spPr>
          <a:xfrm rot="10800000">
            <a:off x="6908652" y="1457167"/>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0;p144"/>
          <p:cNvSpPr/>
          <p:nvPr/>
        </p:nvSpPr>
        <p:spPr>
          <a:xfrm>
            <a:off x="5585605" y="1118238"/>
            <a:ext cx="2880010" cy="338929"/>
          </a:xfrm>
          <a:prstGeom prst="rect">
            <a:avLst/>
          </a:prstGeom>
          <a:noFill/>
          <a:ln>
            <a:noFill/>
          </a:ln>
        </p:spPr>
        <p:txBody>
          <a:bodyPr spcFirstLastPara="1" wrap="square" lIns="90000" tIns="45000" rIns="90000" bIns="45000" anchor="ctr" anchorCtr="0">
            <a:noAutofit/>
          </a:bodyPr>
          <a:lstStyle/>
          <a:p>
            <a:pPr marL="0" marR="0" lvl="0" indent="0" algn="ctr" rtl="0">
              <a:lnSpc>
                <a:spcPct val="110000"/>
              </a:lnSpc>
              <a:spcBef>
                <a:spcPts val="0"/>
              </a:spcBef>
              <a:spcAft>
                <a:spcPts val="0"/>
              </a:spcAft>
              <a:buNone/>
            </a:pPr>
            <a:r>
              <a:rPr lang="en-US" b="1" i="0" u="none" strike="noStrike" cap="none" dirty="0" smtClean="0">
                <a:solidFill>
                  <a:srgbClr val="FFFFFF"/>
                </a:solidFill>
                <a:latin typeface="Arial"/>
                <a:ea typeface="Arial"/>
                <a:cs typeface="Arial"/>
                <a:sym typeface="Arial"/>
              </a:rPr>
              <a:t>Chức năng thêm khóa học mới</a:t>
            </a:r>
            <a:endParaRPr b="0" i="0" u="none" strike="noStrike" cap="none" dirty="0">
              <a:latin typeface="Arial"/>
              <a:ea typeface="Arial"/>
              <a:cs typeface="Arial"/>
              <a:sym typeface="Arial"/>
            </a:endParaRPr>
          </a:p>
        </p:txBody>
      </p:sp>
    </p:spTree>
    <p:extLst>
      <p:ext uri="{BB962C8B-B14F-4D97-AF65-F5344CB8AC3E}">
        <p14:creationId xmlns:p14="http://schemas.microsoft.com/office/powerpoint/2010/main" val="979465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pic>
        <p:nvPicPr>
          <p:cNvPr id="778" name="Google Shape;778;p145"/>
          <p:cNvPicPr preferRelativeResize="0"/>
          <p:nvPr/>
        </p:nvPicPr>
        <p:blipFill rotWithShape="1">
          <a:blip r:embed="rId3">
            <a:alphaModFix/>
          </a:blip>
          <a:srcRect/>
          <a:stretch/>
        </p:blipFill>
        <p:spPr>
          <a:xfrm>
            <a:off x="3204000" y="339480"/>
            <a:ext cx="5724000" cy="4583160"/>
          </a:xfrm>
          <a:prstGeom prst="rect">
            <a:avLst/>
          </a:prstGeom>
          <a:noFill/>
          <a:ln>
            <a:noFill/>
          </a:ln>
        </p:spPr>
      </p:pic>
      <p:sp>
        <p:nvSpPr>
          <p:cNvPr id="779" name="Google Shape;779;p145"/>
          <p:cNvSpPr/>
          <p:nvPr/>
        </p:nvSpPr>
        <p:spPr>
          <a:xfrm>
            <a:off x="175320" y="871920"/>
            <a:ext cx="2879640" cy="3228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5"/>
          <p:cNvSpPr/>
          <p:nvPr/>
        </p:nvSpPr>
        <p:spPr>
          <a:xfrm rot="5400000">
            <a:off x="3010320" y="2443680"/>
            <a:ext cx="332280" cy="28656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5"/>
          <p:cNvSpPr/>
          <p:nvPr/>
        </p:nvSpPr>
        <p:spPr>
          <a:xfrm>
            <a:off x="60120" y="989280"/>
            <a:ext cx="2952000" cy="925920"/>
          </a:xfrm>
          <a:prstGeom prst="rect">
            <a:avLst/>
          </a:prstGeom>
          <a:noFill/>
          <a:ln>
            <a:noFill/>
          </a:ln>
        </p:spPr>
        <p:txBody>
          <a:bodyPr spcFirstLastPara="1" wrap="square" lIns="90000" tIns="45000" rIns="90000" bIns="45000" anchor="ctr" anchorCtr="0">
            <a:noAutofit/>
          </a:bodyPr>
          <a:lstStyle/>
          <a:p>
            <a:pPr marL="0" marR="0" lvl="0" indent="0" algn="r" rtl="0">
              <a:lnSpc>
                <a:spcPct val="110000"/>
              </a:lnSpc>
              <a:spcBef>
                <a:spcPts val="0"/>
              </a:spcBef>
              <a:spcAft>
                <a:spcPts val="0"/>
              </a:spcAft>
              <a:buNone/>
            </a:pPr>
            <a:r>
              <a:rPr lang="en-US" sz="2400" b="1" i="0" u="none" strike="noStrike" cap="none">
                <a:solidFill>
                  <a:srgbClr val="FFFFFF"/>
                </a:solidFill>
                <a:latin typeface="Arial"/>
                <a:ea typeface="Arial"/>
                <a:cs typeface="Arial"/>
                <a:sym typeface="Arial"/>
              </a:rPr>
              <a:t>Biểu đồ trình tự</a:t>
            </a:r>
            <a:endParaRPr sz="2400" b="0" i="0" u="none" strike="noStrike" cap="none">
              <a:latin typeface="Arial"/>
              <a:ea typeface="Arial"/>
              <a:cs typeface="Arial"/>
              <a:sym typeface="Arial"/>
            </a:endParaRPr>
          </a:p>
          <a:p>
            <a:pPr marL="0" marR="0" lvl="0" indent="0" algn="r" rtl="0">
              <a:lnSpc>
                <a:spcPct val="110000"/>
              </a:lnSpc>
              <a:spcBef>
                <a:spcPts val="479"/>
              </a:spcBef>
              <a:spcAft>
                <a:spcPts val="0"/>
              </a:spcAft>
              <a:buNone/>
            </a:pPr>
            <a:r>
              <a:rPr lang="en-US" sz="2400" b="1" i="0" u="none" strike="noStrike" cap="none">
                <a:solidFill>
                  <a:srgbClr val="383838"/>
                </a:solidFill>
                <a:latin typeface="Arial"/>
                <a:ea typeface="Arial"/>
                <a:cs typeface="Arial"/>
                <a:sym typeface="Arial"/>
              </a:rPr>
              <a:t>Mua khóa học mới</a:t>
            </a:r>
            <a:endParaRPr sz="2400" b="0" i="0" u="none" strike="noStrike" cap="none">
              <a:latin typeface="Arial"/>
              <a:ea typeface="Arial"/>
              <a:cs typeface="Arial"/>
              <a:sym typeface="Arial"/>
            </a:endParaRPr>
          </a:p>
        </p:txBody>
      </p:sp>
      <p:sp>
        <p:nvSpPr>
          <p:cNvPr id="782" name="Google Shape;782;p145"/>
          <p:cNvSpPr/>
          <p:nvPr/>
        </p:nvSpPr>
        <p:spPr>
          <a:xfrm>
            <a:off x="246240" y="1972800"/>
            <a:ext cx="2543040" cy="1368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Arial"/>
                <a:ea typeface="Arial"/>
                <a:cs typeface="Arial"/>
                <a:sym typeface="Arial"/>
              </a:rPr>
              <a:t>Để học viên có thể tham gia vào một khóa học mới bất kỳ, học viên đó phải mua và thanh toán số tiền tương ứng với khóa học đó trên hệ thống. Quy trình thực hiện chức năng này hiện đang có 18 bước.</a:t>
            </a:r>
            <a:endParaRPr sz="1200" b="0" i="0" u="none" strike="noStrike" cap="none">
              <a:latin typeface="Arial"/>
              <a:ea typeface="Arial"/>
              <a:cs typeface="Arial"/>
              <a:sym typeface="Arial"/>
            </a:endParaRPr>
          </a:p>
        </p:txBody>
      </p:sp>
      <p:sp>
        <p:nvSpPr>
          <p:cNvPr id="783" name="Google Shape;783;p145"/>
          <p:cNvSpPr/>
          <p:nvPr/>
        </p:nvSpPr>
        <p:spPr>
          <a:xfrm>
            <a:off x="1382760" y="3542400"/>
            <a:ext cx="1336680" cy="273240"/>
          </a:xfrm>
          <a:prstGeom prst="rect">
            <a:avLst/>
          </a:prstGeom>
          <a:solidFill>
            <a:srgbClr val="3F3F3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FFFFFF"/>
                </a:solidFill>
                <a:latin typeface="Arial"/>
                <a:ea typeface="Arial"/>
                <a:cs typeface="Arial"/>
                <a:sym typeface="Arial"/>
              </a:rPr>
              <a:t>&gt;&gt;</a:t>
            </a:r>
            <a:endParaRPr sz="1200" b="0" i="0" u="none" strike="noStrike" cap="non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32"/>
          <p:cNvSpPr/>
          <p:nvPr/>
        </p:nvSpPr>
        <p:spPr>
          <a:xfrm>
            <a:off x="2411640" y="301320"/>
            <a:ext cx="6732000" cy="700560"/>
          </a:xfrm>
          <a:custGeom>
            <a:avLst/>
            <a:gdLst/>
            <a:ahLst/>
            <a:cxnLst/>
            <a:rect l="l" t="t" r="r" b="b"/>
            <a:pathLst>
              <a:path w="6291808" h="701030" extrusionOk="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2"/>
          <p:cNvSpPr/>
          <p:nvPr/>
        </p:nvSpPr>
        <p:spPr>
          <a:xfrm>
            <a:off x="2797920" y="339480"/>
            <a:ext cx="634572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400" b="0" i="0" u="none" strike="noStrike" cap="none">
                <a:solidFill>
                  <a:srgbClr val="FFFFFF"/>
                </a:solidFill>
                <a:latin typeface="Arial"/>
                <a:ea typeface="Arial"/>
                <a:cs typeface="Arial"/>
                <a:sym typeface="Arial"/>
              </a:rPr>
              <a:t>Xây dựng hệ thống website học trực tuyến</a:t>
            </a:r>
            <a:endParaRPr sz="2400" b="0" i="0" u="none" strike="noStrike" cap="none">
              <a:latin typeface="Arial"/>
              <a:ea typeface="Arial"/>
              <a:cs typeface="Arial"/>
              <a:sym typeface="Arial"/>
            </a:endParaRPr>
          </a:p>
        </p:txBody>
      </p:sp>
      <p:sp>
        <p:nvSpPr>
          <p:cNvPr id="567" name="Google Shape;567;p132"/>
          <p:cNvSpPr/>
          <p:nvPr/>
        </p:nvSpPr>
        <p:spPr>
          <a:xfrm>
            <a:off x="3132000" y="1386360"/>
            <a:ext cx="719640" cy="71964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2"/>
          <p:cNvSpPr/>
          <p:nvPr/>
        </p:nvSpPr>
        <p:spPr>
          <a:xfrm>
            <a:off x="2579760" y="2277720"/>
            <a:ext cx="719640" cy="71964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2"/>
          <p:cNvSpPr/>
          <p:nvPr/>
        </p:nvSpPr>
        <p:spPr>
          <a:xfrm>
            <a:off x="2027880" y="3168720"/>
            <a:ext cx="719640" cy="71964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2"/>
          <p:cNvSpPr/>
          <p:nvPr/>
        </p:nvSpPr>
        <p:spPr>
          <a:xfrm>
            <a:off x="1475640" y="4060080"/>
            <a:ext cx="719640" cy="71964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132"/>
          <p:cNvGrpSpPr/>
          <p:nvPr/>
        </p:nvGrpSpPr>
        <p:grpSpPr>
          <a:xfrm>
            <a:off x="3368515" y="2300225"/>
            <a:ext cx="4608000" cy="673920"/>
            <a:chOff x="2834640" y="3200400"/>
            <a:chExt cx="4608000" cy="673920"/>
          </a:xfrm>
        </p:grpSpPr>
        <p:sp>
          <p:nvSpPr>
            <p:cNvPr id="572" name="Google Shape;572;p132"/>
            <p:cNvSpPr/>
            <p:nvPr/>
          </p:nvSpPr>
          <p:spPr>
            <a:xfrm>
              <a:off x="2834640" y="3418560"/>
              <a:ext cx="4608000" cy="455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Khảo sát yêu cầu người dung, khảo sát hệ thống có sẵn. Phát biểu bài toán, đưa ra phương pháp giải quyết.</a:t>
              </a:r>
              <a:endParaRPr sz="1200" b="0" i="0" u="none" strike="noStrike" cap="none">
                <a:latin typeface="Arial"/>
                <a:ea typeface="Arial"/>
                <a:cs typeface="Arial"/>
                <a:sym typeface="Arial"/>
              </a:endParaRPr>
            </a:p>
          </p:txBody>
        </p:sp>
        <p:sp>
          <p:nvSpPr>
            <p:cNvPr id="573" name="Google Shape;573;p132"/>
            <p:cNvSpPr/>
            <p:nvPr/>
          </p:nvSpPr>
          <p:spPr>
            <a:xfrm>
              <a:off x="2834640" y="3200400"/>
              <a:ext cx="46080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Khảo sát và phát biểu bài toán</a:t>
              </a:r>
              <a:endParaRPr sz="1200" b="0" i="0" u="none" strike="noStrike" cap="none">
                <a:latin typeface="Arial"/>
                <a:ea typeface="Arial"/>
                <a:cs typeface="Arial"/>
                <a:sym typeface="Arial"/>
              </a:endParaRPr>
            </a:p>
          </p:txBody>
        </p:sp>
      </p:grpSp>
      <p:grpSp>
        <p:nvGrpSpPr>
          <p:cNvPr id="574" name="Google Shape;574;p132"/>
          <p:cNvGrpSpPr/>
          <p:nvPr/>
        </p:nvGrpSpPr>
        <p:grpSpPr>
          <a:xfrm>
            <a:off x="2797915" y="3202768"/>
            <a:ext cx="4608000" cy="673860"/>
            <a:chOff x="2797915" y="3202768"/>
            <a:chExt cx="4608000" cy="673860"/>
          </a:xfrm>
        </p:grpSpPr>
        <p:sp>
          <p:nvSpPr>
            <p:cNvPr id="575" name="Google Shape;575;p132"/>
            <p:cNvSpPr/>
            <p:nvPr/>
          </p:nvSpPr>
          <p:spPr>
            <a:xfrm>
              <a:off x="2797915" y="3420928"/>
              <a:ext cx="4608000" cy="4557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Phân tích hệ thống theo hướng chức năng, hướng đối tượng theo các biểu đồ.</a:t>
              </a:r>
              <a:endParaRPr sz="1200" b="0" i="0" u="none" strike="noStrike" cap="none">
                <a:latin typeface="Arial"/>
                <a:ea typeface="Arial"/>
                <a:cs typeface="Arial"/>
                <a:sym typeface="Arial"/>
              </a:endParaRPr>
            </a:p>
          </p:txBody>
        </p:sp>
        <p:sp>
          <p:nvSpPr>
            <p:cNvPr id="576" name="Google Shape;576;p132"/>
            <p:cNvSpPr/>
            <p:nvPr/>
          </p:nvSpPr>
          <p:spPr>
            <a:xfrm>
              <a:off x="2797915" y="3202768"/>
              <a:ext cx="4608000" cy="2733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Phân tích và thiết kế bài toán</a:t>
              </a:r>
              <a:endParaRPr sz="1200" b="0" i="0" u="none" strike="noStrike" cap="none">
                <a:latin typeface="Arial"/>
                <a:ea typeface="Arial"/>
                <a:cs typeface="Arial"/>
                <a:sym typeface="Arial"/>
              </a:endParaRPr>
            </a:p>
          </p:txBody>
        </p:sp>
      </p:grpSp>
      <p:grpSp>
        <p:nvGrpSpPr>
          <p:cNvPr id="577" name="Google Shape;577;p132"/>
          <p:cNvGrpSpPr/>
          <p:nvPr/>
        </p:nvGrpSpPr>
        <p:grpSpPr>
          <a:xfrm>
            <a:off x="3931920" y="1371600"/>
            <a:ext cx="4608000" cy="673920"/>
            <a:chOff x="3931920" y="1371600"/>
            <a:chExt cx="4608000" cy="673920"/>
          </a:xfrm>
        </p:grpSpPr>
        <p:sp>
          <p:nvSpPr>
            <p:cNvPr id="578" name="Google Shape;578;p132"/>
            <p:cNvSpPr/>
            <p:nvPr/>
          </p:nvSpPr>
          <p:spPr>
            <a:xfrm>
              <a:off x="3931920" y="1589760"/>
              <a:ext cx="4608000" cy="455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Tìm hiểu và áp dụng Framework để xây dựng hệ thống, ưu điểm, nhược điểm, các mô hình, cấu trúc và các thư viện hỗ trợ.</a:t>
              </a:r>
              <a:endParaRPr sz="1200" b="0" i="0" u="none" strike="noStrike" cap="none">
                <a:latin typeface="Arial"/>
                <a:ea typeface="Arial"/>
                <a:cs typeface="Arial"/>
                <a:sym typeface="Arial"/>
              </a:endParaRPr>
            </a:p>
          </p:txBody>
        </p:sp>
        <p:sp>
          <p:nvSpPr>
            <p:cNvPr id="579" name="Google Shape;579;p132"/>
            <p:cNvSpPr/>
            <p:nvPr/>
          </p:nvSpPr>
          <p:spPr>
            <a:xfrm>
              <a:off x="3931920" y="1371600"/>
              <a:ext cx="46080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Cơ sở lý thuyết</a:t>
              </a:r>
              <a:endParaRPr sz="1200" b="0" i="0" u="none" strike="noStrike" cap="none">
                <a:latin typeface="Arial"/>
                <a:ea typeface="Arial"/>
                <a:cs typeface="Arial"/>
                <a:sym typeface="Arial"/>
              </a:endParaRPr>
            </a:p>
          </p:txBody>
        </p:sp>
      </p:grpSp>
      <p:grpSp>
        <p:nvGrpSpPr>
          <p:cNvPr id="580" name="Google Shape;580;p132"/>
          <p:cNvGrpSpPr/>
          <p:nvPr/>
        </p:nvGrpSpPr>
        <p:grpSpPr>
          <a:xfrm>
            <a:off x="2337480" y="4082040"/>
            <a:ext cx="4608000" cy="673920"/>
            <a:chOff x="2337480" y="4082040"/>
            <a:chExt cx="4608000" cy="673920"/>
          </a:xfrm>
        </p:grpSpPr>
        <p:sp>
          <p:nvSpPr>
            <p:cNvPr id="581" name="Google Shape;581;p132"/>
            <p:cNvSpPr/>
            <p:nvPr/>
          </p:nvSpPr>
          <p:spPr>
            <a:xfrm>
              <a:off x="2337480" y="4300200"/>
              <a:ext cx="4608000" cy="455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Từ những gì đã khảo sát, phân tích và qua việc tìm hiểu Framework, xây dựng trang demo hoàn thiện theo yêu cầu.    </a:t>
              </a:r>
              <a:endParaRPr sz="1200" b="0" i="0" u="none" strike="noStrike" cap="none">
                <a:latin typeface="Arial"/>
                <a:ea typeface="Arial"/>
                <a:cs typeface="Arial"/>
                <a:sym typeface="Arial"/>
              </a:endParaRPr>
            </a:p>
          </p:txBody>
        </p:sp>
        <p:sp>
          <p:nvSpPr>
            <p:cNvPr id="582" name="Google Shape;582;p132"/>
            <p:cNvSpPr/>
            <p:nvPr/>
          </p:nvSpPr>
          <p:spPr>
            <a:xfrm>
              <a:off x="2337480" y="4082040"/>
              <a:ext cx="46080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Xây dựng website</a:t>
              </a:r>
              <a:endParaRPr sz="1200" b="0" i="0" u="none" strike="noStrike" cap="none">
                <a:latin typeface="Arial"/>
                <a:ea typeface="Arial"/>
                <a:cs typeface="Arial"/>
                <a:sym typeface="Arial"/>
              </a:endParaRPr>
            </a:p>
          </p:txBody>
        </p:sp>
      </p:grpSp>
      <p:sp>
        <p:nvSpPr>
          <p:cNvPr id="583" name="Google Shape;583;p132"/>
          <p:cNvSpPr/>
          <p:nvPr/>
        </p:nvSpPr>
        <p:spPr>
          <a:xfrm>
            <a:off x="3132000" y="1517760"/>
            <a:ext cx="719640" cy="456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FFFFFF"/>
                </a:solidFill>
                <a:latin typeface="Arial"/>
                <a:ea typeface="Arial"/>
                <a:cs typeface="Arial"/>
                <a:sym typeface="Arial"/>
              </a:rPr>
              <a:t>01</a:t>
            </a:r>
            <a:endParaRPr sz="2400" b="0" i="0" u="none" strike="noStrike" cap="none">
              <a:latin typeface="Arial"/>
              <a:ea typeface="Arial"/>
              <a:cs typeface="Arial"/>
              <a:sym typeface="Arial"/>
            </a:endParaRPr>
          </a:p>
        </p:txBody>
      </p:sp>
      <p:sp>
        <p:nvSpPr>
          <p:cNvPr id="584" name="Google Shape;584;p132"/>
          <p:cNvSpPr/>
          <p:nvPr/>
        </p:nvSpPr>
        <p:spPr>
          <a:xfrm>
            <a:off x="2579760" y="2409120"/>
            <a:ext cx="719640" cy="456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FFFFFF"/>
                </a:solidFill>
                <a:latin typeface="Arial"/>
                <a:ea typeface="Arial"/>
                <a:cs typeface="Arial"/>
                <a:sym typeface="Arial"/>
              </a:rPr>
              <a:t>02</a:t>
            </a:r>
            <a:endParaRPr sz="2400" b="0" i="0" u="none" strike="noStrike" cap="none">
              <a:latin typeface="Arial"/>
              <a:ea typeface="Arial"/>
              <a:cs typeface="Arial"/>
              <a:sym typeface="Arial"/>
            </a:endParaRPr>
          </a:p>
        </p:txBody>
      </p:sp>
      <p:sp>
        <p:nvSpPr>
          <p:cNvPr id="585" name="Google Shape;585;p132"/>
          <p:cNvSpPr/>
          <p:nvPr/>
        </p:nvSpPr>
        <p:spPr>
          <a:xfrm>
            <a:off x="2027880" y="3300120"/>
            <a:ext cx="719640" cy="456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FFFFFF"/>
                </a:solidFill>
                <a:latin typeface="Arial"/>
                <a:ea typeface="Arial"/>
                <a:cs typeface="Arial"/>
                <a:sym typeface="Arial"/>
              </a:rPr>
              <a:t>03</a:t>
            </a:r>
            <a:endParaRPr sz="2400" b="0" i="0" u="none" strike="noStrike" cap="none">
              <a:latin typeface="Arial"/>
              <a:ea typeface="Arial"/>
              <a:cs typeface="Arial"/>
              <a:sym typeface="Arial"/>
            </a:endParaRPr>
          </a:p>
        </p:txBody>
      </p:sp>
      <p:sp>
        <p:nvSpPr>
          <p:cNvPr id="586" name="Google Shape;586;p132"/>
          <p:cNvSpPr/>
          <p:nvPr/>
        </p:nvSpPr>
        <p:spPr>
          <a:xfrm>
            <a:off x="1475640" y="4191480"/>
            <a:ext cx="719640" cy="456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FFFFFF"/>
                </a:solidFill>
                <a:latin typeface="Arial"/>
                <a:ea typeface="Arial"/>
                <a:cs typeface="Arial"/>
                <a:sym typeface="Arial"/>
              </a:rPr>
              <a:t>04</a:t>
            </a:r>
            <a:endParaRPr sz="2400" b="0" i="0" u="none" strike="noStrike" cap="non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47"/>
          <p:cNvSpPr txBo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EB494B"/>
                </a:solidFill>
                <a:latin typeface="Arial"/>
                <a:ea typeface="Arial"/>
                <a:cs typeface="Arial"/>
                <a:sym typeface="Arial"/>
              </a:rPr>
              <a:t>Biểu đồ lớp </a:t>
            </a:r>
            <a:r>
              <a:rPr lang="en-US" sz="2800" b="1" i="0" u="none" strike="noStrike" cap="none">
                <a:solidFill>
                  <a:srgbClr val="FFFFFF"/>
                </a:solidFill>
                <a:latin typeface="Arial"/>
                <a:ea typeface="Arial"/>
                <a:cs typeface="Arial"/>
                <a:sym typeface="Arial"/>
              </a:rPr>
              <a:t>thiết kế hệ thống</a:t>
            </a:r>
            <a:endParaRPr sz="2800" b="0" i="0" u="none" strike="noStrike" cap="none">
              <a:solidFill>
                <a:srgbClr val="000000"/>
              </a:solidFill>
              <a:latin typeface="Arial"/>
              <a:ea typeface="Arial"/>
              <a:cs typeface="Arial"/>
              <a:sym typeface="Arial"/>
            </a:endParaRPr>
          </a:p>
        </p:txBody>
      </p:sp>
      <p:sp>
        <p:nvSpPr>
          <p:cNvPr id="799" name="Google Shape;799;p147"/>
          <p:cNvSpPr txBox="1"/>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Analysis and Design</a:t>
            </a:r>
            <a:endParaRPr sz="1400" b="0" i="0" u="none" strike="noStrike" cap="none">
              <a:solidFill>
                <a:srgbClr val="000000"/>
              </a:solidFill>
              <a:latin typeface="Arial"/>
              <a:ea typeface="Arial"/>
              <a:cs typeface="Arial"/>
              <a:sym typeface="Arial"/>
            </a:endParaRPr>
          </a:p>
        </p:txBody>
      </p:sp>
      <p:sp>
        <p:nvSpPr>
          <p:cNvPr id="800" name="Google Shape;800;p147"/>
          <p:cNvSpPr/>
          <p:nvPr/>
        </p:nvSpPr>
        <p:spPr>
          <a:xfrm>
            <a:off x="5857200" y="1707480"/>
            <a:ext cx="608040" cy="514080"/>
          </a:xfrm>
          <a:custGeom>
            <a:avLst/>
            <a:gdLst/>
            <a:ahLst/>
            <a:cxnLst/>
            <a:rect l="l" t="t" r="r" b="b"/>
            <a:pathLst>
              <a:path w="2736304" h="2313707" extrusionOk="0">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3F3F3F"/>
          </a:solidFill>
          <a:ln>
            <a:noFill/>
          </a:ln>
        </p:spPr>
      </p:sp>
      <p:sp>
        <p:nvSpPr>
          <p:cNvPr id="801" name="Google Shape;801;p147"/>
          <p:cNvSpPr/>
          <p:nvPr/>
        </p:nvSpPr>
        <p:spPr>
          <a:xfrm>
            <a:off x="6866640" y="2585880"/>
            <a:ext cx="657360" cy="522360"/>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7"/>
          <p:cNvSpPr/>
          <p:nvPr/>
        </p:nvSpPr>
        <p:spPr>
          <a:xfrm>
            <a:off x="8100360" y="3507840"/>
            <a:ext cx="302760" cy="52452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3" name="Google Shape;803;p147"/>
          <p:cNvPicPr preferRelativeResize="0"/>
          <p:nvPr/>
        </p:nvPicPr>
        <p:blipFill rotWithShape="1">
          <a:blip r:embed="rId3">
            <a:alphaModFix/>
          </a:blip>
          <a:srcRect/>
          <a:stretch/>
        </p:blipFill>
        <p:spPr>
          <a:xfrm>
            <a:off x="355320" y="1114200"/>
            <a:ext cx="5112360" cy="402912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48"/>
          <p:cNvSpPr txBo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EB494B"/>
                </a:solidFill>
                <a:latin typeface="Arial"/>
                <a:ea typeface="Arial"/>
                <a:cs typeface="Arial"/>
                <a:sym typeface="Arial"/>
              </a:rPr>
              <a:t>Cơ sở dữ liệu </a:t>
            </a:r>
            <a:r>
              <a:rPr lang="en-US" sz="2800" b="1" i="0" u="none" strike="noStrike" cap="none">
                <a:solidFill>
                  <a:srgbClr val="FFFFFF"/>
                </a:solidFill>
                <a:latin typeface="Arial"/>
                <a:ea typeface="Arial"/>
                <a:cs typeface="Arial"/>
                <a:sym typeface="Arial"/>
              </a:rPr>
              <a:t>hệ thống</a:t>
            </a:r>
            <a:endParaRPr sz="2800" b="0" i="0" u="none" strike="noStrike" cap="none">
              <a:solidFill>
                <a:srgbClr val="000000"/>
              </a:solidFill>
              <a:latin typeface="Arial"/>
              <a:ea typeface="Arial"/>
              <a:cs typeface="Arial"/>
              <a:sym typeface="Arial"/>
            </a:endParaRPr>
          </a:p>
        </p:txBody>
      </p:sp>
      <p:sp>
        <p:nvSpPr>
          <p:cNvPr id="809" name="Google Shape;809;p148"/>
          <p:cNvSpPr txBox="1"/>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Analysis and Design</a:t>
            </a:r>
            <a:endParaRPr sz="1400" b="0" i="0" u="none" strike="noStrike" cap="none">
              <a:solidFill>
                <a:srgbClr val="000000"/>
              </a:solidFill>
              <a:latin typeface="Arial"/>
              <a:ea typeface="Arial"/>
              <a:cs typeface="Arial"/>
              <a:sym typeface="Arial"/>
            </a:endParaRPr>
          </a:p>
        </p:txBody>
      </p:sp>
      <p:sp>
        <p:nvSpPr>
          <p:cNvPr id="810" name="Google Shape;810;p148"/>
          <p:cNvSpPr/>
          <p:nvPr/>
        </p:nvSpPr>
        <p:spPr>
          <a:xfrm>
            <a:off x="2414160" y="1707840"/>
            <a:ext cx="608040" cy="514080"/>
          </a:xfrm>
          <a:custGeom>
            <a:avLst/>
            <a:gdLst/>
            <a:ahLst/>
            <a:cxnLst/>
            <a:rect l="l" t="t" r="r" b="b"/>
            <a:pathLst>
              <a:path w="2736304" h="2313707" extrusionOk="0">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3F3F3F"/>
          </a:solidFill>
          <a:ln>
            <a:noFill/>
          </a:ln>
        </p:spPr>
      </p:sp>
      <p:sp>
        <p:nvSpPr>
          <p:cNvPr id="811" name="Google Shape;811;p148"/>
          <p:cNvSpPr/>
          <p:nvPr/>
        </p:nvSpPr>
        <p:spPr>
          <a:xfrm>
            <a:off x="1331640" y="2462040"/>
            <a:ext cx="657360" cy="522360"/>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8"/>
          <p:cNvSpPr/>
          <p:nvPr/>
        </p:nvSpPr>
        <p:spPr>
          <a:xfrm>
            <a:off x="539640" y="3219840"/>
            <a:ext cx="302760" cy="52452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3" name="Google Shape;813;p148"/>
          <p:cNvPicPr preferRelativeResize="0"/>
          <p:nvPr/>
        </p:nvPicPr>
        <p:blipFill rotWithShape="1">
          <a:blip r:embed="rId3">
            <a:alphaModFix/>
          </a:blip>
          <a:srcRect/>
          <a:stretch/>
        </p:blipFill>
        <p:spPr>
          <a:xfrm>
            <a:off x="3197520" y="1347480"/>
            <a:ext cx="5943240" cy="307548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49"/>
          <p:cNvSpPr txBox="1"/>
          <p:nvPr/>
        </p:nvSpPr>
        <p:spPr>
          <a:xfrm>
            <a:off x="0" y="2173680"/>
            <a:ext cx="4283640" cy="4730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2400" b="0" i="0" u="none" strike="noStrike" cap="none">
                <a:solidFill>
                  <a:srgbClr val="404040"/>
                </a:solidFill>
                <a:latin typeface="Arial"/>
                <a:ea typeface="Arial"/>
                <a:cs typeface="Arial"/>
                <a:sym typeface="Arial"/>
              </a:rPr>
              <a:t>Xây dựng website</a:t>
            </a:r>
            <a:endParaRPr sz="2400" b="0" i="0" u="none" strike="noStrike" cap="none">
              <a:solidFill>
                <a:srgbClr val="000000"/>
              </a:solidFill>
              <a:latin typeface="Arial"/>
              <a:ea typeface="Arial"/>
              <a:cs typeface="Arial"/>
              <a:sym typeface="Arial"/>
            </a:endParaRPr>
          </a:p>
        </p:txBody>
      </p:sp>
      <p:sp>
        <p:nvSpPr>
          <p:cNvPr id="819" name="Google Shape;819;p149"/>
          <p:cNvSpPr txBox="1"/>
          <p:nvPr/>
        </p:nvSpPr>
        <p:spPr>
          <a:xfrm>
            <a:off x="0" y="2647080"/>
            <a:ext cx="4283640" cy="287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400" b="0" i="0" u="none" strike="noStrike" cap="none">
                <a:solidFill>
                  <a:srgbClr val="404040"/>
                </a:solidFill>
                <a:latin typeface="Arial"/>
                <a:ea typeface="Arial"/>
                <a:cs typeface="Arial"/>
                <a:sym typeface="Arial"/>
              </a:rPr>
              <a:t>Website building</a:t>
            </a:r>
            <a:endParaRPr sz="1400" b="0" i="0" u="none" strike="noStrike" cap="none">
              <a:solidFill>
                <a:srgbClr val="000000"/>
              </a:solidFill>
              <a:latin typeface="Arial"/>
              <a:ea typeface="Arial"/>
              <a:cs typeface="Arial"/>
              <a:sym typeface="Arial"/>
            </a:endParaRPr>
          </a:p>
        </p:txBody>
      </p:sp>
      <p:sp>
        <p:nvSpPr>
          <p:cNvPr id="820" name="Google Shape;820;p149"/>
          <p:cNvSpPr/>
          <p:nvPr/>
        </p:nvSpPr>
        <p:spPr>
          <a:xfrm>
            <a:off x="5024880" y="2152800"/>
            <a:ext cx="342720" cy="840240"/>
          </a:xfrm>
          <a:custGeom>
            <a:avLst/>
            <a:gdLst/>
            <a:ahLst/>
            <a:cxnLst/>
            <a:rect l="l" t="t" r="r" b="b"/>
            <a:pathLst>
              <a:path w="1060423" h="2598393" extrusionOk="0">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50"/>
          <p:cNvSpPr txBox="1"/>
          <p:nvPr/>
        </p:nvSpPr>
        <p:spPr>
          <a:xfrm>
            <a:off x="2768390" y="966655"/>
            <a:ext cx="3607200" cy="20880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900" b="1" i="0" u="none" strike="noStrike" cap="none">
                <a:solidFill>
                  <a:srgbClr val="000000"/>
                </a:solidFill>
                <a:latin typeface="Spectral"/>
                <a:ea typeface="Spectral"/>
                <a:cs typeface="Spectral"/>
                <a:sym typeface="Spectral"/>
              </a:rPr>
              <a:t>Thank you!</a:t>
            </a:r>
            <a:endParaRPr sz="3900" b="1" i="0" u="none" strike="noStrike" cap="none">
              <a:solidFill>
                <a:srgbClr val="000000"/>
              </a:solidFill>
              <a:latin typeface="Spectral"/>
              <a:ea typeface="Spectral"/>
              <a:cs typeface="Spectral"/>
              <a:sym typeface="Spectral"/>
            </a:endParaRPr>
          </a:p>
        </p:txBody>
      </p:sp>
      <p:sp>
        <p:nvSpPr>
          <p:cNvPr id="827" name="Google Shape;827;p150"/>
          <p:cNvSpPr txBox="1"/>
          <p:nvPr/>
        </p:nvSpPr>
        <p:spPr>
          <a:xfrm>
            <a:off x="2768400" y="2513275"/>
            <a:ext cx="3607200" cy="125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a:latin typeface="Lobster"/>
                <a:ea typeface="Lobster"/>
                <a:cs typeface="Lobster"/>
                <a:sym typeface="Lobster"/>
              </a:rPr>
              <a:t>Cảm ơn thầy cô và các bạn </a:t>
            </a:r>
            <a:endParaRPr sz="2200">
              <a:latin typeface="Lobster"/>
              <a:ea typeface="Lobster"/>
              <a:cs typeface="Lobster"/>
              <a:sym typeface="Lobster"/>
            </a:endParaRPr>
          </a:p>
          <a:p>
            <a:pPr marL="0" lvl="0" indent="0" algn="ctr" rtl="0">
              <a:spcBef>
                <a:spcPts val="0"/>
              </a:spcBef>
              <a:spcAft>
                <a:spcPts val="0"/>
              </a:spcAft>
              <a:buNone/>
            </a:pPr>
            <a:r>
              <a:rPr lang="en-US" sz="2200">
                <a:latin typeface="Lobster"/>
                <a:ea typeface="Lobster"/>
                <a:cs typeface="Lobster"/>
                <a:sym typeface="Lobster"/>
              </a:rPr>
              <a:t>đã lắng nghe.</a:t>
            </a:r>
            <a:endParaRPr sz="2200">
              <a:latin typeface="Lobster"/>
              <a:ea typeface="Lobster"/>
              <a:cs typeface="Lobster"/>
              <a:sym typeface="Lobste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33"/>
          <p:cNvSpPr txBox="1"/>
          <p:nvPr/>
        </p:nvSpPr>
        <p:spPr>
          <a:xfrm>
            <a:off x="0" y="2173680"/>
            <a:ext cx="4283640" cy="4730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2400" b="0" i="0" u="none" strike="noStrike" cap="none">
                <a:solidFill>
                  <a:srgbClr val="404040"/>
                </a:solidFill>
                <a:latin typeface="Arial"/>
                <a:ea typeface="Arial"/>
                <a:cs typeface="Arial"/>
                <a:sym typeface="Arial"/>
              </a:rPr>
              <a:t>Cơ sở lý thuyết</a:t>
            </a:r>
            <a:endParaRPr sz="2400" b="0" i="0" u="none" strike="noStrike" cap="none">
              <a:solidFill>
                <a:srgbClr val="000000"/>
              </a:solidFill>
              <a:latin typeface="Arial"/>
              <a:ea typeface="Arial"/>
              <a:cs typeface="Arial"/>
              <a:sym typeface="Arial"/>
            </a:endParaRPr>
          </a:p>
        </p:txBody>
      </p:sp>
      <p:sp>
        <p:nvSpPr>
          <p:cNvPr id="592" name="Google Shape;592;p133"/>
          <p:cNvSpPr txBox="1"/>
          <p:nvPr/>
        </p:nvSpPr>
        <p:spPr>
          <a:xfrm>
            <a:off x="0" y="2647080"/>
            <a:ext cx="4283640" cy="287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400" b="0" i="0" u="none" strike="noStrike" cap="none">
                <a:solidFill>
                  <a:srgbClr val="404040"/>
                </a:solidFill>
                <a:latin typeface="Arial"/>
                <a:ea typeface="Arial"/>
                <a:cs typeface="Arial"/>
                <a:sym typeface="Arial"/>
              </a:rPr>
              <a:t>Framework CodeIgniter</a:t>
            </a:r>
            <a:endParaRPr sz="1400" b="0" i="0" u="none" strike="noStrike" cap="none">
              <a:solidFill>
                <a:srgbClr val="000000"/>
              </a:solidFill>
              <a:latin typeface="Arial"/>
              <a:ea typeface="Arial"/>
              <a:cs typeface="Arial"/>
              <a:sym typeface="Arial"/>
            </a:endParaRPr>
          </a:p>
        </p:txBody>
      </p:sp>
      <p:sp>
        <p:nvSpPr>
          <p:cNvPr id="593" name="Google Shape;593;p133"/>
          <p:cNvSpPr/>
          <p:nvPr/>
        </p:nvSpPr>
        <p:spPr>
          <a:xfrm>
            <a:off x="5024880" y="2152800"/>
            <a:ext cx="342720" cy="840240"/>
          </a:xfrm>
          <a:custGeom>
            <a:avLst/>
            <a:gdLst/>
            <a:ahLst/>
            <a:cxnLst/>
            <a:rect l="l" t="t" r="r" b="b"/>
            <a:pathLst>
              <a:path w="1060423" h="2598393" extrusionOk="0">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pic>
        <p:nvPicPr>
          <p:cNvPr id="598" name="Google Shape;598;p134"/>
          <p:cNvPicPr preferRelativeResize="0"/>
          <p:nvPr/>
        </p:nvPicPr>
        <p:blipFill rotWithShape="1">
          <a:blip r:embed="rId3">
            <a:alphaModFix/>
          </a:blip>
          <a:srcRect/>
          <a:stretch/>
        </p:blipFill>
        <p:spPr>
          <a:xfrm>
            <a:off x="2915640" y="1059480"/>
            <a:ext cx="3285360" cy="2952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135"/>
          <p:cNvGrpSpPr/>
          <p:nvPr/>
        </p:nvGrpSpPr>
        <p:grpSpPr>
          <a:xfrm>
            <a:off x="4042440" y="2269080"/>
            <a:ext cx="1043280" cy="2516400"/>
            <a:chOff x="4042440" y="2269080"/>
            <a:chExt cx="1043280" cy="2516400"/>
          </a:xfrm>
        </p:grpSpPr>
        <p:sp>
          <p:nvSpPr>
            <p:cNvPr id="604" name="Google Shape;604;p135"/>
            <p:cNvSpPr/>
            <p:nvPr/>
          </p:nvSpPr>
          <p:spPr>
            <a:xfrm flipH="1">
              <a:off x="4042440" y="2269080"/>
              <a:ext cx="1043280" cy="2087280"/>
            </a:xfrm>
            <a:custGeom>
              <a:avLst/>
              <a:gdLst/>
              <a:ahLst/>
              <a:cxnLst/>
              <a:rect l="l" t="t" r="r" b="b"/>
              <a:pathLst>
                <a:path w="1574070" h="3149101" extrusionOk="0">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5"/>
            <p:cNvSpPr/>
            <p:nvPr/>
          </p:nvSpPr>
          <p:spPr>
            <a:xfrm rot="10800000" flipH="1">
              <a:off x="4381920" y="4585680"/>
              <a:ext cx="349920" cy="1998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35"/>
          <p:cNvSpPr txBo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Arial"/>
                <a:ea typeface="Arial"/>
                <a:cs typeface="Arial"/>
                <a:sym typeface="Arial"/>
              </a:rPr>
              <a:t>Ưu điểm của </a:t>
            </a:r>
            <a:r>
              <a:rPr lang="en-US" sz="2800" b="1" i="0" u="none" strike="noStrike" cap="none">
                <a:solidFill>
                  <a:srgbClr val="EB494B"/>
                </a:solidFill>
                <a:latin typeface="Arial"/>
                <a:ea typeface="Arial"/>
                <a:cs typeface="Arial"/>
                <a:sym typeface="Arial"/>
              </a:rPr>
              <a:t>CodeIgniter</a:t>
            </a:r>
            <a:endParaRPr sz="2800" b="0" i="0" u="none" strike="noStrike" cap="none">
              <a:solidFill>
                <a:srgbClr val="000000"/>
              </a:solidFill>
              <a:latin typeface="Arial"/>
              <a:ea typeface="Arial"/>
              <a:cs typeface="Arial"/>
              <a:sym typeface="Arial"/>
            </a:endParaRPr>
          </a:p>
        </p:txBody>
      </p:sp>
      <p:sp>
        <p:nvSpPr>
          <p:cNvPr id="607" name="Google Shape;607;p135"/>
          <p:cNvSpPr txBox="1"/>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CodeIgniter Advantages</a:t>
            </a:r>
            <a:endParaRPr sz="1400" b="0" i="0" u="none" strike="noStrike" cap="none">
              <a:solidFill>
                <a:srgbClr val="000000"/>
              </a:solidFill>
              <a:latin typeface="Arial"/>
              <a:ea typeface="Arial"/>
              <a:cs typeface="Arial"/>
              <a:sym typeface="Arial"/>
            </a:endParaRPr>
          </a:p>
        </p:txBody>
      </p:sp>
      <p:grpSp>
        <p:nvGrpSpPr>
          <p:cNvPr id="608" name="Google Shape;608;p135"/>
          <p:cNvGrpSpPr/>
          <p:nvPr/>
        </p:nvGrpSpPr>
        <p:grpSpPr>
          <a:xfrm>
            <a:off x="5960160" y="1729800"/>
            <a:ext cx="2448000" cy="673920"/>
            <a:chOff x="5960160" y="1729800"/>
            <a:chExt cx="2448000" cy="673920"/>
          </a:xfrm>
        </p:grpSpPr>
        <p:sp>
          <p:nvSpPr>
            <p:cNvPr id="609" name="Google Shape;609;p135"/>
            <p:cNvSpPr/>
            <p:nvPr/>
          </p:nvSpPr>
          <p:spPr>
            <a:xfrm>
              <a:off x="5960160" y="1947960"/>
              <a:ext cx="2448000" cy="455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Cấu trúc URL của CodeIgniter rất thân thiện với các robot tìm kiếm</a:t>
              </a:r>
              <a:endParaRPr sz="1200" b="0" i="0" u="none" strike="noStrike" cap="none">
                <a:solidFill>
                  <a:srgbClr val="000000"/>
                </a:solidFill>
                <a:latin typeface="Arial"/>
                <a:ea typeface="Arial"/>
                <a:cs typeface="Arial"/>
                <a:sym typeface="Arial"/>
              </a:endParaRPr>
            </a:p>
          </p:txBody>
        </p:sp>
        <p:sp>
          <p:nvSpPr>
            <p:cNvPr id="610" name="Google Shape;610;p135"/>
            <p:cNvSpPr/>
            <p:nvPr/>
          </p:nvSpPr>
          <p:spPr>
            <a:xfrm>
              <a:off x="5960160" y="1729800"/>
              <a:ext cx="24480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Hỗ trợ SEO</a:t>
              </a:r>
              <a:endParaRPr sz="1200" b="0" i="0" u="none" strike="noStrike" cap="none">
                <a:solidFill>
                  <a:srgbClr val="000000"/>
                </a:solidFill>
                <a:latin typeface="Arial"/>
                <a:ea typeface="Arial"/>
                <a:cs typeface="Arial"/>
                <a:sym typeface="Arial"/>
              </a:endParaRPr>
            </a:p>
          </p:txBody>
        </p:sp>
      </p:grpSp>
      <p:sp>
        <p:nvSpPr>
          <p:cNvPr id="611" name="Google Shape;611;p135"/>
          <p:cNvSpPr/>
          <p:nvPr/>
        </p:nvSpPr>
        <p:spPr>
          <a:xfrm>
            <a:off x="5292000" y="1598040"/>
            <a:ext cx="537120" cy="5371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35"/>
          <p:cNvGrpSpPr/>
          <p:nvPr/>
        </p:nvGrpSpPr>
        <p:grpSpPr>
          <a:xfrm>
            <a:off x="6077160" y="3584880"/>
            <a:ext cx="2448000" cy="673200"/>
            <a:chOff x="6077160" y="3584880"/>
            <a:chExt cx="2448000" cy="673200"/>
          </a:xfrm>
        </p:grpSpPr>
        <p:sp>
          <p:nvSpPr>
            <p:cNvPr id="613" name="Google Shape;613;p135"/>
            <p:cNvSpPr/>
            <p:nvPr/>
          </p:nvSpPr>
          <p:spPr>
            <a:xfrm>
              <a:off x="6077160" y="3803760"/>
              <a:ext cx="2448000" cy="4543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latin typeface="Arial"/>
                  <a:ea typeface="Arial"/>
                  <a:cs typeface="Arial"/>
                  <a:sym typeface="Arial"/>
                </a:rPr>
                <a:t>Ngăn ngừa XSS và SQL Injection </a:t>
              </a:r>
              <a:endParaRPr sz="1200" b="0" i="0" u="none" strike="noStrike" cap="none">
                <a:solidFill>
                  <a:srgbClr val="000000"/>
                </a:solidFill>
                <a:latin typeface="Arial"/>
                <a:ea typeface="Arial"/>
                <a:cs typeface="Arial"/>
                <a:sym typeface="Arial"/>
              </a:endParaRPr>
            </a:p>
          </p:txBody>
        </p:sp>
        <p:sp>
          <p:nvSpPr>
            <p:cNvPr id="614" name="Google Shape;614;p135"/>
            <p:cNvSpPr/>
            <p:nvPr/>
          </p:nvSpPr>
          <p:spPr>
            <a:xfrm>
              <a:off x="6077160" y="3584880"/>
              <a:ext cx="24480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Bảo mật hệ thống</a:t>
              </a:r>
              <a:endParaRPr sz="1200" b="0" i="0" u="none" strike="noStrike" cap="none">
                <a:solidFill>
                  <a:srgbClr val="000000"/>
                </a:solidFill>
                <a:latin typeface="Arial"/>
                <a:ea typeface="Arial"/>
                <a:cs typeface="Arial"/>
                <a:sym typeface="Arial"/>
              </a:endParaRPr>
            </a:p>
          </p:txBody>
        </p:sp>
      </p:grpSp>
      <p:sp>
        <p:nvSpPr>
          <p:cNvPr id="615" name="Google Shape;615;p135"/>
          <p:cNvSpPr/>
          <p:nvPr/>
        </p:nvSpPr>
        <p:spPr>
          <a:xfrm>
            <a:off x="5292000" y="3654000"/>
            <a:ext cx="537120" cy="5371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135"/>
          <p:cNvGrpSpPr/>
          <p:nvPr/>
        </p:nvGrpSpPr>
        <p:grpSpPr>
          <a:xfrm>
            <a:off x="6390000" y="2556720"/>
            <a:ext cx="2448000" cy="866160"/>
            <a:chOff x="6390000" y="2556720"/>
            <a:chExt cx="2448000" cy="866160"/>
          </a:xfrm>
        </p:grpSpPr>
        <p:sp>
          <p:nvSpPr>
            <p:cNvPr id="617" name="Google Shape;617;p135"/>
            <p:cNvSpPr/>
            <p:nvPr/>
          </p:nvSpPr>
          <p:spPr>
            <a:xfrm>
              <a:off x="6390000" y="2784600"/>
              <a:ext cx="2448000" cy="63828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CodeIgniter cung cấp các thư viện phục vụ cho những tác vụ thường gặp </a:t>
              </a:r>
              <a:endParaRPr sz="1200" b="0" i="0" u="none" strike="noStrike" cap="none">
                <a:solidFill>
                  <a:srgbClr val="000000"/>
                </a:solidFill>
                <a:latin typeface="Arial"/>
                <a:ea typeface="Arial"/>
                <a:cs typeface="Arial"/>
                <a:sym typeface="Arial"/>
              </a:endParaRPr>
            </a:p>
          </p:txBody>
        </p:sp>
        <p:sp>
          <p:nvSpPr>
            <p:cNvPr id="618" name="Google Shape;618;p135"/>
            <p:cNvSpPr/>
            <p:nvPr/>
          </p:nvSpPr>
          <p:spPr>
            <a:xfrm>
              <a:off x="6390000" y="2556720"/>
              <a:ext cx="24480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Hệ thống thư viện phong phú</a:t>
              </a:r>
              <a:endParaRPr sz="1200" b="0" i="0" u="none" strike="noStrike" cap="none">
                <a:solidFill>
                  <a:srgbClr val="000000"/>
                </a:solidFill>
                <a:latin typeface="Arial"/>
                <a:ea typeface="Arial"/>
                <a:cs typeface="Arial"/>
                <a:sym typeface="Arial"/>
              </a:endParaRPr>
            </a:p>
          </p:txBody>
        </p:sp>
      </p:grpSp>
      <p:sp>
        <p:nvSpPr>
          <p:cNvPr id="619" name="Google Shape;619;p135"/>
          <p:cNvSpPr/>
          <p:nvPr/>
        </p:nvSpPr>
        <p:spPr>
          <a:xfrm>
            <a:off x="5716080" y="2625480"/>
            <a:ext cx="537120" cy="5371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135"/>
          <p:cNvGrpSpPr/>
          <p:nvPr/>
        </p:nvGrpSpPr>
        <p:grpSpPr>
          <a:xfrm>
            <a:off x="663840" y="1528920"/>
            <a:ext cx="2448000" cy="673560"/>
            <a:chOff x="663840" y="1528920"/>
            <a:chExt cx="2448000" cy="673560"/>
          </a:xfrm>
        </p:grpSpPr>
        <p:sp>
          <p:nvSpPr>
            <p:cNvPr id="621" name="Google Shape;621;p135"/>
            <p:cNvSpPr/>
            <p:nvPr/>
          </p:nvSpPr>
          <p:spPr>
            <a:xfrm flipH="1">
              <a:off x="663840" y="1747080"/>
              <a:ext cx="2448000" cy="4554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Bằng cơ chế lưu nội dung vào bộ đệm (cache).</a:t>
              </a:r>
              <a:endParaRPr sz="1200" b="0" i="0" u="none" strike="noStrike" cap="none">
                <a:solidFill>
                  <a:srgbClr val="000000"/>
                </a:solidFill>
                <a:latin typeface="Arial"/>
                <a:ea typeface="Arial"/>
                <a:cs typeface="Arial"/>
                <a:sym typeface="Arial"/>
              </a:endParaRPr>
            </a:p>
          </p:txBody>
        </p:sp>
        <p:sp>
          <p:nvSpPr>
            <p:cNvPr id="622" name="Google Shape;622;p135"/>
            <p:cNvSpPr/>
            <p:nvPr/>
          </p:nvSpPr>
          <p:spPr>
            <a:xfrm flipH="1">
              <a:off x="663840" y="1528920"/>
              <a:ext cx="2448000" cy="27288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Tốc độ nhanh</a:t>
              </a:r>
              <a:endParaRPr sz="1200" b="0" i="0" u="none" strike="noStrike" cap="none">
                <a:solidFill>
                  <a:srgbClr val="000000"/>
                </a:solidFill>
                <a:latin typeface="Arial"/>
                <a:ea typeface="Arial"/>
                <a:cs typeface="Arial"/>
                <a:sym typeface="Arial"/>
              </a:endParaRPr>
            </a:p>
          </p:txBody>
        </p:sp>
      </p:grpSp>
      <p:sp>
        <p:nvSpPr>
          <p:cNvPr id="623" name="Google Shape;623;p135"/>
          <p:cNvSpPr/>
          <p:nvPr/>
        </p:nvSpPr>
        <p:spPr>
          <a:xfrm flipH="1">
            <a:off x="3235320" y="1598040"/>
            <a:ext cx="537120" cy="5371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5"/>
          <p:cNvSpPr/>
          <p:nvPr/>
        </p:nvSpPr>
        <p:spPr>
          <a:xfrm flipH="1">
            <a:off x="3385080" y="1755720"/>
            <a:ext cx="236520" cy="221400"/>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a:effectLst>
            <a:outerShdw blurRad="800100" sx="102000" sy="102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135"/>
          <p:cNvGrpSpPr/>
          <p:nvPr/>
        </p:nvGrpSpPr>
        <p:grpSpPr>
          <a:xfrm>
            <a:off x="539640" y="3585240"/>
            <a:ext cx="2448000" cy="833400"/>
            <a:chOff x="539640" y="3585240"/>
            <a:chExt cx="2448000" cy="833400"/>
          </a:xfrm>
        </p:grpSpPr>
        <p:sp>
          <p:nvSpPr>
            <p:cNvPr id="626" name="Google Shape;626;p135"/>
            <p:cNvSpPr/>
            <p:nvPr/>
          </p:nvSpPr>
          <p:spPr>
            <a:xfrm flipH="1">
              <a:off x="539640" y="3780720"/>
              <a:ext cx="2448000" cy="6379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Mô hình MVC giúp tách thành phần hiển thị giao diện và xử lý độc lập</a:t>
              </a:r>
              <a:endParaRPr sz="1200" b="0" i="0" u="none" strike="noStrike" cap="none">
                <a:solidFill>
                  <a:srgbClr val="000000"/>
                </a:solidFill>
                <a:latin typeface="Arial"/>
                <a:ea typeface="Arial"/>
                <a:cs typeface="Arial"/>
                <a:sym typeface="Arial"/>
              </a:endParaRPr>
            </a:p>
          </p:txBody>
        </p:sp>
        <p:sp>
          <p:nvSpPr>
            <p:cNvPr id="627" name="Google Shape;627;p135"/>
            <p:cNvSpPr/>
            <p:nvPr/>
          </p:nvSpPr>
          <p:spPr>
            <a:xfrm flipH="1">
              <a:off x="539640" y="3585240"/>
              <a:ext cx="2448000" cy="27288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Theo mô hình M-V-C</a:t>
              </a:r>
              <a:endParaRPr sz="1200" b="0" i="0" u="none" strike="noStrike" cap="none">
                <a:solidFill>
                  <a:srgbClr val="000000"/>
                </a:solidFill>
                <a:latin typeface="Arial"/>
                <a:ea typeface="Arial"/>
                <a:cs typeface="Arial"/>
                <a:sym typeface="Arial"/>
              </a:endParaRPr>
            </a:p>
          </p:txBody>
        </p:sp>
      </p:grpSp>
      <p:sp>
        <p:nvSpPr>
          <p:cNvPr id="628" name="Google Shape;628;p135"/>
          <p:cNvSpPr/>
          <p:nvPr/>
        </p:nvSpPr>
        <p:spPr>
          <a:xfrm flipH="1">
            <a:off x="3235320" y="3654000"/>
            <a:ext cx="537120" cy="5371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5"/>
          <p:cNvSpPr/>
          <p:nvPr/>
        </p:nvSpPr>
        <p:spPr>
          <a:xfrm flipH="1">
            <a:off x="3385080" y="3802680"/>
            <a:ext cx="237600" cy="239760"/>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a:effectLst>
            <a:outerShdw blurRad="800100" sx="102000" sy="102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135"/>
          <p:cNvGrpSpPr/>
          <p:nvPr/>
        </p:nvGrpSpPr>
        <p:grpSpPr>
          <a:xfrm>
            <a:off x="225720" y="2557080"/>
            <a:ext cx="2448000" cy="582480"/>
            <a:chOff x="225720" y="2557080"/>
            <a:chExt cx="2448000" cy="582480"/>
          </a:xfrm>
        </p:grpSpPr>
        <p:sp>
          <p:nvSpPr>
            <p:cNvPr id="631" name="Google Shape;631;p135"/>
            <p:cNvSpPr/>
            <p:nvPr/>
          </p:nvSpPr>
          <p:spPr>
            <a:xfrm flipH="1">
              <a:off x="225720" y="2866680"/>
              <a:ext cx="2448000" cy="27288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Gói cài đặt chỉ 404KB</a:t>
              </a:r>
              <a:endParaRPr sz="1200" b="0" i="0" u="none" strike="noStrike" cap="none">
                <a:solidFill>
                  <a:srgbClr val="000000"/>
                </a:solidFill>
                <a:latin typeface="Arial"/>
                <a:ea typeface="Arial"/>
                <a:cs typeface="Arial"/>
                <a:sym typeface="Arial"/>
              </a:endParaRPr>
            </a:p>
          </p:txBody>
        </p:sp>
        <p:sp>
          <p:nvSpPr>
            <p:cNvPr id="632" name="Google Shape;632;p135"/>
            <p:cNvSpPr/>
            <p:nvPr/>
          </p:nvSpPr>
          <p:spPr>
            <a:xfrm flipH="1">
              <a:off x="225720" y="2557080"/>
              <a:ext cx="2448000" cy="27288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Nhỏ gọn</a:t>
              </a:r>
              <a:endParaRPr sz="1200" b="0" i="0" u="none" strike="noStrike" cap="none">
                <a:solidFill>
                  <a:srgbClr val="000000"/>
                </a:solidFill>
                <a:latin typeface="Arial"/>
                <a:ea typeface="Arial"/>
                <a:cs typeface="Arial"/>
                <a:sym typeface="Arial"/>
              </a:endParaRPr>
            </a:p>
          </p:txBody>
        </p:sp>
      </p:grpSp>
      <p:sp>
        <p:nvSpPr>
          <p:cNvPr id="633" name="Google Shape;633;p135"/>
          <p:cNvSpPr/>
          <p:nvPr/>
        </p:nvSpPr>
        <p:spPr>
          <a:xfrm flipH="1">
            <a:off x="2810520" y="2625480"/>
            <a:ext cx="537120" cy="5371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5"/>
          <p:cNvSpPr/>
          <p:nvPr/>
        </p:nvSpPr>
        <p:spPr>
          <a:xfrm flipH="1">
            <a:off x="2950560" y="2781000"/>
            <a:ext cx="255240" cy="196200"/>
          </a:xfrm>
          <a:custGeom>
            <a:avLst/>
            <a:gdLst/>
            <a:ahLst/>
            <a:cxnLst/>
            <a:rect l="l" t="t" r="r" b="b"/>
            <a:pathLst>
              <a:path w="3186824" h="2447912" extrusionOk="0">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a:effectLst>
            <a:outerShdw blurRad="800100" sx="102000" sy="102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5"/>
          <p:cNvSpPr/>
          <p:nvPr/>
        </p:nvSpPr>
        <p:spPr>
          <a:xfrm rot="-5400000">
            <a:off x="5453640" y="1740600"/>
            <a:ext cx="213840" cy="254880"/>
          </a:xfrm>
          <a:custGeom>
            <a:avLst/>
            <a:gdLst/>
            <a:ahLst/>
            <a:cxnLst/>
            <a:rect l="l" t="t" r="r" b="b"/>
            <a:pathLst>
              <a:path w="2708011" h="3228660" extrusionOk="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5"/>
          <p:cNvSpPr/>
          <p:nvPr/>
        </p:nvSpPr>
        <p:spPr>
          <a:xfrm>
            <a:off x="5441760" y="3802680"/>
            <a:ext cx="246240" cy="246240"/>
          </a:xfrm>
          <a:custGeom>
            <a:avLst/>
            <a:gdLst/>
            <a:ahLst/>
            <a:cxnLst/>
            <a:rect l="l" t="t" r="r" b="b"/>
            <a:pathLst>
              <a:path w="3240000" h="3240000" extrusionOk="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5"/>
          <p:cNvSpPr/>
          <p:nvPr/>
        </p:nvSpPr>
        <p:spPr>
          <a:xfrm>
            <a:off x="5875920" y="2790720"/>
            <a:ext cx="235080" cy="206640"/>
          </a:xfrm>
          <a:custGeom>
            <a:avLst/>
            <a:gdLst/>
            <a:ahLst/>
            <a:cxnLst/>
            <a:rect l="l" t="t" r="r" b="b"/>
            <a:pathLst>
              <a:path w="3186824" h="2663936" extrusionOk="0">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lt1"/>
          </a:solidFill>
          <a:ln>
            <a:noFill/>
          </a:ln>
        </p:spPr>
      </p:sp>
      <p:pic>
        <p:nvPicPr>
          <p:cNvPr id="638" name="Google Shape;638;p135"/>
          <p:cNvPicPr preferRelativeResize="0"/>
          <p:nvPr/>
        </p:nvPicPr>
        <p:blipFill rotWithShape="1">
          <a:blip r:embed="rId3">
            <a:alphaModFix/>
          </a:blip>
          <a:srcRect/>
          <a:stretch/>
        </p:blipFill>
        <p:spPr>
          <a:xfrm>
            <a:off x="4042440" y="2314800"/>
            <a:ext cx="1018440" cy="915120"/>
          </a:xfrm>
          <a:prstGeom prst="rect">
            <a:avLst/>
          </a:prstGeom>
          <a:noFill/>
          <a:ln>
            <a:noFill/>
          </a:ln>
        </p:spPr>
      </p:pic>
      <p:sp>
        <p:nvSpPr>
          <p:cNvPr id="639" name="Google Shape;639;p135"/>
          <p:cNvSpPr/>
          <p:nvPr/>
        </p:nvSpPr>
        <p:spPr>
          <a:xfrm flipH="1">
            <a:off x="4257000" y="1329120"/>
            <a:ext cx="537120" cy="5371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5"/>
          <p:cNvSpPr/>
          <p:nvPr/>
        </p:nvSpPr>
        <p:spPr>
          <a:xfrm>
            <a:off x="4080960" y="1039320"/>
            <a:ext cx="889200" cy="2732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Miễn phí</a:t>
            </a:r>
            <a:endParaRPr sz="1200" b="0" i="0" u="none" strike="noStrike" cap="none">
              <a:latin typeface="Arial"/>
              <a:ea typeface="Arial"/>
              <a:cs typeface="Arial"/>
              <a:sym typeface="Arial"/>
            </a:endParaRPr>
          </a:p>
        </p:txBody>
      </p:sp>
      <p:sp>
        <p:nvSpPr>
          <p:cNvPr id="641" name="Google Shape;641;p135"/>
          <p:cNvSpPr/>
          <p:nvPr/>
        </p:nvSpPr>
        <p:spPr>
          <a:xfrm>
            <a:off x="4360680" y="1411920"/>
            <a:ext cx="359280" cy="359640"/>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136"/>
          <p:cNvSpPr txBo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Arial"/>
                <a:ea typeface="Arial"/>
                <a:cs typeface="Arial"/>
                <a:sym typeface="Arial"/>
              </a:rPr>
              <a:t>Nhược điểm của </a:t>
            </a:r>
            <a:r>
              <a:rPr lang="en-US" sz="2800" b="1" i="0" u="none" strike="noStrike" cap="none">
                <a:solidFill>
                  <a:srgbClr val="EB494B"/>
                </a:solidFill>
                <a:latin typeface="Arial"/>
                <a:ea typeface="Arial"/>
                <a:cs typeface="Arial"/>
                <a:sym typeface="Arial"/>
              </a:rPr>
              <a:t>CodeIgniter</a:t>
            </a:r>
            <a:endParaRPr sz="2800" b="0" i="0" u="none" strike="noStrike" cap="none">
              <a:solidFill>
                <a:srgbClr val="000000"/>
              </a:solidFill>
              <a:latin typeface="Arial"/>
              <a:ea typeface="Arial"/>
              <a:cs typeface="Arial"/>
              <a:sym typeface="Arial"/>
            </a:endParaRPr>
          </a:p>
        </p:txBody>
      </p:sp>
      <p:sp>
        <p:nvSpPr>
          <p:cNvPr id="647" name="Google Shape;647;p136"/>
          <p:cNvSpPr txBox="1"/>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CodeIgniter Disadvantages</a:t>
            </a:r>
            <a:endParaRPr sz="1400" b="0" i="0" u="none" strike="noStrike" cap="none">
              <a:solidFill>
                <a:srgbClr val="000000"/>
              </a:solidFill>
              <a:latin typeface="Arial"/>
              <a:ea typeface="Arial"/>
              <a:cs typeface="Arial"/>
              <a:sym typeface="Arial"/>
            </a:endParaRPr>
          </a:p>
        </p:txBody>
      </p:sp>
      <p:sp>
        <p:nvSpPr>
          <p:cNvPr id="648" name="Google Shape;648;p136"/>
          <p:cNvSpPr/>
          <p:nvPr/>
        </p:nvSpPr>
        <p:spPr>
          <a:xfrm>
            <a:off x="969120" y="2159280"/>
            <a:ext cx="930960" cy="930960"/>
          </a:xfrm>
          <a:prstGeom prst="ellipse">
            <a:avLst/>
          </a:prstGeom>
          <a:solidFill>
            <a:schemeClr val="lt1"/>
          </a:solidFill>
          <a:ln w="633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6"/>
          <p:cNvSpPr/>
          <p:nvPr/>
        </p:nvSpPr>
        <p:spPr>
          <a:xfrm>
            <a:off x="3057480" y="2159280"/>
            <a:ext cx="930960" cy="930960"/>
          </a:xfrm>
          <a:prstGeom prst="ellipse">
            <a:avLst/>
          </a:prstGeom>
          <a:solidFill>
            <a:schemeClr val="lt1"/>
          </a:solidFill>
          <a:ln w="63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6"/>
          <p:cNvSpPr/>
          <p:nvPr/>
        </p:nvSpPr>
        <p:spPr>
          <a:xfrm>
            <a:off x="5145480" y="2159280"/>
            <a:ext cx="930960" cy="930960"/>
          </a:xfrm>
          <a:prstGeom prst="ellipse">
            <a:avLst/>
          </a:prstGeom>
          <a:solidFill>
            <a:schemeClr val="lt1"/>
          </a:solidFill>
          <a:ln w="633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6"/>
          <p:cNvSpPr/>
          <p:nvPr/>
        </p:nvSpPr>
        <p:spPr>
          <a:xfrm>
            <a:off x="7233840" y="2159280"/>
            <a:ext cx="930960" cy="930960"/>
          </a:xfrm>
          <a:prstGeom prst="ellipse">
            <a:avLst/>
          </a:prstGeom>
          <a:solidFill>
            <a:schemeClr val="lt1"/>
          </a:solidFill>
          <a:ln w="63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6"/>
          <p:cNvSpPr/>
          <p:nvPr/>
        </p:nvSpPr>
        <p:spPr>
          <a:xfrm>
            <a:off x="313560" y="1571400"/>
            <a:ext cx="2241720" cy="455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Chưa hỗ trợ </a:t>
            </a:r>
            <a:endParaRPr sz="12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Object-Relational Mapping</a:t>
            </a:r>
            <a:endParaRPr sz="1200" b="0" i="0" u="none" strike="noStrike" cap="none">
              <a:latin typeface="Arial"/>
              <a:ea typeface="Arial"/>
              <a:cs typeface="Arial"/>
              <a:sym typeface="Arial"/>
            </a:endParaRPr>
          </a:p>
        </p:txBody>
      </p:sp>
      <p:sp>
        <p:nvSpPr>
          <p:cNvPr id="653" name="Google Shape;653;p136"/>
          <p:cNvSpPr/>
          <p:nvPr/>
        </p:nvSpPr>
        <p:spPr>
          <a:xfrm>
            <a:off x="2694960" y="1662840"/>
            <a:ext cx="1656000" cy="2732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Chưa hỗ trợ AJAX</a:t>
            </a:r>
            <a:endParaRPr sz="1200" b="0" i="0" u="none" strike="noStrike" cap="none">
              <a:latin typeface="Arial"/>
              <a:ea typeface="Arial"/>
              <a:cs typeface="Arial"/>
              <a:sym typeface="Arial"/>
            </a:endParaRPr>
          </a:p>
        </p:txBody>
      </p:sp>
      <p:sp>
        <p:nvSpPr>
          <p:cNvPr id="654" name="Google Shape;654;p136"/>
          <p:cNvSpPr/>
          <p:nvPr/>
        </p:nvSpPr>
        <p:spPr>
          <a:xfrm>
            <a:off x="4782960" y="1571400"/>
            <a:ext cx="1656000" cy="455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Chưa hỗ trợ một số module thông dụng</a:t>
            </a:r>
            <a:endParaRPr sz="1200" b="0" i="0" u="none" strike="noStrike" cap="none">
              <a:latin typeface="Arial"/>
              <a:ea typeface="Arial"/>
              <a:cs typeface="Arial"/>
              <a:sym typeface="Arial"/>
            </a:endParaRPr>
          </a:p>
        </p:txBody>
      </p:sp>
      <p:sp>
        <p:nvSpPr>
          <p:cNvPr id="655" name="Google Shape;655;p136"/>
          <p:cNvSpPr/>
          <p:nvPr/>
        </p:nvSpPr>
        <p:spPr>
          <a:xfrm>
            <a:off x="6506280" y="1571400"/>
            <a:ext cx="2385720" cy="455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Chưa hỗ trợ </a:t>
            </a:r>
            <a:endParaRPr sz="12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200" b="1" i="0" u="none" strike="noStrike" cap="none">
                <a:solidFill>
                  <a:srgbClr val="404040"/>
                </a:solidFill>
                <a:latin typeface="Arial"/>
                <a:ea typeface="Arial"/>
                <a:cs typeface="Arial"/>
                <a:sym typeface="Arial"/>
              </a:rPr>
              <a:t>Event-Driven Programming</a:t>
            </a:r>
            <a:endParaRPr sz="1200" b="0" i="0" u="none" strike="noStrike" cap="none">
              <a:latin typeface="Arial"/>
              <a:ea typeface="Arial"/>
              <a:cs typeface="Arial"/>
              <a:sym typeface="Arial"/>
            </a:endParaRPr>
          </a:p>
        </p:txBody>
      </p:sp>
      <p:sp>
        <p:nvSpPr>
          <p:cNvPr id="656" name="Google Shape;656;p136"/>
          <p:cNvSpPr/>
          <p:nvPr/>
        </p:nvSpPr>
        <p:spPr>
          <a:xfrm>
            <a:off x="585000" y="3425040"/>
            <a:ext cx="1699560" cy="1003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latin typeface="Arial"/>
                <a:ea typeface="Arial"/>
                <a:cs typeface="Arial"/>
                <a:sym typeface="Arial"/>
              </a:rPr>
              <a:t>Kỹ thuật này giúp cho việc thực hiện các thao tác trong cơ sở dữ liệu dễ dàng, mã nguồn ngắn gọn hơn. </a:t>
            </a:r>
            <a:endParaRPr sz="1200" b="0" i="0" u="none" strike="noStrike" cap="none">
              <a:latin typeface="Arial"/>
              <a:ea typeface="Arial"/>
              <a:cs typeface="Arial"/>
              <a:sym typeface="Arial"/>
            </a:endParaRPr>
          </a:p>
        </p:txBody>
      </p:sp>
      <p:sp>
        <p:nvSpPr>
          <p:cNvPr id="657" name="Google Shape;657;p136"/>
          <p:cNvSpPr/>
          <p:nvPr/>
        </p:nvSpPr>
        <p:spPr>
          <a:xfrm>
            <a:off x="2673000" y="3413520"/>
            <a:ext cx="1699560" cy="13683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CodeIgniter vẫn chưa có thư viện dựng sẵn nào để hỗ trợ xây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dựng ứng dụng AJAX. Lập trình viên phải sử dụng các thư viện bên ngoài, như jQuery</a:t>
            </a:r>
            <a:endParaRPr sz="1200" b="0" i="0" u="none" strike="noStrike" cap="none">
              <a:solidFill>
                <a:srgbClr val="000000"/>
              </a:solidFill>
              <a:latin typeface="Arial"/>
              <a:ea typeface="Arial"/>
              <a:cs typeface="Arial"/>
              <a:sym typeface="Arial"/>
            </a:endParaRPr>
          </a:p>
        </p:txBody>
      </p:sp>
      <p:sp>
        <p:nvSpPr>
          <p:cNvPr id="658" name="Google Shape;658;p136"/>
          <p:cNvSpPr/>
          <p:nvPr/>
        </p:nvSpPr>
        <p:spPr>
          <a:xfrm>
            <a:off x="4562280" y="3425040"/>
            <a:ext cx="2097720" cy="1003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Chứng thực người dùng (User Authorization)</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Trình phân tích RSS (RSS Parser) hay Trình xử lý PDF…</a:t>
            </a:r>
            <a:endParaRPr sz="1200" b="0" i="0" u="none" strike="noStrike" cap="none">
              <a:solidFill>
                <a:srgbClr val="000000"/>
              </a:solidFill>
              <a:latin typeface="Arial"/>
              <a:ea typeface="Arial"/>
              <a:cs typeface="Arial"/>
              <a:sym typeface="Arial"/>
            </a:endParaRPr>
          </a:p>
        </p:txBody>
      </p:sp>
      <p:sp>
        <p:nvSpPr>
          <p:cNvPr id="659" name="Google Shape;659;p136"/>
          <p:cNvSpPr/>
          <p:nvPr/>
        </p:nvSpPr>
        <p:spPr>
          <a:xfrm>
            <a:off x="6901200" y="3411360"/>
            <a:ext cx="1699560" cy="1003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Đây không phải là một khuyết điểm to lớn của CodeIgniter vì hiện tại, chỉ có một số ít framework hỗ trợ </a:t>
            </a:r>
            <a:endParaRPr sz="1200" b="0" i="0" u="none" strike="noStrike" cap="none">
              <a:solidFill>
                <a:srgbClr val="000000"/>
              </a:solidFill>
              <a:latin typeface="Arial"/>
              <a:ea typeface="Arial"/>
              <a:cs typeface="Arial"/>
              <a:sym typeface="Arial"/>
            </a:endParaRPr>
          </a:p>
        </p:txBody>
      </p:sp>
      <p:sp>
        <p:nvSpPr>
          <p:cNvPr id="660" name="Google Shape;660;p136"/>
          <p:cNvSpPr/>
          <p:nvPr/>
        </p:nvSpPr>
        <p:spPr>
          <a:xfrm>
            <a:off x="1273680" y="2462400"/>
            <a:ext cx="321480" cy="324720"/>
          </a:xfrm>
          <a:custGeom>
            <a:avLst/>
            <a:gdLst/>
            <a:ahLst/>
            <a:cxnLst/>
            <a:rect l="l" t="t" r="r" b="b"/>
            <a:pathLst>
              <a:path w="3189723" h="3221116" extrusionOk="0">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6"/>
          <p:cNvSpPr/>
          <p:nvPr/>
        </p:nvSpPr>
        <p:spPr>
          <a:xfrm>
            <a:off x="5432040" y="2450160"/>
            <a:ext cx="358200" cy="348480"/>
          </a:xfrm>
          <a:custGeom>
            <a:avLst/>
            <a:gdLst/>
            <a:ahLst/>
            <a:cxnLst/>
            <a:rect l="l" t="t" r="r" b="b"/>
            <a:pathLst>
              <a:path w="3306630" h="3218379" extrusionOk="0">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6"/>
          <p:cNvSpPr/>
          <p:nvPr/>
        </p:nvSpPr>
        <p:spPr>
          <a:xfrm>
            <a:off x="7529400" y="2454840"/>
            <a:ext cx="339480" cy="339480"/>
          </a:xfrm>
          <a:custGeom>
            <a:avLst/>
            <a:gdLst/>
            <a:ahLst/>
            <a:cxnLst/>
            <a:rect l="l" t="t" r="r" b="b"/>
            <a:pathLst>
              <a:path w="3240000" h="3240000" extrusionOk="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6"/>
          <p:cNvSpPr/>
          <p:nvPr/>
        </p:nvSpPr>
        <p:spPr>
          <a:xfrm>
            <a:off x="3354840" y="2484360"/>
            <a:ext cx="335520" cy="280440"/>
          </a:xfrm>
          <a:custGeom>
            <a:avLst/>
            <a:gdLst/>
            <a:ahLst/>
            <a:cxnLst/>
            <a:rect l="l" t="t" r="r" b="b"/>
            <a:pathLst>
              <a:path w="3186824" h="2663936" extrusionOk="0">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rgbClr val="3F3F3F"/>
          </a:solidFill>
          <a:ln>
            <a:noFill/>
          </a:ln>
        </p:spPr>
      </p:sp>
      <p:sp>
        <p:nvSpPr>
          <p:cNvPr id="664" name="Google Shape;664;p136"/>
          <p:cNvSpPr/>
          <p:nvPr/>
        </p:nvSpPr>
        <p:spPr>
          <a:xfrm>
            <a:off x="1879200" y="2444760"/>
            <a:ext cx="1187640" cy="359640"/>
          </a:xfrm>
          <a:custGeom>
            <a:avLst/>
            <a:gdLst/>
            <a:ahLst/>
            <a:cxnLst/>
            <a:rect l="l" t="t" r="r" b="b"/>
            <a:pathLst>
              <a:path w="1188000" h="360000" extrusionOk="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6"/>
          <p:cNvSpPr/>
          <p:nvPr/>
        </p:nvSpPr>
        <p:spPr>
          <a:xfrm>
            <a:off x="3988800" y="2444760"/>
            <a:ext cx="1187640" cy="359640"/>
          </a:xfrm>
          <a:custGeom>
            <a:avLst/>
            <a:gdLst/>
            <a:ahLst/>
            <a:cxnLst/>
            <a:rect l="l" t="t" r="r" b="b"/>
            <a:pathLst>
              <a:path w="1188000" h="360000" extrusionOk="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3"/>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6"/>
          <p:cNvSpPr/>
          <p:nvPr/>
        </p:nvSpPr>
        <p:spPr>
          <a:xfrm>
            <a:off x="6074280" y="2444760"/>
            <a:ext cx="1187640" cy="359640"/>
          </a:xfrm>
          <a:custGeom>
            <a:avLst/>
            <a:gdLst/>
            <a:ahLst/>
            <a:cxnLst/>
            <a:rect l="l" t="t" r="r" b="b"/>
            <a:pathLst>
              <a:path w="1188000" h="360000" extrusionOk="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37"/>
          <p:cNvSpPr txBox="1"/>
          <p:nvPr/>
        </p:nvSpPr>
        <p:spPr>
          <a:xfrm>
            <a:off x="0" y="2173680"/>
            <a:ext cx="4283640" cy="4730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2000" b="0" i="0" u="none" strike="noStrike" cap="none">
                <a:solidFill>
                  <a:srgbClr val="404040"/>
                </a:solidFill>
                <a:latin typeface="Arial"/>
                <a:ea typeface="Arial"/>
                <a:cs typeface="Arial"/>
                <a:sym typeface="Arial"/>
              </a:rPr>
              <a:t>Khảo sát và phát biểu bài toán</a:t>
            </a:r>
            <a:endParaRPr sz="2000" b="0" i="0" u="none" strike="noStrike" cap="none">
              <a:solidFill>
                <a:srgbClr val="000000"/>
              </a:solidFill>
              <a:latin typeface="Arial"/>
              <a:ea typeface="Arial"/>
              <a:cs typeface="Arial"/>
              <a:sym typeface="Arial"/>
            </a:endParaRPr>
          </a:p>
        </p:txBody>
      </p:sp>
      <p:sp>
        <p:nvSpPr>
          <p:cNvPr id="672" name="Google Shape;672;p137"/>
          <p:cNvSpPr txBox="1"/>
          <p:nvPr/>
        </p:nvSpPr>
        <p:spPr>
          <a:xfrm>
            <a:off x="0" y="2647080"/>
            <a:ext cx="4283640" cy="287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400" b="0" i="0" u="none" strike="noStrike" cap="none">
                <a:solidFill>
                  <a:srgbClr val="404040"/>
                </a:solidFill>
                <a:latin typeface="Arial"/>
                <a:ea typeface="Arial"/>
                <a:cs typeface="Arial"/>
                <a:sym typeface="Arial"/>
              </a:rPr>
              <a:t>Survey and problem statement</a:t>
            </a:r>
            <a:endParaRPr sz="1400" b="0" i="0" u="none" strike="noStrike" cap="none">
              <a:solidFill>
                <a:srgbClr val="000000"/>
              </a:solidFill>
              <a:latin typeface="Arial"/>
              <a:ea typeface="Arial"/>
              <a:cs typeface="Arial"/>
              <a:sym typeface="Arial"/>
            </a:endParaRPr>
          </a:p>
        </p:txBody>
      </p:sp>
      <p:sp>
        <p:nvSpPr>
          <p:cNvPr id="673" name="Google Shape;673;p137"/>
          <p:cNvSpPr/>
          <p:nvPr/>
        </p:nvSpPr>
        <p:spPr>
          <a:xfrm>
            <a:off x="5024880" y="2152800"/>
            <a:ext cx="342720" cy="840240"/>
          </a:xfrm>
          <a:custGeom>
            <a:avLst/>
            <a:gdLst/>
            <a:ahLst/>
            <a:cxnLst/>
            <a:rect l="l" t="t" r="r" b="b"/>
            <a:pathLst>
              <a:path w="1060423" h="2598393" extrusionOk="0">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38"/>
          <p:cNvSpPr txBo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3200" b="0" i="0" u="none" strike="noStrike" cap="none">
                <a:solidFill>
                  <a:srgbClr val="FFFFFF"/>
                </a:solidFill>
                <a:latin typeface="Arial"/>
                <a:ea typeface="Arial"/>
                <a:cs typeface="Arial"/>
                <a:sym typeface="Arial"/>
              </a:rPr>
              <a:t>Khảo sát </a:t>
            </a:r>
            <a:r>
              <a:rPr lang="en-US" sz="3200" b="0" i="0" u="none" strike="noStrike" cap="none">
                <a:solidFill>
                  <a:srgbClr val="EB494B"/>
                </a:solidFill>
                <a:latin typeface="Arial"/>
                <a:ea typeface="Arial"/>
                <a:cs typeface="Arial"/>
                <a:sym typeface="Arial"/>
              </a:rPr>
              <a:t>thực tế </a:t>
            </a:r>
            <a:r>
              <a:rPr lang="en-US" sz="3200" b="0" i="0" u="none" strike="noStrike" cap="none">
                <a:solidFill>
                  <a:srgbClr val="FFFFFF"/>
                </a:solidFill>
                <a:latin typeface="Arial"/>
                <a:ea typeface="Arial"/>
                <a:cs typeface="Arial"/>
                <a:sym typeface="Arial"/>
              </a:rPr>
              <a:t>và </a:t>
            </a:r>
            <a:r>
              <a:rPr lang="en-US" sz="3200" b="0" i="0" u="none" strike="noStrike" cap="none">
                <a:solidFill>
                  <a:srgbClr val="EB494B"/>
                </a:solidFill>
                <a:latin typeface="Arial"/>
                <a:ea typeface="Arial"/>
                <a:cs typeface="Arial"/>
                <a:sym typeface="Arial"/>
              </a:rPr>
              <a:t>HT có sẵn</a:t>
            </a:r>
            <a:endParaRPr sz="3200" b="0" i="0" u="none" strike="noStrike" cap="none">
              <a:solidFill>
                <a:srgbClr val="000000"/>
              </a:solidFill>
              <a:latin typeface="Arial"/>
              <a:ea typeface="Arial"/>
              <a:cs typeface="Arial"/>
              <a:sym typeface="Arial"/>
            </a:endParaRPr>
          </a:p>
        </p:txBody>
      </p:sp>
      <p:sp>
        <p:nvSpPr>
          <p:cNvPr id="679" name="Google Shape;679;p138"/>
          <p:cNvSpPr txBox="1"/>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Survey and problem statement</a:t>
            </a:r>
            <a:endParaRPr sz="1400" b="0" i="0" u="none" strike="noStrike" cap="none">
              <a:solidFill>
                <a:srgbClr val="000000"/>
              </a:solidFill>
              <a:latin typeface="Arial"/>
              <a:ea typeface="Arial"/>
              <a:cs typeface="Arial"/>
              <a:sym typeface="Arial"/>
            </a:endParaRPr>
          </a:p>
        </p:txBody>
      </p:sp>
      <p:sp>
        <p:nvSpPr>
          <p:cNvPr id="680" name="Google Shape;680;p138"/>
          <p:cNvSpPr/>
          <p:nvPr/>
        </p:nvSpPr>
        <p:spPr>
          <a:xfrm>
            <a:off x="2915640" y="1363320"/>
            <a:ext cx="4176000" cy="791640"/>
          </a:xfrm>
          <a:prstGeom prst="rect">
            <a:avLst/>
          </a:prstGeom>
          <a:noFill/>
          <a:ln>
            <a:noFill/>
          </a:ln>
        </p:spPr>
        <p:txBody>
          <a:bodyPr spcFirstLastPara="1" wrap="square" lIns="90000" tIns="45000" rIns="90000" bIns="45000" anchor="ctr" anchorCtr="0">
            <a:noAutofit/>
          </a:bodyPr>
          <a:lstStyle/>
          <a:p>
            <a:pPr marL="0" marR="0" lvl="0" indent="0" algn="l" rtl="0">
              <a:lnSpc>
                <a:spcPct val="110000"/>
              </a:lnSpc>
              <a:spcBef>
                <a:spcPts val="0"/>
              </a:spcBef>
              <a:spcAft>
                <a:spcPts val="0"/>
              </a:spcAft>
              <a:buNone/>
            </a:pPr>
            <a:r>
              <a:rPr lang="en-US" sz="2000" b="1" i="0" u="none" strike="noStrike" cap="none">
                <a:solidFill>
                  <a:srgbClr val="EB494B"/>
                </a:solidFill>
                <a:latin typeface="Arial"/>
                <a:ea typeface="Arial"/>
                <a:cs typeface="Arial"/>
                <a:sym typeface="Arial"/>
              </a:rPr>
              <a:t>I</a:t>
            </a:r>
            <a:r>
              <a:rPr lang="en-US" sz="2000" b="1">
                <a:solidFill>
                  <a:srgbClr val="EB494B"/>
                </a:solidFill>
              </a:rPr>
              <a:t>CTU</a:t>
            </a:r>
            <a:endParaRPr sz="2000" b="0" i="0" u="none" strike="noStrike" cap="none">
              <a:latin typeface="Arial"/>
              <a:ea typeface="Arial"/>
              <a:cs typeface="Arial"/>
              <a:sym typeface="Arial"/>
            </a:endParaRPr>
          </a:p>
        </p:txBody>
      </p:sp>
      <p:sp>
        <p:nvSpPr>
          <p:cNvPr id="681" name="Google Shape;681;p138"/>
          <p:cNvSpPr/>
          <p:nvPr/>
        </p:nvSpPr>
        <p:spPr>
          <a:xfrm>
            <a:off x="2916000" y="1947960"/>
            <a:ext cx="4176000" cy="63828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Khảo sát yêu cầu người dùng, đặt vấn đề sau đó người được khảo sát sẽ trả lời các yêu cầu của họ đối với một hệ thống của mình. </a:t>
            </a:r>
            <a:endParaRPr sz="1200" b="0" i="0" u="none" strike="noStrike" cap="none">
              <a:latin typeface="Arial"/>
              <a:ea typeface="Arial"/>
              <a:cs typeface="Arial"/>
              <a:sym typeface="Arial"/>
            </a:endParaRPr>
          </a:p>
        </p:txBody>
      </p:sp>
      <p:sp>
        <p:nvSpPr>
          <p:cNvPr id="682" name="Google Shape;682;p138"/>
          <p:cNvSpPr/>
          <p:nvPr/>
        </p:nvSpPr>
        <p:spPr>
          <a:xfrm>
            <a:off x="323640" y="3332160"/>
            <a:ext cx="4176000" cy="791640"/>
          </a:xfrm>
          <a:prstGeom prst="rect">
            <a:avLst/>
          </a:prstGeom>
          <a:noFill/>
          <a:ln>
            <a:noFill/>
          </a:ln>
        </p:spPr>
        <p:txBody>
          <a:bodyPr spcFirstLastPara="1" wrap="square" lIns="90000" tIns="45000" rIns="90000" bIns="45000" anchor="ctr" anchorCtr="0">
            <a:noAutofit/>
          </a:bodyPr>
          <a:lstStyle/>
          <a:p>
            <a:pPr marL="0" marR="0" lvl="0" indent="0" algn="r" rtl="0">
              <a:lnSpc>
                <a:spcPct val="110000"/>
              </a:lnSpc>
              <a:spcBef>
                <a:spcPts val="0"/>
              </a:spcBef>
              <a:spcAft>
                <a:spcPts val="0"/>
              </a:spcAft>
              <a:buNone/>
            </a:pPr>
            <a:r>
              <a:rPr lang="en-US" sz="2000" b="1" i="0" u="none" strike="noStrike" cap="none">
                <a:solidFill>
                  <a:srgbClr val="EB494B"/>
                </a:solidFill>
                <a:latin typeface="Arial"/>
                <a:ea typeface="Arial"/>
                <a:cs typeface="Arial"/>
                <a:sym typeface="Arial"/>
              </a:rPr>
              <a:t>Website </a:t>
            </a:r>
            <a:r>
              <a:rPr lang="en-US" sz="2000" b="1" i="0" u="none" strike="noStrike" cap="none">
                <a:solidFill>
                  <a:srgbClr val="404040"/>
                </a:solidFill>
                <a:latin typeface="Arial"/>
                <a:ea typeface="Arial"/>
                <a:cs typeface="Arial"/>
                <a:sym typeface="Arial"/>
              </a:rPr>
              <a:t>Edumall.vn</a:t>
            </a:r>
            <a:endParaRPr sz="2000" b="0" i="0" u="none" strike="noStrike" cap="none">
              <a:latin typeface="Arial"/>
              <a:ea typeface="Arial"/>
              <a:cs typeface="Arial"/>
              <a:sym typeface="Arial"/>
            </a:endParaRPr>
          </a:p>
        </p:txBody>
      </p:sp>
      <p:sp>
        <p:nvSpPr>
          <p:cNvPr id="683" name="Google Shape;683;p138"/>
          <p:cNvSpPr/>
          <p:nvPr/>
        </p:nvSpPr>
        <p:spPr>
          <a:xfrm>
            <a:off x="323640" y="3892680"/>
            <a:ext cx="4176000" cy="63828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Khảo sát các chức năng của hệ thống sẵn có, các ưu/nhược điểm… Từ đó có thể xây dựng được yêu cầu của bài toán.</a:t>
            </a:r>
            <a:endParaRPr sz="1200" b="0" i="0" u="none" strike="noStrike" cap="none">
              <a:latin typeface="Arial"/>
              <a:ea typeface="Arial"/>
              <a:cs typeface="Arial"/>
              <a:sym typeface="Arial"/>
            </a:endParaRPr>
          </a:p>
        </p:txBody>
      </p:sp>
      <p:pic>
        <p:nvPicPr>
          <p:cNvPr id="684" name="Google Shape;684;p138"/>
          <p:cNvPicPr preferRelativeResize="0"/>
          <p:nvPr/>
        </p:nvPicPr>
        <p:blipFill rotWithShape="1">
          <a:blip r:embed="rId3">
            <a:alphaModFix/>
          </a:blip>
          <a:srcRect/>
          <a:stretch/>
        </p:blipFill>
        <p:spPr>
          <a:xfrm>
            <a:off x="611640" y="1133280"/>
            <a:ext cx="2016000" cy="2014200"/>
          </a:xfrm>
          <a:prstGeom prst="rect">
            <a:avLst/>
          </a:prstGeom>
          <a:noFill/>
          <a:ln>
            <a:noFill/>
          </a:ln>
        </p:spPr>
      </p:pic>
      <p:pic>
        <p:nvPicPr>
          <p:cNvPr id="685" name="Google Shape;685;p138"/>
          <p:cNvPicPr preferRelativeResize="0"/>
          <p:nvPr/>
        </p:nvPicPr>
        <p:blipFill rotWithShape="1">
          <a:blip r:embed="rId4">
            <a:alphaModFix/>
          </a:blip>
          <a:srcRect/>
          <a:stretch/>
        </p:blipFill>
        <p:spPr>
          <a:xfrm>
            <a:off x="5076000" y="3303000"/>
            <a:ext cx="3435120" cy="115164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139"/>
          <p:cNvSpPr txBox="1"/>
          <p:nvPr/>
        </p:nvSpPr>
        <p:spPr>
          <a:xfrm>
            <a:off x="323640" y="85320"/>
            <a:ext cx="7200360" cy="575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3600" b="0" i="0" u="none" strike="noStrike" cap="none">
                <a:solidFill>
                  <a:srgbClr val="FFFFFF"/>
                </a:solidFill>
                <a:latin typeface="Arial"/>
                <a:ea typeface="Arial"/>
                <a:cs typeface="Arial"/>
                <a:sym typeface="Arial"/>
              </a:rPr>
              <a:t>Phát biểu bài toán</a:t>
            </a:r>
            <a:endParaRPr sz="3600" b="0" i="0" u="none" strike="noStrike" cap="none">
              <a:solidFill>
                <a:srgbClr val="000000"/>
              </a:solidFill>
              <a:latin typeface="Arial"/>
              <a:ea typeface="Arial"/>
              <a:cs typeface="Arial"/>
              <a:sym typeface="Arial"/>
            </a:endParaRPr>
          </a:p>
        </p:txBody>
      </p:sp>
      <p:sp>
        <p:nvSpPr>
          <p:cNvPr id="691" name="Google Shape;691;p139"/>
          <p:cNvSpPr txBox="1"/>
          <p:nvPr/>
        </p:nvSpPr>
        <p:spPr>
          <a:xfrm>
            <a:off x="323640" y="661320"/>
            <a:ext cx="7200360" cy="28764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Survey and problem statement</a:t>
            </a:r>
            <a:endParaRPr sz="1400" b="0" i="0" u="none" strike="noStrike" cap="none">
              <a:solidFill>
                <a:srgbClr val="000000"/>
              </a:solidFill>
              <a:latin typeface="Arial"/>
              <a:ea typeface="Arial"/>
              <a:cs typeface="Arial"/>
              <a:sym typeface="Arial"/>
            </a:endParaRPr>
          </a:p>
        </p:txBody>
      </p:sp>
      <p:sp>
        <p:nvSpPr>
          <p:cNvPr id="692" name="Google Shape;692;p139"/>
          <p:cNvSpPr/>
          <p:nvPr/>
        </p:nvSpPr>
        <p:spPr>
          <a:xfrm>
            <a:off x="899640" y="1963440"/>
            <a:ext cx="1511640" cy="151164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9"/>
          <p:cNvSpPr/>
          <p:nvPr/>
        </p:nvSpPr>
        <p:spPr>
          <a:xfrm>
            <a:off x="131400" y="3511440"/>
            <a:ext cx="3048120" cy="395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000" b="1" i="0" u="none" strike="noStrike" cap="none">
                <a:solidFill>
                  <a:srgbClr val="EB494B"/>
                </a:solidFill>
                <a:latin typeface="Arial"/>
                <a:ea typeface="Arial"/>
                <a:cs typeface="Arial"/>
                <a:sym typeface="Arial"/>
              </a:rPr>
              <a:t>Hạn chế </a:t>
            </a:r>
            <a:r>
              <a:rPr lang="en-US" sz="2000" b="1" i="0" u="none" strike="noStrike" cap="none">
                <a:solidFill>
                  <a:srgbClr val="383838"/>
                </a:solidFill>
                <a:latin typeface="Arial"/>
                <a:ea typeface="Arial"/>
                <a:cs typeface="Arial"/>
                <a:sym typeface="Arial"/>
              </a:rPr>
              <a:t>còn tồn đọng</a:t>
            </a:r>
            <a:endParaRPr sz="2000" b="0" i="0" u="none" strike="noStrike" cap="none">
              <a:latin typeface="Arial"/>
              <a:ea typeface="Arial"/>
              <a:cs typeface="Arial"/>
              <a:sym typeface="Arial"/>
            </a:endParaRPr>
          </a:p>
        </p:txBody>
      </p:sp>
      <p:sp>
        <p:nvSpPr>
          <p:cNvPr id="694" name="Google Shape;694;p139"/>
          <p:cNvSpPr/>
          <p:nvPr/>
        </p:nvSpPr>
        <p:spPr>
          <a:xfrm>
            <a:off x="4004280" y="1447560"/>
            <a:ext cx="1800000" cy="820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404040"/>
                </a:solidFill>
                <a:latin typeface="Arial"/>
                <a:ea typeface="Arial"/>
                <a:cs typeface="Arial"/>
                <a:sym typeface="Arial"/>
              </a:rPr>
              <a:t>Học sinh, sinh viên khá là bị động do bị ảnh hưởng từ nhiều từ giáo viên.</a:t>
            </a:r>
            <a:endParaRPr sz="1200" b="0" i="0" u="none" strike="noStrike" cap="none" dirty="0">
              <a:latin typeface="Arial"/>
              <a:ea typeface="Arial"/>
              <a:cs typeface="Arial"/>
              <a:sym typeface="Arial"/>
            </a:endParaRPr>
          </a:p>
        </p:txBody>
      </p:sp>
      <p:sp>
        <p:nvSpPr>
          <p:cNvPr id="695" name="Google Shape;695;p139"/>
          <p:cNvSpPr/>
          <p:nvPr/>
        </p:nvSpPr>
        <p:spPr>
          <a:xfrm>
            <a:off x="4004280" y="3857040"/>
            <a:ext cx="1800000" cy="820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Phương pháp giảng dạy, hình thức thi, cải cách giáo dục còn nhiều bất cập</a:t>
            </a:r>
            <a:endParaRPr sz="1200" b="0" i="0" u="none" strike="noStrike" cap="none">
              <a:latin typeface="Arial"/>
              <a:ea typeface="Arial"/>
              <a:cs typeface="Arial"/>
              <a:sym typeface="Arial"/>
            </a:endParaRPr>
          </a:p>
        </p:txBody>
      </p:sp>
      <p:sp>
        <p:nvSpPr>
          <p:cNvPr id="696" name="Google Shape;696;p139"/>
          <p:cNvSpPr/>
          <p:nvPr/>
        </p:nvSpPr>
        <p:spPr>
          <a:xfrm>
            <a:off x="4004280" y="2652120"/>
            <a:ext cx="1800000" cy="637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Gây nhàm chán, giảm kích thích sự sáng tạo của học sinh, sinh viên.</a:t>
            </a:r>
            <a:endParaRPr sz="1200" b="0" i="0" u="none" strike="noStrike" cap="none">
              <a:latin typeface="Arial"/>
              <a:ea typeface="Arial"/>
              <a:cs typeface="Arial"/>
              <a:sym typeface="Arial"/>
            </a:endParaRPr>
          </a:p>
        </p:txBody>
      </p:sp>
      <p:sp>
        <p:nvSpPr>
          <p:cNvPr id="697" name="Google Shape;697;p139"/>
          <p:cNvSpPr/>
          <p:nvPr/>
        </p:nvSpPr>
        <p:spPr>
          <a:xfrm>
            <a:off x="3392280" y="1559520"/>
            <a:ext cx="531360" cy="531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9"/>
          <p:cNvSpPr/>
          <p:nvPr/>
        </p:nvSpPr>
        <p:spPr>
          <a:xfrm>
            <a:off x="3508560" y="1677240"/>
            <a:ext cx="298080" cy="296640"/>
          </a:xfrm>
          <a:custGeom>
            <a:avLst/>
            <a:gdLst/>
            <a:ahLst/>
            <a:cxnLst/>
            <a:rect l="l" t="t" r="r" b="b"/>
            <a:pathLst>
              <a:path w="3228711" h="3210836" extrusionOk="0">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9"/>
          <p:cNvSpPr/>
          <p:nvPr/>
        </p:nvSpPr>
        <p:spPr>
          <a:xfrm>
            <a:off x="3392280" y="2766960"/>
            <a:ext cx="531360" cy="53136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9"/>
          <p:cNvSpPr/>
          <p:nvPr/>
        </p:nvSpPr>
        <p:spPr>
          <a:xfrm rot="2700000">
            <a:off x="3612960" y="2844000"/>
            <a:ext cx="89280" cy="359640"/>
          </a:xfrm>
          <a:custGeom>
            <a:avLst/>
            <a:gdLst/>
            <a:ahLst/>
            <a:cxnLst/>
            <a:rect l="l" t="t" r="r" b="b"/>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9"/>
          <p:cNvSpPr/>
          <p:nvPr/>
        </p:nvSpPr>
        <p:spPr>
          <a:xfrm>
            <a:off x="3392280" y="3974040"/>
            <a:ext cx="531360" cy="53136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9"/>
          <p:cNvSpPr/>
          <p:nvPr/>
        </p:nvSpPr>
        <p:spPr>
          <a:xfrm rot="-5400000">
            <a:off x="3512160" y="4062600"/>
            <a:ext cx="290880" cy="314640"/>
          </a:xfrm>
          <a:custGeom>
            <a:avLst/>
            <a:gdLst/>
            <a:ahLst/>
            <a:cxnLst/>
            <a:rect l="l" t="t" r="r" b="b"/>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9"/>
          <p:cNvSpPr/>
          <p:nvPr/>
        </p:nvSpPr>
        <p:spPr>
          <a:xfrm>
            <a:off x="6956280" y="1589400"/>
            <a:ext cx="1800000" cy="637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Quản lý học sinh, sinh viên trên lớp khá là khó.</a:t>
            </a:r>
            <a:endParaRPr sz="1200" b="0" i="0" u="none" strike="noStrike" cap="none">
              <a:latin typeface="Arial"/>
              <a:ea typeface="Arial"/>
              <a:cs typeface="Arial"/>
              <a:sym typeface="Arial"/>
            </a:endParaRPr>
          </a:p>
        </p:txBody>
      </p:sp>
      <p:sp>
        <p:nvSpPr>
          <p:cNvPr id="704" name="Google Shape;704;p139"/>
          <p:cNvSpPr/>
          <p:nvPr/>
        </p:nvSpPr>
        <p:spPr>
          <a:xfrm>
            <a:off x="6956280" y="3857040"/>
            <a:ext cx="1800000" cy="637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Hao tốn tài nguyên vì phải thuê phòng học, giấy, bút…</a:t>
            </a:r>
            <a:endParaRPr sz="1200" b="0" i="0" u="none" strike="noStrike" cap="none">
              <a:latin typeface="Arial"/>
              <a:ea typeface="Arial"/>
              <a:cs typeface="Arial"/>
              <a:sym typeface="Arial"/>
            </a:endParaRPr>
          </a:p>
        </p:txBody>
      </p:sp>
      <p:sp>
        <p:nvSpPr>
          <p:cNvPr id="705" name="Google Shape;705;p139"/>
          <p:cNvSpPr/>
          <p:nvPr/>
        </p:nvSpPr>
        <p:spPr>
          <a:xfrm>
            <a:off x="6956280" y="2652120"/>
            <a:ext cx="1800000" cy="820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404040"/>
                </a:solidFill>
                <a:latin typeface="Arial"/>
                <a:ea typeface="Arial"/>
                <a:cs typeface="Arial"/>
                <a:sym typeface="Arial"/>
              </a:rPr>
              <a:t>Thời gian học bị cố định và được giới hạn trong một thời gian nhất định</a:t>
            </a:r>
            <a:endParaRPr sz="1200" b="0" i="0" u="none" strike="noStrike" cap="none">
              <a:latin typeface="Arial"/>
              <a:ea typeface="Arial"/>
              <a:cs typeface="Arial"/>
              <a:sym typeface="Arial"/>
            </a:endParaRPr>
          </a:p>
        </p:txBody>
      </p:sp>
      <p:sp>
        <p:nvSpPr>
          <p:cNvPr id="706" name="Google Shape;706;p139"/>
          <p:cNvSpPr/>
          <p:nvPr/>
        </p:nvSpPr>
        <p:spPr>
          <a:xfrm>
            <a:off x="6344280" y="1559520"/>
            <a:ext cx="531360" cy="531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9"/>
          <p:cNvSpPr/>
          <p:nvPr/>
        </p:nvSpPr>
        <p:spPr>
          <a:xfrm>
            <a:off x="6344280" y="2766960"/>
            <a:ext cx="531360" cy="53136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9"/>
          <p:cNvSpPr/>
          <p:nvPr/>
        </p:nvSpPr>
        <p:spPr>
          <a:xfrm>
            <a:off x="6344280" y="3974040"/>
            <a:ext cx="531360" cy="53136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9"/>
          <p:cNvSpPr/>
          <p:nvPr/>
        </p:nvSpPr>
        <p:spPr>
          <a:xfrm>
            <a:off x="6477840" y="2908800"/>
            <a:ext cx="264240" cy="247320"/>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9"/>
          <p:cNvSpPr/>
          <p:nvPr/>
        </p:nvSpPr>
        <p:spPr>
          <a:xfrm rot="2700000">
            <a:off x="6509880" y="4075560"/>
            <a:ext cx="200160" cy="359280"/>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9"/>
          <p:cNvSpPr/>
          <p:nvPr/>
        </p:nvSpPr>
        <p:spPr>
          <a:xfrm>
            <a:off x="6477840" y="1677240"/>
            <a:ext cx="283680" cy="285840"/>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9"/>
          <p:cNvSpPr/>
          <p:nvPr/>
        </p:nvSpPr>
        <p:spPr>
          <a:xfrm>
            <a:off x="1071360" y="2125080"/>
            <a:ext cx="1168200" cy="1177920"/>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1089</Words>
  <Application>Microsoft Office PowerPoint</Application>
  <PresentationFormat>On-screen Show (16:9)</PresentationFormat>
  <Paragraphs>124</Paragraphs>
  <Slides>23</Slides>
  <Notes>23</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23</vt:i4>
      </vt:variant>
    </vt:vector>
  </HeadingPairs>
  <TitlesOfParts>
    <vt:vector size="39" baseType="lpstr">
      <vt:lpstr>맑은 고딕</vt:lpstr>
      <vt:lpstr>Merriweather Black</vt:lpstr>
      <vt:lpstr>Lobster</vt:lpstr>
      <vt:lpstr>Times New Roman</vt:lpstr>
      <vt:lpstr>Arial</vt:lpstr>
      <vt:lpstr>Spectral</vt:lpstr>
      <vt:lpstr>Spectral SemiBold</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NongVanKhanh</cp:lastModifiedBy>
  <cp:revision>5</cp:revision>
  <dcterms:modified xsi:type="dcterms:W3CDTF">2021-03-21T10:06:51Z</dcterms:modified>
</cp:coreProperties>
</file>