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png" ContentType="image/png"/>
  <Override PartName="/ppt/media/image3.png" ContentType="image/png"/>
  <Override PartName="/ppt/media/image2.png" ContentType="image/png"/>
  <Override PartName="/ppt/media/image25.png" ContentType="image/png"/>
  <Override PartName="/ppt/media/image24.png" ContentType="image/png"/>
  <Override PartName="/ppt/media/image23.png" ContentType="image/png"/>
  <Override PartName="/ppt/media/image22.png" ContentType="image/png"/>
  <Override PartName="/ppt/media/image5.png" ContentType="image/png"/>
  <Override PartName="/ppt/media/image10.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1"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4"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365"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7"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9"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70"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371"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3"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374"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75"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7"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78"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79"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1"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82"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4"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85"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86"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87"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9"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90"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91"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92"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93"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94"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4"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5"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6"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1"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3"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5"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406"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0"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11"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412"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4"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415"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16"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8"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19"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20"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2"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23"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5"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26"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27"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28"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9"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0"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1"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2"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3"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0"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31"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32"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33"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34"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35"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5"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6"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8"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0"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461"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3"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5"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66"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467"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9"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470"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71"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3"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74"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75"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7"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78"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0"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81"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82"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83"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5"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86"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87"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88"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89"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490"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56"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61"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62"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65"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66"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69"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70"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73"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76"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77"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78"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81"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82"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83"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84"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85"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0"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111"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16"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117"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9"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120"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21"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24"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25"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7"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28"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0"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31"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32"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33"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5"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36"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37"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38"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39"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40"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2"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14"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155"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9"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60"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161"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3"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164"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65"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7"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68"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69"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1"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72"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4"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75"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76"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77"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9"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80"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81"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82"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83"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84"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0"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2"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4"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195"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9"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00"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01"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3"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04"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05"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7"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08"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09"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1"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12"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4"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15"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16"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17"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9"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20"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21"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22"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23"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24"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2"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4"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6"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37"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1"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42"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43"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5"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46"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47"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9"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50"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51"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19"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0"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3"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54"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6"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57"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58"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59"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1"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62"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63"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64"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65"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66"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6"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8"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0"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81"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5"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86"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87"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3"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4"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9"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290"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91"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3"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94"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95"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7"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98"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0"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01"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02"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03"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5"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06"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07"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08"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09"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10"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5"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6"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8"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0"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321"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7"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28"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3" name="PlaceHolder 1"/>
          <p:cNvSpPr>
            <a:spLocks noGrp="1"/>
          </p:cNvSpPr>
          <p:nvPr>
            <p:ph type="subTitle"/>
          </p:nvPr>
        </p:nvSpPr>
        <p:spPr>
          <a:xfrm>
            <a:off x="311760" y="1542960"/>
            <a:ext cx="8520120" cy="707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5"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26" name="PlaceHolder 3"/>
          <p:cNvSpPr>
            <a:spLocks noGrp="1"/>
          </p:cNvSpPr>
          <p:nvPr>
            <p:ph type="body"/>
          </p:nvPr>
        </p:nvSpPr>
        <p:spPr>
          <a:xfrm>
            <a:off x="467784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327"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9" name="PlaceHolder 2"/>
          <p:cNvSpPr>
            <a:spLocks noGrp="1"/>
          </p:cNvSpPr>
          <p:nvPr>
            <p:ph type="body"/>
          </p:nvPr>
        </p:nvSpPr>
        <p:spPr>
          <a:xfrm>
            <a:off x="311760" y="2990880"/>
            <a:ext cx="4157640" cy="415800"/>
          </a:xfrm>
          <a:prstGeom prst="rect">
            <a:avLst/>
          </a:prstGeom>
        </p:spPr>
        <p:txBody>
          <a:bodyPr lIns="0" rIns="0" tIns="0" bIns="0">
            <a:normAutofit/>
          </a:bodyPr>
          <a:p>
            <a:endParaRPr b="0" lang="en-US" sz="1400" spc="-1" strike="noStrike">
              <a:solidFill>
                <a:srgbClr val="000000"/>
              </a:solidFill>
              <a:latin typeface="Calibri"/>
            </a:endParaRPr>
          </a:p>
        </p:txBody>
      </p:sp>
      <p:sp>
        <p:nvSpPr>
          <p:cNvPr id="330"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31" name="PlaceHolder 4"/>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3"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34"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35" name="PlaceHolder 4"/>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7" name="PlaceHolder 2"/>
          <p:cNvSpPr>
            <a:spLocks noGrp="1"/>
          </p:cNvSpPr>
          <p:nvPr>
            <p:ph type="body"/>
          </p:nvPr>
        </p:nvSpPr>
        <p:spPr>
          <a:xfrm>
            <a:off x="311760" y="299088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38" name="PlaceHolder 3"/>
          <p:cNvSpPr>
            <a:spLocks noGrp="1"/>
          </p:cNvSpPr>
          <p:nvPr>
            <p:ph type="body"/>
          </p:nvPr>
        </p:nvSpPr>
        <p:spPr>
          <a:xfrm>
            <a:off x="311760" y="3207960"/>
            <a:ext cx="852012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0" name="PlaceHolder 2"/>
          <p:cNvSpPr>
            <a:spLocks noGrp="1"/>
          </p:cNvSpPr>
          <p:nvPr>
            <p:ph type="body"/>
          </p:nvPr>
        </p:nvSpPr>
        <p:spPr>
          <a:xfrm>
            <a:off x="31176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41" name="PlaceHolder 3"/>
          <p:cNvSpPr>
            <a:spLocks noGrp="1"/>
          </p:cNvSpPr>
          <p:nvPr>
            <p:ph type="body"/>
          </p:nvPr>
        </p:nvSpPr>
        <p:spPr>
          <a:xfrm>
            <a:off x="4677840" y="299088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42" name="PlaceHolder 4"/>
          <p:cNvSpPr>
            <a:spLocks noGrp="1"/>
          </p:cNvSpPr>
          <p:nvPr>
            <p:ph type="body"/>
          </p:nvPr>
        </p:nvSpPr>
        <p:spPr>
          <a:xfrm>
            <a:off x="31176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43" name="PlaceHolder 5"/>
          <p:cNvSpPr>
            <a:spLocks noGrp="1"/>
          </p:cNvSpPr>
          <p:nvPr>
            <p:ph type="body"/>
          </p:nvPr>
        </p:nvSpPr>
        <p:spPr>
          <a:xfrm>
            <a:off x="4677840" y="3207960"/>
            <a:ext cx="415764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5" name="PlaceHolder 2"/>
          <p:cNvSpPr>
            <a:spLocks noGrp="1"/>
          </p:cNvSpPr>
          <p:nvPr>
            <p:ph type="body"/>
          </p:nvPr>
        </p:nvSpPr>
        <p:spPr>
          <a:xfrm>
            <a:off x="31176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46" name="PlaceHolder 3"/>
          <p:cNvSpPr>
            <a:spLocks noGrp="1"/>
          </p:cNvSpPr>
          <p:nvPr>
            <p:ph type="body"/>
          </p:nvPr>
        </p:nvSpPr>
        <p:spPr>
          <a:xfrm>
            <a:off x="319248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47" name="PlaceHolder 4"/>
          <p:cNvSpPr>
            <a:spLocks noGrp="1"/>
          </p:cNvSpPr>
          <p:nvPr>
            <p:ph type="body"/>
          </p:nvPr>
        </p:nvSpPr>
        <p:spPr>
          <a:xfrm>
            <a:off x="6073200" y="299088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48" name="PlaceHolder 5"/>
          <p:cNvSpPr>
            <a:spLocks noGrp="1"/>
          </p:cNvSpPr>
          <p:nvPr>
            <p:ph type="body"/>
          </p:nvPr>
        </p:nvSpPr>
        <p:spPr>
          <a:xfrm>
            <a:off x="31176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49" name="PlaceHolder 6"/>
          <p:cNvSpPr>
            <a:spLocks noGrp="1"/>
          </p:cNvSpPr>
          <p:nvPr>
            <p:ph type="body"/>
          </p:nvPr>
        </p:nvSpPr>
        <p:spPr>
          <a:xfrm>
            <a:off x="319248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
        <p:nvSpPr>
          <p:cNvPr id="350" name="PlaceHolder 7"/>
          <p:cNvSpPr>
            <a:spLocks noGrp="1"/>
          </p:cNvSpPr>
          <p:nvPr>
            <p:ph type="body"/>
          </p:nvPr>
        </p:nvSpPr>
        <p:spPr>
          <a:xfrm>
            <a:off x="6073200" y="3207960"/>
            <a:ext cx="2743200" cy="198000"/>
          </a:xfrm>
          <a:prstGeom prst="rect">
            <a:avLst/>
          </a:prstGeom>
        </p:spPr>
        <p:txBody>
          <a:bodyPr lIns="0" rIns="0" tIns="0" bIns="0">
            <a:normAutofit fontScale="91000"/>
          </a:bodyPr>
          <a:p>
            <a:endParaRPr b="0" lang="en-US" sz="1400" spc="-1" strike="noStrike">
              <a:solidFill>
                <a:srgbClr val="000000"/>
              </a:solidFill>
              <a:latin typeface="Calibr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9"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0" name="PlaceHolder 2"/>
          <p:cNvSpPr>
            <a:spLocks noGrp="1"/>
          </p:cNvSpPr>
          <p:nvPr>
            <p:ph type="subTitle"/>
          </p:nvPr>
        </p:nvSpPr>
        <p:spPr>
          <a:xfrm>
            <a:off x="311760" y="2970720"/>
            <a:ext cx="852012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311760" y="1542960"/>
            <a:ext cx="8520120" cy="15260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2" name="PlaceHolder 2"/>
          <p:cNvSpPr>
            <a:spLocks noGrp="1"/>
          </p:cNvSpPr>
          <p:nvPr>
            <p:ph type="body"/>
          </p:nvPr>
        </p:nvSpPr>
        <p:spPr>
          <a:xfrm>
            <a:off x="311760" y="2990880"/>
            <a:ext cx="8520120" cy="415800"/>
          </a:xfrm>
          <a:prstGeom prst="rect">
            <a:avLst/>
          </a:prstGeom>
        </p:spPr>
        <p:txBody>
          <a:bodyPr lIns="0" rIns="0" tIns="0" bIns="0">
            <a:normAutofit/>
          </a:bodyPr>
          <a:p>
            <a:endParaRPr b="0" lang="en-US" sz="1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17840" y="509400"/>
            <a:ext cx="2576520" cy="3209760"/>
          </a:xfrm>
          <a:custGeom>
            <a:avLst/>
            <a:gdLst/>
            <a:ahLst/>
            <a:rect l="l" t="t" r="r" b="b"/>
            <a:pathLst>
              <a:path w="24208" h="30159">
                <a:moveTo>
                  <a:pt x="24207" y="30159"/>
                </a:moveTo>
                <a:lnTo>
                  <a:pt x="0" y="30159"/>
                </a:lnTo>
                <a:lnTo>
                  <a:pt x="0" y="0"/>
                </a:lnTo>
                <a:lnTo>
                  <a:pt x="24207" y="0"/>
                </a:lnTo>
                <a:lnTo>
                  <a:pt x="24207" y="9295"/>
                </a:lnTo>
              </a:path>
            </a:pathLst>
          </a:custGeom>
          <a:solidFill>
            <a:schemeClr val="accent1"/>
          </a:solidFill>
          <a:ln w="76320">
            <a:solidFill>
              <a:schemeClr val="accent1"/>
            </a:solidFill>
            <a:miter/>
          </a:ln>
        </p:spPr>
        <p:style>
          <a:lnRef idx="0"/>
          <a:fillRef idx="0"/>
          <a:effectRef idx="0"/>
          <a:fontRef idx="minor"/>
        </p:style>
      </p:sp>
      <p:sp>
        <p:nvSpPr>
          <p:cNvPr id="1" name="CustomShape 2"/>
          <p:cNvSpPr/>
          <p:nvPr/>
        </p:nvSpPr>
        <p:spPr>
          <a:xfrm>
            <a:off x="8636400" y="0"/>
            <a:ext cx="511200" cy="5203800"/>
          </a:xfrm>
          <a:custGeom>
            <a:avLst/>
            <a:gdLst/>
            <a:ahLst/>
            <a:rect l="l" t="t" r="r" b="b"/>
            <a:pathLst>
              <a:path w="30093" h="37515">
                <a:moveTo>
                  <a:pt x="1" y="0"/>
                </a:moveTo>
                <a:lnTo>
                  <a:pt x="30092" y="0"/>
                </a:lnTo>
                <a:lnTo>
                  <a:pt x="30092" y="37514"/>
                </a:lnTo>
                <a:lnTo>
                  <a:pt x="1" y="37514"/>
                </a:lnTo>
                <a:close/>
              </a:path>
            </a:pathLst>
          </a:custGeom>
          <a:solidFill>
            <a:srgbClr val="ffffff"/>
          </a:solidFill>
          <a:ln>
            <a:noFill/>
          </a:ln>
        </p:spPr>
        <p:style>
          <a:lnRef idx="0"/>
          <a:fillRef idx="0"/>
          <a:effectRef idx="0"/>
          <a:fontRef idx="minor"/>
        </p:style>
      </p:sp>
      <p:sp>
        <p:nvSpPr>
          <p:cNvPr id="2" name="CustomShape 3"/>
          <p:cNvSpPr/>
          <p:nvPr/>
        </p:nvSpPr>
        <p:spPr>
          <a:xfrm rot="16200000">
            <a:off x="8114040" y="4122360"/>
            <a:ext cx="1044360" cy="1044360"/>
          </a:xfrm>
          <a:prstGeom prst="corner">
            <a:avLst>
              <a:gd name="adj1" fmla="val 50000"/>
              <a:gd name="adj2" fmla="val 50000"/>
            </a:avLst>
          </a:prstGeom>
          <a:solidFill>
            <a:schemeClr val="dk2"/>
          </a:solidFill>
          <a:ln>
            <a:noFill/>
          </a:ln>
        </p:spPr>
        <p:style>
          <a:lnRef idx="0"/>
          <a:fillRef idx="0"/>
          <a:effectRef idx="0"/>
          <a:fontRef idx="minor"/>
        </p:style>
      </p:sp>
      <p:sp>
        <p:nvSpPr>
          <p:cNvPr id="3" name="CustomShape 4"/>
          <p:cNvSpPr/>
          <p:nvPr/>
        </p:nvSpPr>
        <p:spPr>
          <a:xfrm rot="19912200">
            <a:off x="1203480" y="4020840"/>
            <a:ext cx="866160" cy="9309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lt1"/>
          </a:solidFill>
          <a:ln>
            <a:noFill/>
          </a:ln>
        </p:spPr>
        <p:style>
          <a:lnRef idx="0"/>
          <a:fillRef idx="0"/>
          <a:effectRef idx="0"/>
          <a:fontRef idx="minor"/>
        </p:style>
      </p:sp>
      <p:sp>
        <p:nvSpPr>
          <p:cNvPr id="4" name="CustomShape 5"/>
          <p:cNvSpPr/>
          <p:nvPr/>
        </p:nvSpPr>
        <p:spPr>
          <a:xfrm rot="19912200">
            <a:off x="1317960" y="918360"/>
            <a:ext cx="799560" cy="70956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accent3"/>
          </a:solidFill>
          <a:ln>
            <a:noFill/>
          </a:ln>
        </p:spPr>
        <p:style>
          <a:lnRef idx="0"/>
          <a:fillRef idx="0"/>
          <a:effectRef idx="0"/>
          <a:fontRef idx="minor"/>
        </p:style>
      </p:sp>
      <p:sp>
        <p:nvSpPr>
          <p:cNvPr id="5" name="CustomShape 6"/>
          <p:cNvSpPr/>
          <p:nvPr/>
        </p:nvSpPr>
        <p:spPr>
          <a:xfrm rot="19912200">
            <a:off x="7916040" y="1448640"/>
            <a:ext cx="925200" cy="1006200"/>
          </a:xfrm>
          <a:custGeom>
            <a:avLst/>
            <a:gdLst/>
            <a:ahLst/>
            <a:rect l="l" t="t" r="r" b="b"/>
            <a:pathLst>
              <a:path w="89089" h="96874">
                <a:moveTo>
                  <a:pt x="27507" y="1"/>
                </a:moveTo>
                <a:cubicBezTo>
                  <a:pt x="26445" y="1"/>
                  <a:pt x="25339" y="171"/>
                  <a:pt x="24209" y="542"/>
                </a:cubicBezTo>
                <a:cubicBezTo>
                  <a:pt x="14679" y="3609"/>
                  <a:pt x="14788" y="17192"/>
                  <a:pt x="24428" y="20040"/>
                </a:cubicBezTo>
                <a:lnTo>
                  <a:pt x="1" y="27981"/>
                </a:lnTo>
                <a:lnTo>
                  <a:pt x="7997" y="52628"/>
                </a:lnTo>
                <a:cubicBezTo>
                  <a:pt x="9461" y="47767"/>
                  <a:pt x="13641" y="45329"/>
                  <a:pt x="17818" y="45329"/>
                </a:cubicBezTo>
                <a:cubicBezTo>
                  <a:pt x="21925" y="45329"/>
                  <a:pt x="26029" y="47685"/>
                  <a:pt x="27550" y="52409"/>
                </a:cubicBezTo>
                <a:cubicBezTo>
                  <a:pt x="29907" y="59606"/>
                  <a:pt x="24175" y="65834"/>
                  <a:pt x="17783" y="65834"/>
                </a:cubicBezTo>
                <a:cubicBezTo>
                  <a:pt x="15711" y="65834"/>
                  <a:pt x="13569" y="65180"/>
                  <a:pt x="11612" y="63691"/>
                </a:cubicBezTo>
                <a:lnTo>
                  <a:pt x="11612" y="63691"/>
                </a:lnTo>
                <a:lnTo>
                  <a:pt x="19608" y="88338"/>
                </a:lnTo>
                <a:lnTo>
                  <a:pt x="45241" y="80013"/>
                </a:lnTo>
                <a:lnTo>
                  <a:pt x="45241" y="80013"/>
                </a:lnTo>
                <a:cubicBezTo>
                  <a:pt x="39432" y="87032"/>
                  <a:pt x="44960" y="96874"/>
                  <a:pt x="53053" y="96874"/>
                </a:cubicBezTo>
                <a:cubicBezTo>
                  <a:pt x="54117" y="96874"/>
                  <a:pt x="55226" y="96703"/>
                  <a:pt x="56359" y="96334"/>
                </a:cubicBezTo>
                <a:cubicBezTo>
                  <a:pt x="60686" y="94910"/>
                  <a:pt x="63588" y="90748"/>
                  <a:pt x="63424" y="86202"/>
                </a:cubicBezTo>
                <a:cubicBezTo>
                  <a:pt x="63260" y="81601"/>
                  <a:pt x="60083" y="77712"/>
                  <a:pt x="55647" y="76617"/>
                </a:cubicBezTo>
                <a:lnTo>
                  <a:pt x="79965" y="68730"/>
                </a:lnTo>
                <a:lnTo>
                  <a:pt x="71804" y="43755"/>
                </a:lnTo>
                <a:lnTo>
                  <a:pt x="71804" y="43755"/>
                </a:lnTo>
                <a:cubicBezTo>
                  <a:pt x="73679" y="45162"/>
                  <a:pt x="75805" y="45805"/>
                  <a:pt x="77890" y="45805"/>
                </a:cubicBezTo>
                <a:cubicBezTo>
                  <a:pt x="82623" y="45805"/>
                  <a:pt x="87141" y="42485"/>
                  <a:pt x="88016" y="37237"/>
                </a:cubicBezTo>
                <a:cubicBezTo>
                  <a:pt x="89088" y="30802"/>
                  <a:pt x="84007" y="25320"/>
                  <a:pt x="77978" y="25320"/>
                </a:cubicBezTo>
                <a:cubicBezTo>
                  <a:pt x="76925" y="25320"/>
                  <a:pt x="75844" y="25487"/>
                  <a:pt x="74761" y="25845"/>
                </a:cubicBezTo>
                <a:cubicBezTo>
                  <a:pt x="71585" y="26831"/>
                  <a:pt x="69120" y="29351"/>
                  <a:pt x="68134" y="32527"/>
                </a:cubicBezTo>
                <a:lnTo>
                  <a:pt x="60302" y="8428"/>
                </a:lnTo>
                <a:lnTo>
                  <a:pt x="35491" y="16480"/>
                </a:lnTo>
                <a:cubicBezTo>
                  <a:pt x="40850" y="9432"/>
                  <a:pt x="35401" y="1"/>
                  <a:pt x="27507" y="1"/>
                </a:cubicBezTo>
                <a:close/>
              </a:path>
            </a:pathLst>
          </a:custGeom>
          <a:solidFill>
            <a:schemeClr val="accent3"/>
          </a:solidFill>
          <a:ln>
            <a:noFill/>
          </a:ln>
        </p:spPr>
        <p:style>
          <a:lnRef idx="0"/>
          <a:fillRef idx="0"/>
          <a:effectRef idx="0"/>
          <a:fontRef idx="minor"/>
        </p:style>
      </p:sp>
      <p:sp>
        <p:nvSpPr>
          <p:cNvPr id="6" name="PlaceHolder 7"/>
          <p:cNvSpPr>
            <a:spLocks noGrp="1"/>
          </p:cNvSpPr>
          <p:nvPr>
            <p:ph type="title"/>
          </p:nvPr>
        </p:nvSpPr>
        <p:spPr>
          <a:xfrm>
            <a:off x="946440" y="1838880"/>
            <a:ext cx="4513680" cy="1243800"/>
          </a:xfrm>
          <a:prstGeom prst="rect">
            <a:avLst/>
          </a:prstGeom>
        </p:spPr>
        <p:txBody>
          <a:bodyPr tIns="91440" bIns="91440" anchor="ctr">
            <a:noAutofit/>
          </a:bodyPr>
          <a:p>
            <a:r>
              <a:rPr b="0" lang="en-US" sz="5300" spc="-1" strike="noStrike">
                <a:solidFill>
                  <a:srgbClr val="000000"/>
                </a:solidFill>
                <a:latin typeface="Arial"/>
              </a:rPr>
              <a:t>Click to edit the title text format</a:t>
            </a:r>
            <a:endParaRPr b="0" lang="en-US" sz="5300" spc="-1" strike="noStrike">
              <a:solidFill>
                <a:srgbClr val="000000"/>
              </a:solidFill>
              <a:latin typeface="Arial"/>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Calibri"/>
              </a:rPr>
              <a:t>Click to edit the outline text format</a:t>
            </a:r>
            <a:endParaRPr b="0" lang="en-US"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5" name="PlaceHolder 1"/>
          <p:cNvSpPr>
            <a:spLocks noGrp="1"/>
          </p:cNvSpPr>
          <p:nvPr>
            <p:ph type="title"/>
          </p:nvPr>
        </p:nvSpPr>
        <p:spPr>
          <a:xfrm>
            <a:off x="311760" y="1542960"/>
            <a:ext cx="8520120" cy="1526040"/>
          </a:xfrm>
          <a:prstGeom prst="rect">
            <a:avLst/>
          </a:prstGeom>
        </p:spPr>
        <p:txBody>
          <a:bodyPr tIns="91440" bIns="91440" anchor="ctr">
            <a:noAutofit/>
          </a:bodyPr>
          <a:p>
            <a:pPr algn="ctr">
              <a:lnSpc>
                <a:spcPct val="100000"/>
              </a:lnSpc>
            </a:pPr>
            <a:r>
              <a:rPr b="0" lang="en-US" sz="9600" spc="-1" strike="noStrike">
                <a:solidFill>
                  <a:srgbClr val="595959"/>
                </a:solidFill>
                <a:latin typeface="Staatliches"/>
                <a:ea typeface="Staatliches"/>
              </a:rPr>
              <a:t>xx%</a:t>
            </a:r>
            <a:endParaRPr b="0" lang="en-US" sz="9600" spc="-1" strike="noStrike">
              <a:solidFill>
                <a:srgbClr val="000000"/>
              </a:solidFill>
              <a:latin typeface="Arial"/>
            </a:endParaRPr>
          </a:p>
        </p:txBody>
      </p:sp>
      <p:sp>
        <p:nvSpPr>
          <p:cNvPr id="396" name="PlaceHolder 2"/>
          <p:cNvSpPr>
            <a:spLocks noGrp="1"/>
          </p:cNvSpPr>
          <p:nvPr>
            <p:ph type="body"/>
          </p:nvPr>
        </p:nvSpPr>
        <p:spPr>
          <a:xfrm>
            <a:off x="311760" y="2990880"/>
            <a:ext cx="8520120" cy="41580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500" spc="-1" strike="noStrike">
                <a:solidFill>
                  <a:srgbClr val="000000"/>
                </a:solidFill>
                <a:latin typeface="Calibri"/>
              </a:rPr>
              <a:t>Click to edit the outline text format</a:t>
            </a:r>
            <a:endParaRPr b="0" lang="en-US" sz="15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Arial"/>
              </a:rPr>
              <a:t>Second Outline Level</a:t>
            </a:r>
            <a:endParaRPr b="0" lang="en-US"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500" spc="-1" strike="noStrike">
                <a:solidFill>
                  <a:srgbClr val="000000"/>
                </a:solidFill>
                <a:latin typeface="Arial"/>
              </a:rPr>
              <a:t>Third Outline Level</a:t>
            </a:r>
            <a:endParaRPr b="0" lang="en-US"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397" name="CustomShape 3"/>
          <p:cNvSpPr/>
          <p:nvPr/>
        </p:nvSpPr>
        <p:spPr>
          <a:xfrm rot="3044400">
            <a:off x="7169400" y="513720"/>
            <a:ext cx="1254600" cy="10036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1"/>
          </a:solidFill>
          <a:ln>
            <a:noFill/>
          </a:ln>
        </p:spPr>
        <p:style>
          <a:lnRef idx="0"/>
          <a:fillRef idx="0"/>
          <a:effectRef idx="0"/>
          <a:fontRef idx="minor"/>
        </p:style>
      </p:sp>
      <p:sp>
        <p:nvSpPr>
          <p:cNvPr id="398" name="CustomShape 4"/>
          <p:cNvSpPr/>
          <p:nvPr/>
        </p:nvSpPr>
        <p:spPr>
          <a:xfrm rot="19912200">
            <a:off x="741960" y="751320"/>
            <a:ext cx="1149480" cy="102024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accent3"/>
          </a:solidFill>
          <a:ln>
            <a:noFill/>
          </a:ln>
        </p:spPr>
        <p:style>
          <a:lnRef idx="0"/>
          <a:fillRef idx="0"/>
          <a:effectRef idx="0"/>
          <a:fontRef idx="minor"/>
        </p:style>
      </p:sp>
      <p:sp>
        <p:nvSpPr>
          <p:cNvPr id="399" name="CustomShape 5"/>
          <p:cNvSpPr/>
          <p:nvPr/>
        </p:nvSpPr>
        <p:spPr>
          <a:xfrm rot="19913400">
            <a:off x="4017960" y="3644640"/>
            <a:ext cx="1201680" cy="129168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lt2"/>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6" name="CustomShape 1"/>
          <p:cNvSpPr/>
          <p:nvPr/>
        </p:nvSpPr>
        <p:spPr>
          <a:xfrm rot="16200000">
            <a:off x="-1796040" y="2837880"/>
            <a:ext cx="4113360" cy="524880"/>
          </a:xfrm>
          <a:custGeom>
            <a:avLst/>
            <a:gdLst/>
            <a:ahLst/>
            <a:rect l="l" t="t" r="r" b="b"/>
            <a:pathLst>
              <a:path w="30093" h="37515">
                <a:moveTo>
                  <a:pt x="1" y="0"/>
                </a:moveTo>
                <a:lnTo>
                  <a:pt x="30092" y="0"/>
                </a:lnTo>
                <a:lnTo>
                  <a:pt x="30092" y="37514"/>
                </a:lnTo>
                <a:lnTo>
                  <a:pt x="1" y="37514"/>
                </a:lnTo>
                <a:close/>
              </a:path>
            </a:pathLst>
          </a:custGeom>
          <a:solidFill>
            <a:schemeClr val="accent1"/>
          </a:solidFill>
          <a:ln>
            <a:noFill/>
          </a:ln>
        </p:spPr>
        <p:style>
          <a:lnRef idx="0"/>
          <a:fillRef idx="0"/>
          <a:effectRef idx="0"/>
          <a:fontRef idx="minor"/>
        </p:style>
      </p:sp>
      <p:sp>
        <p:nvSpPr>
          <p:cNvPr id="437" name="CustomShape 2"/>
          <p:cNvSpPr/>
          <p:nvPr/>
        </p:nvSpPr>
        <p:spPr>
          <a:xfrm rot="5400000">
            <a:off x="360" y="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438" name="CustomShape 3"/>
          <p:cNvSpPr/>
          <p:nvPr/>
        </p:nvSpPr>
        <p:spPr>
          <a:xfrm rot="19912800">
            <a:off x="7727760" y="3224880"/>
            <a:ext cx="735120" cy="79020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439" name="CustomShape 4"/>
          <p:cNvSpPr/>
          <p:nvPr/>
        </p:nvSpPr>
        <p:spPr>
          <a:xfrm rot="3044400">
            <a:off x="7449840" y="645840"/>
            <a:ext cx="1108800" cy="8866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sp>
        <p:nvSpPr>
          <p:cNvPr id="440" name="CustomShape 5"/>
          <p:cNvSpPr/>
          <p:nvPr/>
        </p:nvSpPr>
        <p:spPr>
          <a:xfrm rot="19912200">
            <a:off x="1832400" y="448920"/>
            <a:ext cx="635760" cy="56448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accent3"/>
          </a:solidFill>
          <a:ln>
            <a:noFill/>
          </a:ln>
        </p:spPr>
        <p:style>
          <a:lnRef idx="0"/>
          <a:fillRef idx="0"/>
          <a:effectRef idx="0"/>
          <a:fontRef idx="minor"/>
        </p:style>
      </p:sp>
      <p:sp>
        <p:nvSpPr>
          <p:cNvPr id="441" name="PlaceHolder 6"/>
          <p:cNvSpPr>
            <a:spLocks noGrp="1"/>
          </p:cNvSpPr>
          <p:nvPr>
            <p:ph type="title"/>
          </p:nvPr>
        </p:nvSpPr>
        <p:spPr>
          <a:xfrm>
            <a:off x="5888160" y="3036240"/>
            <a:ext cx="1820520" cy="52668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442" name="PlaceHolder 7"/>
          <p:cNvSpPr>
            <a:spLocks noGrp="1"/>
          </p:cNvSpPr>
          <p:nvPr>
            <p:ph type="title"/>
          </p:nvPr>
        </p:nvSpPr>
        <p:spPr>
          <a:xfrm>
            <a:off x="5888160" y="1232640"/>
            <a:ext cx="1820520" cy="57744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443" name="PlaceHolder 8"/>
          <p:cNvSpPr>
            <a:spLocks noGrp="1"/>
          </p:cNvSpPr>
          <p:nvPr>
            <p:ph type="title"/>
          </p:nvPr>
        </p:nvSpPr>
        <p:spPr>
          <a:xfrm>
            <a:off x="1105560" y="3036240"/>
            <a:ext cx="1820520" cy="52668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444" name="PlaceHolder 9"/>
          <p:cNvSpPr>
            <a:spLocks noGrp="1"/>
          </p:cNvSpPr>
          <p:nvPr>
            <p:ph type="title"/>
          </p:nvPr>
        </p:nvSpPr>
        <p:spPr>
          <a:xfrm>
            <a:off x="3496680" y="3036240"/>
            <a:ext cx="1820520" cy="52668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445" name="PlaceHolder 10"/>
          <p:cNvSpPr>
            <a:spLocks noGrp="1"/>
          </p:cNvSpPr>
          <p:nvPr>
            <p:ph type="title"/>
          </p:nvPr>
        </p:nvSpPr>
        <p:spPr>
          <a:xfrm>
            <a:off x="1105560" y="1232640"/>
            <a:ext cx="1820520" cy="57744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446" name="PlaceHolder 11"/>
          <p:cNvSpPr>
            <a:spLocks noGrp="1"/>
          </p:cNvSpPr>
          <p:nvPr>
            <p:ph type="title"/>
          </p:nvPr>
        </p:nvSpPr>
        <p:spPr>
          <a:xfrm>
            <a:off x="3496680" y="1232640"/>
            <a:ext cx="1820520" cy="57744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447" name="PlaceHolder 12"/>
          <p:cNvSpPr>
            <a:spLocks noGrp="1"/>
          </p:cNvSpPr>
          <p:nvPr>
            <p:ph type="title"/>
          </p:nvPr>
        </p:nvSpPr>
        <p:spPr>
          <a:xfrm>
            <a:off x="5888160" y="3555000"/>
            <a:ext cx="2090520" cy="424080"/>
          </a:xfrm>
          <a:prstGeom prst="rect">
            <a:avLst/>
          </a:prstGeom>
        </p:spPr>
        <p:txBody>
          <a:bodyPr tIns="91440" bIns="91440" anchor="ctr">
            <a:noAutofit/>
          </a:bodyPr>
          <a:p>
            <a:r>
              <a:rPr b="0" lang="en-US" sz="2000" spc="-1" strike="noStrike">
                <a:solidFill>
                  <a:srgbClr val="000000"/>
                </a:solidFill>
                <a:latin typeface="Arial"/>
              </a:rPr>
              <a:t>Click to edit the </a:t>
            </a:r>
            <a:r>
              <a:rPr b="0" lang="en-US" sz="2000" spc="-1" strike="noStrike">
                <a:solidFill>
                  <a:srgbClr val="000000"/>
                </a:solidFill>
                <a:latin typeface="Arial"/>
              </a:rPr>
              <a:t>title text format</a:t>
            </a:r>
            <a:endParaRPr b="0" lang="en-US" sz="2000" spc="-1" strike="noStrike">
              <a:solidFill>
                <a:srgbClr val="000000"/>
              </a:solidFill>
              <a:latin typeface="Arial"/>
            </a:endParaRPr>
          </a:p>
        </p:txBody>
      </p:sp>
      <p:sp>
        <p:nvSpPr>
          <p:cNvPr id="448" name="PlaceHolder 13"/>
          <p:cNvSpPr>
            <a:spLocks noGrp="1"/>
          </p:cNvSpPr>
          <p:nvPr>
            <p:ph type="title"/>
          </p:nvPr>
        </p:nvSpPr>
        <p:spPr>
          <a:xfrm>
            <a:off x="5888160" y="1810440"/>
            <a:ext cx="2090520" cy="424080"/>
          </a:xfrm>
          <a:prstGeom prst="rect">
            <a:avLst/>
          </a:prstGeom>
        </p:spPr>
        <p:txBody>
          <a:bodyPr tIns="91440" bIns="91440" anchor="ctr">
            <a:noAutofit/>
          </a:bodyPr>
          <a:p>
            <a:r>
              <a:rPr b="0" lang="en-US" sz="2000" spc="-1" strike="noStrike">
                <a:solidFill>
                  <a:srgbClr val="000000"/>
                </a:solidFill>
                <a:latin typeface="Arial"/>
              </a:rPr>
              <a:t>Click to edit the </a:t>
            </a:r>
            <a:r>
              <a:rPr b="0" lang="en-US" sz="2000" spc="-1" strike="noStrike">
                <a:solidFill>
                  <a:srgbClr val="000000"/>
                </a:solidFill>
                <a:latin typeface="Arial"/>
              </a:rPr>
              <a:t>title text format</a:t>
            </a:r>
            <a:endParaRPr b="0" lang="en-US" sz="2000" spc="-1" strike="noStrike">
              <a:solidFill>
                <a:srgbClr val="000000"/>
              </a:solidFill>
              <a:latin typeface="Arial"/>
            </a:endParaRPr>
          </a:p>
        </p:txBody>
      </p:sp>
      <p:sp>
        <p:nvSpPr>
          <p:cNvPr id="449" name="PlaceHolder 14"/>
          <p:cNvSpPr>
            <a:spLocks noGrp="1"/>
          </p:cNvSpPr>
          <p:nvPr>
            <p:ph type="title"/>
          </p:nvPr>
        </p:nvSpPr>
        <p:spPr>
          <a:xfrm>
            <a:off x="1105560" y="3555000"/>
            <a:ext cx="2090520" cy="424080"/>
          </a:xfrm>
          <a:prstGeom prst="rect">
            <a:avLst/>
          </a:prstGeom>
        </p:spPr>
        <p:txBody>
          <a:bodyPr tIns="91440" bIns="91440" anchor="ctr">
            <a:noAutofit/>
          </a:bodyPr>
          <a:p>
            <a:r>
              <a:rPr b="0" lang="en-US" sz="2000" spc="-1" strike="noStrike">
                <a:solidFill>
                  <a:srgbClr val="000000"/>
                </a:solidFill>
                <a:latin typeface="Arial"/>
              </a:rPr>
              <a:t>Click to edit the </a:t>
            </a:r>
            <a:r>
              <a:rPr b="0" lang="en-US" sz="2000" spc="-1" strike="noStrike">
                <a:solidFill>
                  <a:srgbClr val="000000"/>
                </a:solidFill>
                <a:latin typeface="Arial"/>
              </a:rPr>
              <a:t>title text format</a:t>
            </a:r>
            <a:endParaRPr b="0" lang="en-US" sz="2000" spc="-1" strike="noStrike">
              <a:solidFill>
                <a:srgbClr val="000000"/>
              </a:solidFill>
              <a:latin typeface="Arial"/>
            </a:endParaRPr>
          </a:p>
        </p:txBody>
      </p:sp>
      <p:sp>
        <p:nvSpPr>
          <p:cNvPr id="450" name="PlaceHolder 15"/>
          <p:cNvSpPr>
            <a:spLocks noGrp="1"/>
          </p:cNvSpPr>
          <p:nvPr>
            <p:ph type="title"/>
          </p:nvPr>
        </p:nvSpPr>
        <p:spPr>
          <a:xfrm>
            <a:off x="3496680" y="3555000"/>
            <a:ext cx="2090520" cy="424080"/>
          </a:xfrm>
          <a:prstGeom prst="rect">
            <a:avLst/>
          </a:prstGeom>
        </p:spPr>
        <p:txBody>
          <a:bodyPr tIns="91440" bIns="91440" anchor="ctr">
            <a:noAutofit/>
          </a:bodyPr>
          <a:p>
            <a:r>
              <a:rPr b="0" lang="en-US" sz="2000" spc="-1" strike="noStrike">
                <a:solidFill>
                  <a:srgbClr val="000000"/>
                </a:solidFill>
                <a:latin typeface="Arial"/>
              </a:rPr>
              <a:t>Click to edit the </a:t>
            </a:r>
            <a:r>
              <a:rPr b="0" lang="en-US" sz="2000" spc="-1" strike="noStrike">
                <a:solidFill>
                  <a:srgbClr val="000000"/>
                </a:solidFill>
                <a:latin typeface="Arial"/>
              </a:rPr>
              <a:t>title text format</a:t>
            </a:r>
            <a:endParaRPr b="0" lang="en-US" sz="2000" spc="-1" strike="noStrike">
              <a:solidFill>
                <a:srgbClr val="000000"/>
              </a:solidFill>
              <a:latin typeface="Arial"/>
            </a:endParaRPr>
          </a:p>
        </p:txBody>
      </p:sp>
      <p:sp>
        <p:nvSpPr>
          <p:cNvPr id="451" name="PlaceHolder 16"/>
          <p:cNvSpPr>
            <a:spLocks noGrp="1"/>
          </p:cNvSpPr>
          <p:nvPr>
            <p:ph type="title"/>
          </p:nvPr>
        </p:nvSpPr>
        <p:spPr>
          <a:xfrm>
            <a:off x="1105560" y="1810440"/>
            <a:ext cx="2090520" cy="424080"/>
          </a:xfrm>
          <a:prstGeom prst="rect">
            <a:avLst/>
          </a:prstGeom>
        </p:spPr>
        <p:txBody>
          <a:bodyPr tIns="91440" bIns="91440" anchor="ctr">
            <a:noAutofit/>
          </a:bodyPr>
          <a:p>
            <a:r>
              <a:rPr b="0" lang="en-US" sz="2000" spc="-1" strike="noStrike">
                <a:solidFill>
                  <a:srgbClr val="000000"/>
                </a:solidFill>
                <a:latin typeface="Arial"/>
              </a:rPr>
              <a:t>Click to edit the </a:t>
            </a:r>
            <a:r>
              <a:rPr b="0" lang="en-US" sz="2000" spc="-1" strike="noStrike">
                <a:solidFill>
                  <a:srgbClr val="000000"/>
                </a:solidFill>
                <a:latin typeface="Arial"/>
              </a:rPr>
              <a:t>title text format</a:t>
            </a:r>
            <a:endParaRPr b="0" lang="en-US" sz="2000" spc="-1" strike="noStrike">
              <a:solidFill>
                <a:srgbClr val="000000"/>
              </a:solidFill>
              <a:latin typeface="Arial"/>
            </a:endParaRPr>
          </a:p>
        </p:txBody>
      </p:sp>
      <p:sp>
        <p:nvSpPr>
          <p:cNvPr id="452" name="PlaceHolder 17"/>
          <p:cNvSpPr>
            <a:spLocks noGrp="1"/>
          </p:cNvSpPr>
          <p:nvPr>
            <p:ph type="title"/>
          </p:nvPr>
        </p:nvSpPr>
        <p:spPr>
          <a:xfrm>
            <a:off x="3496680" y="1810440"/>
            <a:ext cx="2090520" cy="424080"/>
          </a:xfrm>
          <a:prstGeom prst="rect">
            <a:avLst/>
          </a:prstGeom>
        </p:spPr>
        <p:txBody>
          <a:bodyPr tIns="91440" bIns="91440" anchor="ctr">
            <a:noAutofit/>
          </a:bodyPr>
          <a:p>
            <a:r>
              <a:rPr b="0" lang="en-US" sz="2000" spc="-1" strike="noStrike">
                <a:solidFill>
                  <a:srgbClr val="000000"/>
                </a:solidFill>
                <a:latin typeface="Arial"/>
              </a:rPr>
              <a:t>Click to edit the </a:t>
            </a:r>
            <a:r>
              <a:rPr b="0" lang="en-US" sz="2000" spc="-1" strike="noStrike">
                <a:solidFill>
                  <a:srgbClr val="000000"/>
                </a:solidFill>
                <a:latin typeface="Arial"/>
              </a:rPr>
              <a:t>title text format</a:t>
            </a:r>
            <a:endParaRPr b="0" lang="en-US" sz="2000" spc="-1" strike="noStrike">
              <a:solidFill>
                <a:srgbClr val="000000"/>
              </a:solidFill>
              <a:latin typeface="Arial"/>
            </a:endParaRPr>
          </a:p>
        </p:txBody>
      </p:sp>
      <p:sp>
        <p:nvSpPr>
          <p:cNvPr id="453" name="PlaceHolder 18"/>
          <p:cNvSpPr>
            <a:spLocks noGrp="1"/>
          </p:cNvSpPr>
          <p:nvPr>
            <p:ph type="title"/>
          </p:nvPr>
        </p:nvSpPr>
        <p:spPr>
          <a:xfrm>
            <a:off x="717840" y="444960"/>
            <a:ext cx="7708320" cy="451800"/>
          </a:xfrm>
          <a:prstGeom prst="rect">
            <a:avLst/>
          </a:prstGeom>
        </p:spPr>
        <p:txBody>
          <a:bodyPr tIns="91440" bIns="91440" anchor="ctr">
            <a:noAutofit/>
          </a:bodyPr>
          <a:p>
            <a:r>
              <a:rPr b="0" lang="en-US" sz="2900" spc="-1" strike="noStrike">
                <a:solidFill>
                  <a:srgbClr val="000000"/>
                </a:solidFill>
                <a:latin typeface="Arial"/>
              </a:rPr>
              <a:t>Click to </a:t>
            </a:r>
            <a:r>
              <a:rPr b="0" lang="en-US" sz="2900" spc="-1" strike="noStrike">
                <a:solidFill>
                  <a:srgbClr val="000000"/>
                </a:solidFill>
                <a:latin typeface="Arial"/>
              </a:rPr>
              <a:t>edit the </a:t>
            </a:r>
            <a:r>
              <a:rPr b="0" lang="en-US" sz="2900" spc="-1" strike="noStrike">
                <a:solidFill>
                  <a:srgbClr val="000000"/>
                </a:solidFill>
                <a:latin typeface="Arial"/>
              </a:rPr>
              <a:t>title text </a:t>
            </a:r>
            <a:r>
              <a:rPr b="0" lang="en-US" sz="2900" spc="-1" strike="noStrike">
                <a:solidFill>
                  <a:srgbClr val="000000"/>
                </a:solidFill>
                <a:latin typeface="Arial"/>
              </a:rPr>
              <a:t>format</a:t>
            </a:r>
            <a:endParaRPr b="0" lang="en-US" sz="2900" spc="-1" strike="noStrike">
              <a:solidFill>
                <a:srgbClr val="000000"/>
              </a:solidFill>
              <a:latin typeface="Arial"/>
            </a:endParaRPr>
          </a:p>
        </p:txBody>
      </p:sp>
      <p:sp>
        <p:nvSpPr>
          <p:cNvPr id="454" name="PlaceHolder 1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Calibri"/>
              </a:rPr>
              <a:t>Click to edit the outline text format</a:t>
            </a:r>
            <a:endParaRPr b="0" lang="en-US"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966"/>
        </a:solidFill>
      </p:bgPr>
    </p:bg>
    <p:spTree>
      <p:nvGrpSpPr>
        <p:cNvPr id="1" name=""/>
        <p:cNvGrpSpPr/>
        <p:nvPr/>
      </p:nvGrpSpPr>
      <p:grpSpPr>
        <a:xfrm>
          <a:off x="0" y="0"/>
          <a:ext cx="0" cy="0"/>
          <a:chOff x="0" y="0"/>
          <a:chExt cx="0" cy="0"/>
        </a:xfrm>
      </p:grpSpPr>
      <p:sp>
        <p:nvSpPr>
          <p:cNvPr id="44" name="CustomShape 1"/>
          <p:cNvSpPr/>
          <p:nvPr/>
        </p:nvSpPr>
        <p:spPr>
          <a:xfrm rot="16200000">
            <a:off x="-2322720" y="2311200"/>
            <a:ext cx="5166720" cy="524880"/>
          </a:xfrm>
          <a:custGeom>
            <a:avLst/>
            <a:gdLst/>
            <a:ahLst/>
            <a:rect l="l" t="t" r="r" b="b"/>
            <a:pathLst>
              <a:path w="30093" h="37515">
                <a:moveTo>
                  <a:pt x="1" y="0"/>
                </a:moveTo>
                <a:lnTo>
                  <a:pt x="30092" y="0"/>
                </a:lnTo>
                <a:lnTo>
                  <a:pt x="30092" y="37514"/>
                </a:lnTo>
                <a:lnTo>
                  <a:pt x="1" y="37514"/>
                </a:lnTo>
                <a:close/>
              </a:path>
            </a:pathLst>
          </a:custGeom>
          <a:solidFill>
            <a:schemeClr val="lt1"/>
          </a:solidFill>
          <a:ln>
            <a:noFill/>
          </a:ln>
        </p:spPr>
        <p:style>
          <a:lnRef idx="0"/>
          <a:fillRef idx="0"/>
          <a:effectRef idx="0"/>
          <a:fontRef idx="minor"/>
        </p:style>
      </p:sp>
      <p:sp>
        <p:nvSpPr>
          <p:cNvPr id="45" name="CustomShape 2"/>
          <p:cNvSpPr/>
          <p:nvPr/>
        </p:nvSpPr>
        <p:spPr>
          <a:xfrm rot="10800000">
            <a:off x="8099280" y="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46" name="CustomShape 3"/>
          <p:cNvSpPr/>
          <p:nvPr/>
        </p:nvSpPr>
        <p:spPr>
          <a:xfrm rot="3045000">
            <a:off x="7984440" y="4125960"/>
            <a:ext cx="752400" cy="60192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lt1"/>
          </a:solidFill>
          <a:ln>
            <a:noFill/>
          </a:ln>
        </p:spPr>
        <p:style>
          <a:lnRef idx="0"/>
          <a:fillRef idx="0"/>
          <a:effectRef idx="0"/>
          <a:fontRef idx="minor"/>
        </p:style>
      </p:sp>
      <p:sp>
        <p:nvSpPr>
          <p:cNvPr id="47" name="CustomShape 4"/>
          <p:cNvSpPr/>
          <p:nvPr/>
        </p:nvSpPr>
        <p:spPr>
          <a:xfrm rot="19912200">
            <a:off x="1459800" y="352440"/>
            <a:ext cx="799560" cy="70956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accent3"/>
          </a:solidFill>
          <a:ln>
            <a:noFill/>
          </a:ln>
        </p:spPr>
        <p:style>
          <a:lnRef idx="0"/>
          <a:fillRef idx="0"/>
          <a:effectRef idx="0"/>
          <a:fontRef idx="minor"/>
        </p:style>
      </p:sp>
      <p:sp>
        <p:nvSpPr>
          <p:cNvPr id="48" name="PlaceHolder 5"/>
          <p:cNvSpPr>
            <a:spLocks noGrp="1"/>
          </p:cNvSpPr>
          <p:nvPr>
            <p:ph type="body"/>
          </p:nvPr>
        </p:nvSpPr>
        <p:spPr>
          <a:xfrm>
            <a:off x="965520" y="1406160"/>
            <a:ext cx="7411320" cy="322308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n-US" sz="1100" spc="-1" strike="noStrike">
                <a:solidFill>
                  <a:srgbClr val="000000"/>
                </a:solidFill>
                <a:latin typeface="Calibri"/>
              </a:rPr>
              <a:t>Click to edit the outline text format</a:t>
            </a:r>
            <a:endParaRPr b="0" lang="en-US" sz="1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49" name="PlaceHolder 6"/>
          <p:cNvSpPr>
            <a:spLocks noGrp="1"/>
          </p:cNvSpPr>
          <p:nvPr>
            <p:ph type="title"/>
          </p:nvPr>
        </p:nvSpPr>
        <p:spPr>
          <a:xfrm>
            <a:off x="717840" y="444960"/>
            <a:ext cx="7708320" cy="451800"/>
          </a:xfrm>
          <a:prstGeom prst="rect">
            <a:avLst/>
          </a:prstGeom>
        </p:spPr>
        <p:txBody>
          <a:bodyPr tIns="91440" bIns="91440" anchor="ctr">
            <a:noAutofit/>
          </a:bodyPr>
          <a:p>
            <a:r>
              <a:rPr b="0" lang="en-US" sz="2900" spc="-1" strike="noStrike">
                <a:solidFill>
                  <a:srgbClr val="000000"/>
                </a:solidFill>
                <a:latin typeface="Arial"/>
              </a:rPr>
              <a:t>Click to edit the title text format</a:t>
            </a:r>
            <a:endParaRPr b="0" lang="en-US" sz="2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rot="16200000">
            <a:off x="-1796040" y="2837880"/>
            <a:ext cx="4113360" cy="524880"/>
          </a:xfrm>
          <a:custGeom>
            <a:avLst/>
            <a:gdLst/>
            <a:ahLst/>
            <a:rect l="l" t="t" r="r" b="b"/>
            <a:pathLst>
              <a:path w="30093" h="37515">
                <a:moveTo>
                  <a:pt x="1" y="0"/>
                </a:moveTo>
                <a:lnTo>
                  <a:pt x="30092" y="0"/>
                </a:lnTo>
                <a:lnTo>
                  <a:pt x="30092" y="37514"/>
                </a:lnTo>
                <a:lnTo>
                  <a:pt x="1" y="37514"/>
                </a:lnTo>
                <a:close/>
              </a:path>
            </a:pathLst>
          </a:custGeom>
          <a:solidFill>
            <a:schemeClr val="accent1"/>
          </a:solidFill>
          <a:ln>
            <a:noFill/>
          </a:ln>
        </p:spPr>
        <p:style>
          <a:lnRef idx="0"/>
          <a:fillRef idx="0"/>
          <a:effectRef idx="0"/>
          <a:fontRef idx="minor"/>
        </p:style>
      </p:sp>
      <p:sp>
        <p:nvSpPr>
          <p:cNvPr id="87" name="CustomShape 2"/>
          <p:cNvSpPr/>
          <p:nvPr/>
        </p:nvSpPr>
        <p:spPr>
          <a:xfrm rot="5400000">
            <a:off x="360" y="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88" name="CustomShape 3"/>
          <p:cNvSpPr/>
          <p:nvPr/>
        </p:nvSpPr>
        <p:spPr>
          <a:xfrm rot="19912800">
            <a:off x="7727760" y="3224880"/>
            <a:ext cx="735120" cy="79020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89" name="CustomShape 4"/>
          <p:cNvSpPr/>
          <p:nvPr/>
        </p:nvSpPr>
        <p:spPr>
          <a:xfrm rot="3044400">
            <a:off x="7449840" y="645840"/>
            <a:ext cx="1108800" cy="8866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sp>
        <p:nvSpPr>
          <p:cNvPr id="90" name="CustomShape 5"/>
          <p:cNvSpPr/>
          <p:nvPr/>
        </p:nvSpPr>
        <p:spPr>
          <a:xfrm rot="19912200">
            <a:off x="1832400" y="448920"/>
            <a:ext cx="635760" cy="56448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accent3"/>
          </a:solidFill>
          <a:ln>
            <a:noFill/>
          </a:ln>
        </p:spPr>
        <p:style>
          <a:lnRef idx="0"/>
          <a:fillRef idx="0"/>
          <a:effectRef idx="0"/>
          <a:fontRef idx="minor"/>
        </p:style>
      </p:sp>
      <p:sp>
        <p:nvSpPr>
          <p:cNvPr id="91" name="PlaceHolder 6"/>
          <p:cNvSpPr>
            <a:spLocks noGrp="1"/>
          </p:cNvSpPr>
          <p:nvPr>
            <p:ph type="title"/>
          </p:nvPr>
        </p:nvSpPr>
        <p:spPr>
          <a:xfrm>
            <a:off x="5888160" y="3036240"/>
            <a:ext cx="1820520" cy="52668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92" name="PlaceHolder 7"/>
          <p:cNvSpPr>
            <a:spLocks noGrp="1"/>
          </p:cNvSpPr>
          <p:nvPr>
            <p:ph type="title"/>
          </p:nvPr>
        </p:nvSpPr>
        <p:spPr>
          <a:xfrm>
            <a:off x="5888160" y="1232640"/>
            <a:ext cx="1820520" cy="57744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93" name="PlaceHolder 8"/>
          <p:cNvSpPr>
            <a:spLocks noGrp="1"/>
          </p:cNvSpPr>
          <p:nvPr>
            <p:ph type="title"/>
          </p:nvPr>
        </p:nvSpPr>
        <p:spPr>
          <a:xfrm>
            <a:off x="1105560" y="3036240"/>
            <a:ext cx="1820520" cy="52668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94" name="PlaceHolder 9"/>
          <p:cNvSpPr>
            <a:spLocks noGrp="1"/>
          </p:cNvSpPr>
          <p:nvPr>
            <p:ph type="title"/>
          </p:nvPr>
        </p:nvSpPr>
        <p:spPr>
          <a:xfrm>
            <a:off x="3496680" y="3036240"/>
            <a:ext cx="1820520" cy="52668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95" name="PlaceHolder 10"/>
          <p:cNvSpPr>
            <a:spLocks noGrp="1"/>
          </p:cNvSpPr>
          <p:nvPr>
            <p:ph type="title"/>
          </p:nvPr>
        </p:nvSpPr>
        <p:spPr>
          <a:xfrm>
            <a:off x="1105560" y="1232640"/>
            <a:ext cx="1820520" cy="57744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96" name="PlaceHolder 11"/>
          <p:cNvSpPr>
            <a:spLocks noGrp="1"/>
          </p:cNvSpPr>
          <p:nvPr>
            <p:ph type="title"/>
          </p:nvPr>
        </p:nvSpPr>
        <p:spPr>
          <a:xfrm>
            <a:off x="3496680" y="1232640"/>
            <a:ext cx="1820520" cy="577440"/>
          </a:xfrm>
          <a:prstGeom prst="rect">
            <a:avLst/>
          </a:prstGeom>
        </p:spPr>
        <p:txBody>
          <a:bodyPr tIns="91440" bIns="91440" anchor="ctr">
            <a:noAutofit/>
          </a:bodyPr>
          <a:p>
            <a:pPr>
              <a:lnSpc>
                <a:spcPct val="100000"/>
              </a:lnSpc>
            </a:pPr>
            <a:r>
              <a:rPr b="0" lang="en-US" sz="4800" spc="-1" strike="noStrike">
                <a:solidFill>
                  <a:srgbClr val="ffd966"/>
                </a:solidFill>
                <a:latin typeface="Staatliches"/>
                <a:ea typeface="Staatliches"/>
              </a:rPr>
              <a:t>xx%</a:t>
            </a:r>
            <a:endParaRPr b="0" lang="en-US" sz="4800" spc="-1" strike="noStrike">
              <a:solidFill>
                <a:srgbClr val="000000"/>
              </a:solidFill>
              <a:latin typeface="Arial"/>
            </a:endParaRPr>
          </a:p>
        </p:txBody>
      </p:sp>
      <p:sp>
        <p:nvSpPr>
          <p:cNvPr id="97" name="PlaceHolder 12"/>
          <p:cNvSpPr>
            <a:spLocks noGrp="1"/>
          </p:cNvSpPr>
          <p:nvPr>
            <p:ph type="title"/>
          </p:nvPr>
        </p:nvSpPr>
        <p:spPr>
          <a:xfrm>
            <a:off x="5888160" y="3555000"/>
            <a:ext cx="2090520" cy="424080"/>
          </a:xfrm>
          <a:prstGeom prst="rect">
            <a:avLst/>
          </a:prstGeom>
        </p:spPr>
        <p:txBody>
          <a:bodyPr tIns="91440" bIns="91440" anchor="ctr">
            <a:noAutofit/>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98" name="PlaceHolder 13"/>
          <p:cNvSpPr>
            <a:spLocks noGrp="1"/>
          </p:cNvSpPr>
          <p:nvPr>
            <p:ph type="title"/>
          </p:nvPr>
        </p:nvSpPr>
        <p:spPr>
          <a:xfrm>
            <a:off x="5888160" y="1810440"/>
            <a:ext cx="2090520" cy="424080"/>
          </a:xfrm>
          <a:prstGeom prst="rect">
            <a:avLst/>
          </a:prstGeom>
        </p:spPr>
        <p:txBody>
          <a:bodyPr tIns="91440" bIns="91440" anchor="ctr">
            <a:noAutofit/>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99" name="PlaceHolder 14"/>
          <p:cNvSpPr>
            <a:spLocks noGrp="1"/>
          </p:cNvSpPr>
          <p:nvPr>
            <p:ph type="title"/>
          </p:nvPr>
        </p:nvSpPr>
        <p:spPr>
          <a:xfrm>
            <a:off x="1105560" y="3555000"/>
            <a:ext cx="2090520" cy="424080"/>
          </a:xfrm>
          <a:prstGeom prst="rect">
            <a:avLst/>
          </a:prstGeom>
        </p:spPr>
        <p:txBody>
          <a:bodyPr tIns="91440" bIns="91440" anchor="ctr">
            <a:noAutofit/>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100" name="PlaceHolder 15"/>
          <p:cNvSpPr>
            <a:spLocks noGrp="1"/>
          </p:cNvSpPr>
          <p:nvPr>
            <p:ph type="title"/>
          </p:nvPr>
        </p:nvSpPr>
        <p:spPr>
          <a:xfrm>
            <a:off x="3496680" y="3555000"/>
            <a:ext cx="2090520" cy="424080"/>
          </a:xfrm>
          <a:prstGeom prst="rect">
            <a:avLst/>
          </a:prstGeom>
        </p:spPr>
        <p:txBody>
          <a:bodyPr tIns="91440" bIns="91440" anchor="ctr">
            <a:noAutofit/>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101" name="PlaceHolder 16"/>
          <p:cNvSpPr>
            <a:spLocks noGrp="1"/>
          </p:cNvSpPr>
          <p:nvPr>
            <p:ph type="title"/>
          </p:nvPr>
        </p:nvSpPr>
        <p:spPr>
          <a:xfrm>
            <a:off x="1105560" y="1810440"/>
            <a:ext cx="2090520" cy="424080"/>
          </a:xfrm>
          <a:prstGeom prst="rect">
            <a:avLst/>
          </a:prstGeom>
        </p:spPr>
        <p:txBody>
          <a:bodyPr tIns="91440" bIns="91440" anchor="ctr">
            <a:noAutofit/>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102" name="PlaceHolder 17"/>
          <p:cNvSpPr>
            <a:spLocks noGrp="1"/>
          </p:cNvSpPr>
          <p:nvPr>
            <p:ph type="title"/>
          </p:nvPr>
        </p:nvSpPr>
        <p:spPr>
          <a:xfrm>
            <a:off x="3496680" y="1810440"/>
            <a:ext cx="2090520" cy="424080"/>
          </a:xfrm>
          <a:prstGeom prst="rect">
            <a:avLst/>
          </a:prstGeom>
        </p:spPr>
        <p:txBody>
          <a:bodyPr tIns="91440" bIns="91440" anchor="ctr">
            <a:noAutofit/>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103" name="PlaceHolder 18"/>
          <p:cNvSpPr>
            <a:spLocks noGrp="1"/>
          </p:cNvSpPr>
          <p:nvPr>
            <p:ph type="title"/>
          </p:nvPr>
        </p:nvSpPr>
        <p:spPr>
          <a:xfrm>
            <a:off x="717840" y="444960"/>
            <a:ext cx="7708320" cy="451800"/>
          </a:xfrm>
          <a:prstGeom prst="rect">
            <a:avLst/>
          </a:prstGeom>
        </p:spPr>
        <p:txBody>
          <a:bodyPr tIns="91440" bIns="91440" anchor="ctr">
            <a:noAutofit/>
          </a:bodyPr>
          <a:p>
            <a:r>
              <a:rPr b="0" lang="en-US" sz="2900" spc="-1" strike="noStrike">
                <a:solidFill>
                  <a:srgbClr val="000000"/>
                </a:solidFill>
                <a:latin typeface="Arial"/>
              </a:rPr>
              <a:t>Click to edit the title text format</a:t>
            </a:r>
            <a:endParaRPr b="0" lang="en-US" sz="2900" spc="-1" strike="noStrike">
              <a:solidFill>
                <a:srgbClr val="000000"/>
              </a:solidFill>
              <a:latin typeface="Arial"/>
            </a:endParaRPr>
          </a:p>
        </p:txBody>
      </p:sp>
      <p:sp>
        <p:nvSpPr>
          <p:cNvPr id="104" name="PlaceHolder 1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Calibri"/>
              </a:rPr>
              <a:t>Click to edit the outline text format</a:t>
            </a:r>
            <a:endParaRPr b="0" lang="en-US"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1243440" y="2302920"/>
            <a:ext cx="2614320" cy="937800"/>
          </a:xfrm>
          <a:prstGeom prst="rect">
            <a:avLst/>
          </a:prstGeom>
        </p:spPr>
        <p:txBody>
          <a:bodyPr tIns="91440" bIns="91440" anchor="ctr">
            <a:noAutofit/>
          </a:bodyPr>
          <a:p>
            <a:r>
              <a:rPr b="0" lang="en-US" sz="4600" spc="-1" strike="noStrike">
                <a:solidFill>
                  <a:srgbClr val="000000"/>
                </a:solidFill>
                <a:latin typeface="Arial"/>
              </a:rPr>
              <a:t>Click to edit the title text format</a:t>
            </a:r>
            <a:endParaRPr b="0" lang="en-US" sz="4600" spc="-1" strike="noStrike">
              <a:solidFill>
                <a:srgbClr val="000000"/>
              </a:solidFill>
              <a:latin typeface="Arial"/>
            </a:endParaRPr>
          </a:p>
        </p:txBody>
      </p:sp>
      <p:sp>
        <p:nvSpPr>
          <p:cNvPr id="142" name="PlaceHolder 2"/>
          <p:cNvSpPr>
            <a:spLocks noGrp="1"/>
          </p:cNvSpPr>
          <p:nvPr>
            <p:ph type="title"/>
          </p:nvPr>
        </p:nvSpPr>
        <p:spPr>
          <a:xfrm>
            <a:off x="1219320" y="1108080"/>
            <a:ext cx="1221120" cy="911520"/>
          </a:xfrm>
          <a:prstGeom prst="rect">
            <a:avLst/>
          </a:prstGeom>
        </p:spPr>
        <p:txBody>
          <a:bodyPr tIns="91440" bIns="91440" anchor="ctr">
            <a:noAutofit/>
          </a:bodyPr>
          <a:p>
            <a:pPr>
              <a:lnSpc>
                <a:spcPct val="100000"/>
              </a:lnSpc>
            </a:pPr>
            <a:r>
              <a:rPr b="0" lang="en-US" sz="7200" spc="-1" strike="noStrike">
                <a:solidFill>
                  <a:srgbClr val="ffd966"/>
                </a:solidFill>
                <a:latin typeface="Staatliches"/>
                <a:ea typeface="Staatliches"/>
              </a:rPr>
              <a:t>xx%</a:t>
            </a:r>
            <a:endParaRPr b="0" lang="en-US" sz="7200" spc="-1" strike="noStrike">
              <a:solidFill>
                <a:srgbClr val="000000"/>
              </a:solidFill>
              <a:latin typeface="Arial"/>
            </a:endParaRPr>
          </a:p>
        </p:txBody>
      </p:sp>
      <p:sp>
        <p:nvSpPr>
          <p:cNvPr id="143" name="CustomShape 3"/>
          <p:cNvSpPr/>
          <p:nvPr/>
        </p:nvSpPr>
        <p:spPr>
          <a:xfrm rot="5400000">
            <a:off x="360" y="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144" name="CustomShape 4"/>
          <p:cNvSpPr/>
          <p:nvPr/>
        </p:nvSpPr>
        <p:spPr>
          <a:xfrm rot="16200000">
            <a:off x="-1796040" y="2837880"/>
            <a:ext cx="4113360" cy="524880"/>
          </a:xfrm>
          <a:custGeom>
            <a:avLst/>
            <a:gdLst/>
            <a:ahLst/>
            <a:rect l="l" t="t" r="r" b="b"/>
            <a:pathLst>
              <a:path w="30093" h="37515">
                <a:moveTo>
                  <a:pt x="1" y="0"/>
                </a:moveTo>
                <a:lnTo>
                  <a:pt x="30092" y="0"/>
                </a:lnTo>
                <a:lnTo>
                  <a:pt x="30092" y="37514"/>
                </a:lnTo>
                <a:lnTo>
                  <a:pt x="1" y="37514"/>
                </a:lnTo>
                <a:close/>
              </a:path>
            </a:pathLst>
          </a:custGeom>
          <a:solidFill>
            <a:schemeClr val="accent1"/>
          </a:solidFill>
          <a:ln>
            <a:noFill/>
          </a:ln>
        </p:spPr>
        <p:style>
          <a:lnRef idx="0"/>
          <a:fillRef idx="0"/>
          <a:effectRef idx="0"/>
          <a:fontRef idx="minor"/>
        </p:style>
      </p:sp>
      <p:sp>
        <p:nvSpPr>
          <p:cNvPr id="145" name="CustomShape 5"/>
          <p:cNvSpPr/>
          <p:nvPr/>
        </p:nvSpPr>
        <p:spPr>
          <a:xfrm rot="19912800">
            <a:off x="3029400" y="4104720"/>
            <a:ext cx="647640" cy="69624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146" name="CustomShape 6"/>
          <p:cNvSpPr/>
          <p:nvPr/>
        </p:nvSpPr>
        <p:spPr>
          <a:xfrm rot="3044400">
            <a:off x="2704680" y="689040"/>
            <a:ext cx="898560" cy="71856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sp>
        <p:nvSpPr>
          <p:cNvPr id="147" name="CustomShape 7"/>
          <p:cNvSpPr/>
          <p:nvPr/>
        </p:nvSpPr>
        <p:spPr>
          <a:xfrm flipH="1">
            <a:off x="4414680" y="626760"/>
            <a:ext cx="3690000" cy="4093560"/>
          </a:xfrm>
          <a:custGeom>
            <a:avLst/>
            <a:gdLst/>
            <a:ahLst/>
            <a:rect l="l" t="t" r="r" b="b"/>
            <a:pathLst>
              <a:path w="24208" h="30159">
                <a:moveTo>
                  <a:pt x="24207" y="30159"/>
                </a:moveTo>
                <a:lnTo>
                  <a:pt x="0" y="30159"/>
                </a:lnTo>
                <a:lnTo>
                  <a:pt x="0" y="0"/>
                </a:lnTo>
                <a:lnTo>
                  <a:pt x="24207" y="0"/>
                </a:lnTo>
                <a:lnTo>
                  <a:pt x="24207" y="9295"/>
                </a:lnTo>
              </a:path>
            </a:pathLst>
          </a:custGeom>
          <a:noFill/>
          <a:ln w="76320">
            <a:solidFill>
              <a:schemeClr val="accent3"/>
            </a:solidFill>
            <a:miter/>
          </a:ln>
        </p:spPr>
        <p:style>
          <a:lnRef idx="0"/>
          <a:fillRef idx="0"/>
          <a:effectRef idx="0"/>
          <a:fontRef idx="minor"/>
        </p:style>
      </p:sp>
      <p:sp>
        <p:nvSpPr>
          <p:cNvPr id="148"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Calibri"/>
              </a:rPr>
              <a:t>Click to edit the outline text format</a:t>
            </a:r>
            <a:endParaRPr b="0" lang="en-US"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rot="5400000">
            <a:off x="360" y="-684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186" name="CustomShape 2"/>
          <p:cNvSpPr/>
          <p:nvPr/>
        </p:nvSpPr>
        <p:spPr>
          <a:xfrm rot="5400000">
            <a:off x="6310080" y="2301840"/>
            <a:ext cx="5142600" cy="524880"/>
          </a:xfrm>
          <a:custGeom>
            <a:avLst/>
            <a:gdLst/>
            <a:ahLst/>
            <a:rect l="l" t="t" r="r" b="b"/>
            <a:pathLst>
              <a:path w="30093" h="37515">
                <a:moveTo>
                  <a:pt x="1" y="0"/>
                </a:moveTo>
                <a:lnTo>
                  <a:pt x="30092" y="0"/>
                </a:lnTo>
                <a:lnTo>
                  <a:pt x="30092" y="37514"/>
                </a:lnTo>
                <a:lnTo>
                  <a:pt x="1" y="37514"/>
                </a:lnTo>
                <a:close/>
              </a:path>
            </a:pathLst>
          </a:custGeom>
          <a:solidFill>
            <a:schemeClr val="accent1"/>
          </a:solidFill>
          <a:ln>
            <a:noFill/>
          </a:ln>
        </p:spPr>
        <p:style>
          <a:lnRef idx="0"/>
          <a:fillRef idx="0"/>
          <a:effectRef idx="0"/>
          <a:fontRef idx="minor"/>
        </p:style>
      </p:sp>
      <p:sp>
        <p:nvSpPr>
          <p:cNvPr id="187" name="PlaceHolder 3"/>
          <p:cNvSpPr>
            <a:spLocks noGrp="1"/>
          </p:cNvSpPr>
          <p:nvPr>
            <p:ph type="title"/>
          </p:nvPr>
        </p:nvSpPr>
        <p:spPr>
          <a:xfrm>
            <a:off x="717840" y="444960"/>
            <a:ext cx="7708320" cy="451800"/>
          </a:xfrm>
          <a:prstGeom prst="rect">
            <a:avLst/>
          </a:prstGeom>
        </p:spPr>
        <p:txBody>
          <a:bodyPr tIns="91440" bIns="91440" anchor="ctr">
            <a:noAutofit/>
          </a:bodyPr>
          <a:p>
            <a:r>
              <a:rPr b="0" lang="en-US" sz="2900" spc="-1" strike="noStrike">
                <a:solidFill>
                  <a:srgbClr val="000000"/>
                </a:solidFill>
                <a:latin typeface="Arial"/>
              </a:rPr>
              <a:t>Click to edit the title text format</a:t>
            </a:r>
            <a:endParaRPr b="0" lang="en-US" sz="2900" spc="-1" strike="noStrike">
              <a:solidFill>
                <a:srgbClr val="000000"/>
              </a:solidFill>
              <a:latin typeface="Arial"/>
            </a:endParaRPr>
          </a:p>
        </p:txBody>
      </p:sp>
      <p:sp>
        <p:nvSpPr>
          <p:cNvPr id="188"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Calibri"/>
              </a:rPr>
              <a:t>Click to edit the outline text format</a:t>
            </a:r>
            <a:endParaRPr b="0" lang="en-US"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966"/>
        </a:solidFill>
      </p:bgPr>
    </p:bg>
    <p:spTree>
      <p:nvGrpSpPr>
        <p:cNvPr id="1" name=""/>
        <p:cNvGrpSpPr/>
        <p:nvPr/>
      </p:nvGrpSpPr>
      <p:grpSpPr>
        <a:xfrm>
          <a:off x="0" y="0"/>
          <a:ext cx="0" cy="0"/>
          <a:chOff x="0" y="0"/>
          <a:chExt cx="0" cy="0"/>
        </a:xfrm>
      </p:grpSpPr>
      <p:sp>
        <p:nvSpPr>
          <p:cNvPr id="225" name="CustomShape 1"/>
          <p:cNvSpPr/>
          <p:nvPr/>
        </p:nvSpPr>
        <p:spPr>
          <a:xfrm rot="16200000">
            <a:off x="3122280" y="-201600"/>
            <a:ext cx="3001320" cy="6331680"/>
          </a:xfrm>
          <a:custGeom>
            <a:avLst/>
            <a:gdLst/>
            <a:ahLst/>
            <a:rect l="l" t="t" r="r" b="b"/>
            <a:pathLst>
              <a:path w="24208" h="30159">
                <a:moveTo>
                  <a:pt x="24207" y="30159"/>
                </a:moveTo>
                <a:lnTo>
                  <a:pt x="0" y="30159"/>
                </a:lnTo>
                <a:lnTo>
                  <a:pt x="0" y="0"/>
                </a:lnTo>
                <a:lnTo>
                  <a:pt x="24207" y="0"/>
                </a:lnTo>
                <a:lnTo>
                  <a:pt x="24207" y="9295"/>
                </a:lnTo>
              </a:path>
            </a:pathLst>
          </a:custGeom>
          <a:noFill/>
          <a:ln w="76320">
            <a:solidFill>
              <a:schemeClr val="lt1"/>
            </a:solidFill>
            <a:miter/>
          </a:ln>
        </p:spPr>
        <p:style>
          <a:lnRef idx="0"/>
          <a:fillRef idx="0"/>
          <a:effectRef idx="0"/>
          <a:fontRef idx="minor"/>
        </p:style>
      </p:sp>
      <p:sp>
        <p:nvSpPr>
          <p:cNvPr id="226" name="CustomShape 2"/>
          <p:cNvSpPr/>
          <p:nvPr/>
        </p:nvSpPr>
        <p:spPr>
          <a:xfrm rot="16200000">
            <a:off x="6325560" y="2309400"/>
            <a:ext cx="5149080" cy="524880"/>
          </a:xfrm>
          <a:custGeom>
            <a:avLst/>
            <a:gdLst/>
            <a:ahLst/>
            <a:rect l="l" t="t" r="r" b="b"/>
            <a:pathLst>
              <a:path w="30093" h="37515">
                <a:moveTo>
                  <a:pt x="1" y="0"/>
                </a:moveTo>
                <a:lnTo>
                  <a:pt x="30092" y="0"/>
                </a:lnTo>
                <a:lnTo>
                  <a:pt x="30092" y="37514"/>
                </a:lnTo>
                <a:lnTo>
                  <a:pt x="1" y="37514"/>
                </a:lnTo>
                <a:close/>
              </a:path>
            </a:pathLst>
          </a:custGeom>
          <a:solidFill>
            <a:schemeClr val="accent3"/>
          </a:solidFill>
          <a:ln>
            <a:noFill/>
          </a:ln>
        </p:spPr>
        <p:style>
          <a:lnRef idx="0"/>
          <a:fillRef idx="0"/>
          <a:effectRef idx="0"/>
          <a:fontRef idx="minor"/>
        </p:style>
      </p:sp>
      <p:sp>
        <p:nvSpPr>
          <p:cNvPr id="227" name="CustomShape 3"/>
          <p:cNvSpPr/>
          <p:nvPr/>
        </p:nvSpPr>
        <p:spPr>
          <a:xfrm rot="3044400">
            <a:off x="7982280" y="499680"/>
            <a:ext cx="887760" cy="70992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lt1"/>
          </a:solidFill>
          <a:ln>
            <a:noFill/>
          </a:ln>
        </p:spPr>
        <p:style>
          <a:lnRef idx="0"/>
          <a:fillRef idx="0"/>
          <a:effectRef idx="0"/>
          <a:fontRef idx="minor"/>
        </p:style>
      </p:sp>
      <p:sp>
        <p:nvSpPr>
          <p:cNvPr id="228" name="CustomShape 4"/>
          <p:cNvSpPr/>
          <p:nvPr/>
        </p:nvSpPr>
        <p:spPr>
          <a:xfrm rot="19912200">
            <a:off x="237600" y="537120"/>
            <a:ext cx="991080" cy="87984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accent3"/>
          </a:solidFill>
          <a:ln>
            <a:noFill/>
          </a:ln>
        </p:spPr>
        <p:style>
          <a:lnRef idx="0"/>
          <a:fillRef idx="0"/>
          <a:effectRef idx="0"/>
          <a:fontRef idx="minor"/>
        </p:style>
      </p:sp>
      <p:sp>
        <p:nvSpPr>
          <p:cNvPr id="229" name="PlaceHolder 5"/>
          <p:cNvSpPr>
            <a:spLocks noGrp="1"/>
          </p:cNvSpPr>
          <p:nvPr>
            <p:ph type="body"/>
          </p:nvPr>
        </p:nvSpPr>
        <p:spPr>
          <a:xfrm>
            <a:off x="5010480" y="2079000"/>
            <a:ext cx="3107520" cy="162108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Calibri"/>
              </a:rPr>
              <a:t>Click to edit the outline text format</a:t>
            </a:r>
            <a:endParaRPr b="0" lang="en-US"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30" name="PlaceHolder 6"/>
          <p:cNvSpPr>
            <a:spLocks noGrp="1"/>
          </p:cNvSpPr>
          <p:nvPr>
            <p:ph type="title"/>
          </p:nvPr>
        </p:nvSpPr>
        <p:spPr>
          <a:xfrm>
            <a:off x="717840" y="444960"/>
            <a:ext cx="7708320" cy="451800"/>
          </a:xfrm>
          <a:prstGeom prst="rect">
            <a:avLst/>
          </a:prstGeom>
        </p:spPr>
        <p:txBody>
          <a:bodyPr tIns="91440" bIns="91440" anchor="ctr">
            <a:noAutofit/>
          </a:bodyPr>
          <a:p>
            <a:r>
              <a:rPr b="0" lang="en-US" sz="2900" spc="-1" strike="noStrike">
                <a:solidFill>
                  <a:srgbClr val="000000"/>
                </a:solidFill>
                <a:latin typeface="Arial"/>
              </a:rPr>
              <a:t>Click to edit the title text format</a:t>
            </a:r>
            <a:endParaRPr b="0" lang="en-US" sz="2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966"/>
        </a:solidFill>
      </p:bgPr>
    </p:bg>
    <p:spTree>
      <p:nvGrpSpPr>
        <p:cNvPr id="1" name=""/>
        <p:cNvGrpSpPr/>
        <p:nvPr/>
      </p:nvGrpSpPr>
      <p:grpSpPr>
        <a:xfrm>
          <a:off x="0" y="0"/>
          <a:ext cx="0" cy="0"/>
          <a:chOff x="0" y="0"/>
          <a:chExt cx="0" cy="0"/>
        </a:xfrm>
      </p:grpSpPr>
      <p:sp>
        <p:nvSpPr>
          <p:cNvPr id="267" name="CustomShape 1"/>
          <p:cNvSpPr/>
          <p:nvPr/>
        </p:nvSpPr>
        <p:spPr>
          <a:xfrm rot="16200000">
            <a:off x="3557880" y="1122840"/>
            <a:ext cx="1995480" cy="2486160"/>
          </a:xfrm>
          <a:custGeom>
            <a:avLst/>
            <a:gdLst/>
            <a:ahLst/>
            <a:rect l="l" t="t" r="r" b="b"/>
            <a:pathLst>
              <a:path w="24208" h="30159">
                <a:moveTo>
                  <a:pt x="24207" y="30159"/>
                </a:moveTo>
                <a:lnTo>
                  <a:pt x="0" y="30159"/>
                </a:lnTo>
                <a:lnTo>
                  <a:pt x="0" y="0"/>
                </a:lnTo>
                <a:lnTo>
                  <a:pt x="24207" y="0"/>
                </a:lnTo>
                <a:lnTo>
                  <a:pt x="24207" y="9295"/>
                </a:lnTo>
              </a:path>
            </a:pathLst>
          </a:custGeom>
          <a:solidFill>
            <a:schemeClr val="accent1"/>
          </a:solidFill>
          <a:ln w="76320">
            <a:solidFill>
              <a:schemeClr val="lt1"/>
            </a:solidFill>
            <a:miter/>
          </a:ln>
        </p:spPr>
        <p:style>
          <a:lnRef idx="0"/>
          <a:fillRef idx="0"/>
          <a:effectRef idx="0"/>
          <a:fontRef idx="minor"/>
        </p:style>
      </p:sp>
      <p:sp>
        <p:nvSpPr>
          <p:cNvPr id="268" name="CustomShape 2"/>
          <p:cNvSpPr/>
          <p:nvPr/>
        </p:nvSpPr>
        <p:spPr>
          <a:xfrm>
            <a:off x="717840" y="4570920"/>
            <a:ext cx="8425800" cy="572400"/>
          </a:xfrm>
          <a:custGeom>
            <a:avLst/>
            <a:gdLst/>
            <a:ahLst/>
            <a:rect l="l" t="t" r="r" b="b"/>
            <a:pathLst>
              <a:path w="30093" h="37515">
                <a:moveTo>
                  <a:pt x="1" y="0"/>
                </a:moveTo>
                <a:lnTo>
                  <a:pt x="30092" y="0"/>
                </a:lnTo>
                <a:lnTo>
                  <a:pt x="30092" y="37514"/>
                </a:lnTo>
                <a:lnTo>
                  <a:pt x="1" y="37514"/>
                </a:lnTo>
                <a:close/>
              </a:path>
            </a:pathLst>
          </a:custGeom>
          <a:solidFill>
            <a:schemeClr val="accent3"/>
          </a:solidFill>
          <a:ln>
            <a:noFill/>
          </a:ln>
        </p:spPr>
        <p:style>
          <a:lnRef idx="0"/>
          <a:fillRef idx="0"/>
          <a:effectRef idx="0"/>
          <a:fontRef idx="minor"/>
        </p:style>
      </p:sp>
      <p:sp>
        <p:nvSpPr>
          <p:cNvPr id="269" name="CustomShape 3"/>
          <p:cNvSpPr/>
          <p:nvPr/>
        </p:nvSpPr>
        <p:spPr>
          <a:xfrm flipH="1" rot="5400000">
            <a:off x="-14760" y="3990960"/>
            <a:ext cx="1152720" cy="1152720"/>
          </a:xfrm>
          <a:prstGeom prst="corner">
            <a:avLst>
              <a:gd name="adj1" fmla="val 50000"/>
              <a:gd name="adj2" fmla="val 50000"/>
            </a:avLst>
          </a:prstGeom>
          <a:solidFill>
            <a:schemeClr val="lt1"/>
          </a:solidFill>
          <a:ln>
            <a:noFill/>
          </a:ln>
        </p:spPr>
        <p:style>
          <a:lnRef idx="0"/>
          <a:fillRef idx="0"/>
          <a:effectRef idx="0"/>
          <a:fontRef idx="minor"/>
        </p:style>
      </p:sp>
      <p:sp>
        <p:nvSpPr>
          <p:cNvPr id="270" name="CustomShape 4"/>
          <p:cNvSpPr/>
          <p:nvPr/>
        </p:nvSpPr>
        <p:spPr>
          <a:xfrm rot="19912800">
            <a:off x="1558800" y="2408760"/>
            <a:ext cx="716760" cy="7707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3"/>
          </a:solidFill>
          <a:ln>
            <a:noFill/>
          </a:ln>
        </p:spPr>
        <p:style>
          <a:lnRef idx="0"/>
          <a:fillRef idx="0"/>
          <a:effectRef idx="0"/>
          <a:fontRef idx="minor"/>
        </p:style>
      </p:sp>
      <p:sp>
        <p:nvSpPr>
          <p:cNvPr id="271" name="CustomShape 5"/>
          <p:cNvSpPr/>
          <p:nvPr/>
        </p:nvSpPr>
        <p:spPr>
          <a:xfrm rot="3044400">
            <a:off x="7012080" y="1678320"/>
            <a:ext cx="1184040" cy="94716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sp>
        <p:nvSpPr>
          <p:cNvPr id="272" name="CustomShape 6"/>
          <p:cNvSpPr/>
          <p:nvPr/>
        </p:nvSpPr>
        <p:spPr>
          <a:xfrm rot="19912200">
            <a:off x="631440" y="582120"/>
            <a:ext cx="990720" cy="87948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lt1"/>
          </a:solidFill>
          <a:ln>
            <a:noFill/>
          </a:ln>
        </p:spPr>
        <p:style>
          <a:lnRef idx="0"/>
          <a:fillRef idx="0"/>
          <a:effectRef idx="0"/>
          <a:fontRef idx="minor"/>
        </p:style>
      </p:sp>
      <p:sp>
        <p:nvSpPr>
          <p:cNvPr id="273" name="PlaceHolder 7"/>
          <p:cNvSpPr>
            <a:spLocks noGrp="1"/>
          </p:cNvSpPr>
          <p:nvPr>
            <p:ph type="title"/>
          </p:nvPr>
        </p:nvSpPr>
        <p:spPr>
          <a:xfrm>
            <a:off x="717840" y="444960"/>
            <a:ext cx="7708320" cy="451800"/>
          </a:xfrm>
          <a:prstGeom prst="rect">
            <a:avLst/>
          </a:prstGeom>
        </p:spPr>
        <p:txBody>
          <a:bodyPr tIns="91440" bIns="91440" anchor="ctr">
            <a:noAutofit/>
          </a:bodyPr>
          <a:p>
            <a:r>
              <a:rPr b="0" lang="en-US" sz="2900" spc="-1" strike="noStrike">
                <a:solidFill>
                  <a:srgbClr val="000000"/>
                </a:solidFill>
                <a:latin typeface="Arial"/>
              </a:rPr>
              <a:t>Click to edit the title text format</a:t>
            </a:r>
            <a:endParaRPr b="0" lang="en-US" sz="2900" spc="-1" strike="noStrike">
              <a:solidFill>
                <a:srgbClr val="000000"/>
              </a:solidFill>
              <a:latin typeface="Arial"/>
            </a:endParaRPr>
          </a:p>
        </p:txBody>
      </p:sp>
      <p:sp>
        <p:nvSpPr>
          <p:cNvPr id="274"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Calibri"/>
              </a:rPr>
              <a:t>Click to edit the outline text format</a:t>
            </a:r>
            <a:endParaRPr b="0" lang="en-US"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1" name="CustomShape 1"/>
          <p:cNvSpPr/>
          <p:nvPr/>
        </p:nvSpPr>
        <p:spPr>
          <a:xfrm rot="5400000">
            <a:off x="360" y="-684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312" name="CustomShape 2"/>
          <p:cNvSpPr/>
          <p:nvPr/>
        </p:nvSpPr>
        <p:spPr>
          <a:xfrm rot="5400000">
            <a:off x="6310080" y="2301840"/>
            <a:ext cx="5142600" cy="524880"/>
          </a:xfrm>
          <a:custGeom>
            <a:avLst/>
            <a:gdLst/>
            <a:ahLst/>
            <a:rect l="l" t="t" r="r" b="b"/>
            <a:pathLst>
              <a:path w="30093" h="37515">
                <a:moveTo>
                  <a:pt x="1" y="0"/>
                </a:moveTo>
                <a:lnTo>
                  <a:pt x="30092" y="0"/>
                </a:lnTo>
                <a:lnTo>
                  <a:pt x="30092" y="37514"/>
                </a:lnTo>
                <a:lnTo>
                  <a:pt x="1" y="37514"/>
                </a:lnTo>
                <a:close/>
              </a:path>
            </a:pathLst>
          </a:custGeom>
          <a:solidFill>
            <a:schemeClr val="accent1"/>
          </a:solidFill>
          <a:ln>
            <a:noFill/>
          </a:ln>
        </p:spPr>
        <p:style>
          <a:lnRef idx="0"/>
          <a:fillRef idx="0"/>
          <a:effectRef idx="0"/>
          <a:fontRef idx="minor"/>
        </p:style>
      </p:sp>
      <p:sp>
        <p:nvSpPr>
          <p:cNvPr id="313" name="PlaceHolder 3"/>
          <p:cNvSpPr>
            <a:spLocks noGrp="1"/>
          </p:cNvSpPr>
          <p:nvPr>
            <p:ph type="title"/>
          </p:nvPr>
        </p:nvSpPr>
        <p:spPr>
          <a:xfrm>
            <a:off x="717840" y="444960"/>
            <a:ext cx="7708320" cy="451800"/>
          </a:xfrm>
          <a:prstGeom prst="rect">
            <a:avLst/>
          </a:prstGeom>
        </p:spPr>
        <p:txBody>
          <a:bodyPr tIns="91440" bIns="91440" anchor="ctr">
            <a:noAutofit/>
          </a:bodyPr>
          <a:p>
            <a:r>
              <a:rPr b="0" lang="en-US" sz="2900" spc="-1" strike="noStrike">
                <a:solidFill>
                  <a:srgbClr val="000000"/>
                </a:solidFill>
                <a:latin typeface="Arial"/>
              </a:rPr>
              <a:t>Click to edit the title text format</a:t>
            </a:r>
            <a:endParaRPr b="0" lang="en-US" sz="2900" spc="-1" strike="noStrike">
              <a:solidFill>
                <a:srgbClr val="000000"/>
              </a:solidFill>
              <a:latin typeface="Arial"/>
            </a:endParaRPr>
          </a:p>
        </p:txBody>
      </p:sp>
      <p:sp>
        <p:nvSpPr>
          <p:cNvPr id="31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Calibri"/>
              </a:rPr>
              <a:t>Click to edit the outline text format</a:t>
            </a:r>
            <a:endParaRPr b="0" lang="en-US"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1" name="PlaceHolder 1"/>
          <p:cNvSpPr>
            <a:spLocks noGrp="1"/>
          </p:cNvSpPr>
          <p:nvPr>
            <p:ph type="body"/>
          </p:nvPr>
        </p:nvSpPr>
        <p:spPr>
          <a:xfrm>
            <a:off x="1747800" y="1980720"/>
            <a:ext cx="4421160" cy="216612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Calibri"/>
              </a:rPr>
              <a:t>Click to edit the outline text format</a:t>
            </a:r>
            <a:endParaRPr b="0" lang="en-US"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352" name="PlaceHolder 2"/>
          <p:cNvSpPr>
            <a:spLocks noGrp="1"/>
          </p:cNvSpPr>
          <p:nvPr>
            <p:ph type="title"/>
          </p:nvPr>
        </p:nvSpPr>
        <p:spPr>
          <a:xfrm>
            <a:off x="717840" y="444960"/>
            <a:ext cx="7708320" cy="451800"/>
          </a:xfrm>
          <a:prstGeom prst="rect">
            <a:avLst/>
          </a:prstGeom>
        </p:spPr>
        <p:txBody>
          <a:bodyPr tIns="91440" bIns="91440" anchor="ctr">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353" name="CustomShape 3"/>
          <p:cNvSpPr/>
          <p:nvPr/>
        </p:nvSpPr>
        <p:spPr>
          <a:xfrm flipH="1" rot="5400000">
            <a:off x="0" y="409896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354" name="CustomShape 4"/>
          <p:cNvSpPr/>
          <p:nvPr/>
        </p:nvSpPr>
        <p:spPr>
          <a:xfrm rot="16200000">
            <a:off x="6325560" y="2309400"/>
            <a:ext cx="5149080" cy="524880"/>
          </a:xfrm>
          <a:custGeom>
            <a:avLst/>
            <a:gdLst/>
            <a:ahLst/>
            <a:rect l="l" t="t" r="r" b="b"/>
            <a:pathLst>
              <a:path w="30093" h="37515">
                <a:moveTo>
                  <a:pt x="1" y="0"/>
                </a:moveTo>
                <a:lnTo>
                  <a:pt x="30092" y="0"/>
                </a:lnTo>
                <a:lnTo>
                  <a:pt x="30092" y="37514"/>
                </a:lnTo>
                <a:lnTo>
                  <a:pt x="1" y="37514"/>
                </a:lnTo>
                <a:close/>
              </a:path>
            </a:pathLst>
          </a:custGeom>
          <a:solidFill>
            <a:schemeClr val="accent3"/>
          </a:solidFill>
          <a:ln>
            <a:noFill/>
          </a:ln>
        </p:spPr>
        <p:style>
          <a:lnRef idx="0"/>
          <a:fillRef idx="0"/>
          <a:effectRef idx="0"/>
          <a:fontRef idx="minor"/>
        </p:style>
      </p:sp>
      <p:sp>
        <p:nvSpPr>
          <p:cNvPr id="355" name="CustomShape 5"/>
          <p:cNvSpPr/>
          <p:nvPr/>
        </p:nvSpPr>
        <p:spPr>
          <a:xfrm rot="19912800">
            <a:off x="6136920" y="2459160"/>
            <a:ext cx="726120" cy="78048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3"/>
          </a:solidFill>
          <a:ln>
            <a:noFill/>
          </a:ln>
        </p:spPr>
        <p:style>
          <a:lnRef idx="0"/>
          <a:fillRef idx="0"/>
          <a:effectRef idx="0"/>
          <a:fontRef idx="minor"/>
        </p:style>
      </p:sp>
      <p:sp>
        <p:nvSpPr>
          <p:cNvPr id="356" name="CustomShape 6"/>
          <p:cNvSpPr/>
          <p:nvPr/>
        </p:nvSpPr>
        <p:spPr>
          <a:xfrm rot="3044400">
            <a:off x="7982280" y="499680"/>
            <a:ext cx="887760" cy="70992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lt1"/>
          </a:solidFill>
          <a:ln>
            <a:noFill/>
          </a:ln>
        </p:spPr>
        <p:style>
          <a:lnRef idx="0"/>
          <a:fillRef idx="0"/>
          <a:effectRef idx="0"/>
          <a:fontRef idx="minor"/>
        </p:style>
      </p:sp>
      <p:sp>
        <p:nvSpPr>
          <p:cNvPr id="357" name="CustomShape 7"/>
          <p:cNvSpPr/>
          <p:nvPr/>
        </p:nvSpPr>
        <p:spPr>
          <a:xfrm rot="19912200">
            <a:off x="237600" y="537120"/>
            <a:ext cx="991080" cy="87984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accent3"/>
          </a:solidFill>
          <a:ln>
            <a:noFill/>
          </a:ln>
        </p:spPr>
        <p:style>
          <a:lnRef idx="0"/>
          <a:fillRef idx="0"/>
          <a:effectRef idx="0"/>
          <a:fontRef idx="minor"/>
        </p:style>
      </p:sp>
      <p:sp>
        <p:nvSpPr>
          <p:cNvPr id="358" name="CustomShape 8"/>
          <p:cNvSpPr/>
          <p:nvPr/>
        </p:nvSpPr>
        <p:spPr>
          <a:xfrm rot="16200000">
            <a:off x="3122280" y="-201600"/>
            <a:ext cx="3001320" cy="6331680"/>
          </a:xfrm>
          <a:custGeom>
            <a:avLst/>
            <a:gdLst/>
            <a:ahLst/>
            <a:rect l="l" t="t" r="r" b="b"/>
            <a:pathLst>
              <a:path w="24208" h="30159">
                <a:moveTo>
                  <a:pt x="24207" y="30159"/>
                </a:moveTo>
                <a:lnTo>
                  <a:pt x="0" y="30159"/>
                </a:lnTo>
                <a:lnTo>
                  <a:pt x="0" y="0"/>
                </a:lnTo>
                <a:lnTo>
                  <a:pt x="24207" y="0"/>
                </a:lnTo>
                <a:lnTo>
                  <a:pt x="24207" y="9295"/>
                </a:lnTo>
              </a:path>
            </a:pathLst>
          </a:custGeom>
          <a:noFill/>
          <a:ln w="76320">
            <a:solidFill>
              <a:schemeClr val="lt1"/>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85.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491" name="TextShape 1"/>
          <p:cNvSpPr txBox="1"/>
          <p:nvPr/>
        </p:nvSpPr>
        <p:spPr>
          <a:xfrm>
            <a:off x="899640" y="1950120"/>
            <a:ext cx="6023160" cy="1243440"/>
          </a:xfrm>
          <a:prstGeom prst="rect">
            <a:avLst/>
          </a:prstGeom>
          <a:noFill/>
          <a:ln>
            <a:noFill/>
          </a:ln>
        </p:spPr>
        <p:txBody>
          <a:bodyPr tIns="91440" bIns="91440" anchor="ctr">
            <a:noAutofit/>
          </a:bodyPr>
          <a:p>
            <a:pPr>
              <a:lnSpc>
                <a:spcPct val="80000"/>
              </a:lnSpc>
              <a:tabLst>
                <a:tab algn="l" pos="0"/>
              </a:tabLst>
            </a:pPr>
            <a:r>
              <a:rPr b="1" lang="en-US" sz="5300" spc="-1" strike="noStrike">
                <a:solidFill>
                  <a:srgbClr val="595959"/>
                </a:solidFill>
                <a:latin typeface="Calibri"/>
                <a:ea typeface="Staatliches"/>
              </a:rPr>
              <a:t>SOL</a:t>
            </a:r>
            <a:r>
              <a:rPr b="1" lang="en-US" sz="5300" spc="-1" strike="noStrike">
                <a:solidFill>
                  <a:srgbClr val="595959"/>
                </a:solidFill>
                <a:latin typeface="Calibri"/>
                <a:ea typeface="Staatliches"/>
              </a:rPr>
              <a:t>VIN</a:t>
            </a:r>
            <a:r>
              <a:rPr b="1" lang="en-US" sz="5300" spc="-1" strike="noStrike">
                <a:solidFill>
                  <a:srgbClr val="595959"/>
                </a:solidFill>
                <a:latin typeface="Calibri"/>
                <a:ea typeface="Staatliches"/>
              </a:rPr>
              <a:t>G </a:t>
            </a:r>
            <a:br/>
            <a:r>
              <a:rPr b="1" lang="en-US" sz="5300" spc="-1" strike="noStrike">
                <a:solidFill>
                  <a:srgbClr val="595959"/>
                </a:solidFill>
                <a:latin typeface="Calibri"/>
                <a:ea typeface="Staatliches"/>
              </a:rPr>
              <a:t>SOK</a:t>
            </a:r>
            <a:r>
              <a:rPr b="1" lang="en-US" sz="5300" spc="-1" strike="noStrike">
                <a:solidFill>
                  <a:srgbClr val="595959"/>
                </a:solidFill>
                <a:latin typeface="Calibri"/>
                <a:ea typeface="Staatliches"/>
              </a:rPr>
              <a:t>OBA</a:t>
            </a:r>
            <a:r>
              <a:rPr b="1" lang="en-US" sz="5300" spc="-1" strike="noStrike">
                <a:solidFill>
                  <a:srgbClr val="595959"/>
                </a:solidFill>
                <a:latin typeface="Calibri"/>
                <a:ea typeface="Staatliches"/>
              </a:rPr>
              <a:t>N</a:t>
            </a:r>
            <a:endParaRPr b="0" lang="en-US" sz="5300" spc="-1" strike="noStrike">
              <a:solidFill>
                <a:srgbClr val="000000"/>
              </a:solidFill>
              <a:latin typeface="Arial"/>
            </a:endParaRPr>
          </a:p>
        </p:txBody>
      </p:sp>
      <p:sp>
        <p:nvSpPr>
          <p:cNvPr id="492" name="TextShape 2"/>
          <p:cNvSpPr txBox="1"/>
          <p:nvPr/>
        </p:nvSpPr>
        <p:spPr>
          <a:xfrm>
            <a:off x="1058040" y="3179880"/>
            <a:ext cx="3854880" cy="351360"/>
          </a:xfrm>
          <a:prstGeom prst="rect">
            <a:avLst/>
          </a:prstGeom>
          <a:noFill/>
          <a:ln>
            <a:noFill/>
          </a:ln>
        </p:spPr>
        <p:txBody>
          <a:bodyPr tIns="91440" bIns="91440" anchor="ctr">
            <a:noAutofit/>
          </a:bodyPr>
          <a:p>
            <a:pPr>
              <a:lnSpc>
                <a:spcPct val="100000"/>
              </a:lnSpc>
              <a:tabLst>
                <a:tab algn="l" pos="0"/>
              </a:tabLst>
            </a:pPr>
            <a:r>
              <a:rPr b="0" lang="en-US" sz="1600" spc="-1" strike="noStrike">
                <a:solidFill>
                  <a:srgbClr val="595959"/>
                </a:solidFill>
                <a:latin typeface="Calibri"/>
                <a:ea typeface="Libre Franklin"/>
              </a:rPr>
              <a:t>with Blind Search </a:t>
            </a:r>
            <a:r>
              <a:rPr b="0" lang="en-US" sz="1600" spc="-1" strike="noStrike">
                <a:solidFill>
                  <a:srgbClr val="595959"/>
                </a:solidFill>
                <a:latin typeface="Calibri"/>
                <a:ea typeface="Libre Franklin"/>
              </a:rPr>
              <a:t>and Heuristic </a:t>
            </a:r>
            <a:r>
              <a:rPr b="0" lang="en-US" sz="1600" spc="-1" strike="noStrike">
                <a:solidFill>
                  <a:srgbClr val="595959"/>
                </a:solidFill>
                <a:latin typeface="Calibri"/>
                <a:ea typeface="Libre Franklin"/>
              </a:rPr>
              <a:t>Algorithm</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9" name="TextShape 1"/>
          <p:cNvSpPr txBox="1"/>
          <p:nvPr/>
        </p:nvSpPr>
        <p:spPr>
          <a:xfrm>
            <a:off x="467640" y="411480"/>
            <a:ext cx="7708320" cy="451800"/>
          </a:xfrm>
          <a:prstGeom prst="rect">
            <a:avLst/>
          </a:prstGeom>
          <a:noFill/>
          <a:ln>
            <a:noFill/>
          </a:ln>
        </p:spPr>
        <p:txBody>
          <a:bodyPr tIns="91440" bIns="91440" anchor="ctr">
            <a:noAutofit/>
          </a:bodyPr>
          <a:p>
            <a:pPr algn="ctr">
              <a:lnSpc>
                <a:spcPct val="100000"/>
              </a:lnSpc>
              <a:tabLst>
                <a:tab algn="l" pos="0"/>
              </a:tabLst>
            </a:pPr>
            <a:r>
              <a:rPr b="1" lang="en-US" sz="2900" spc="-1" strike="noStrike">
                <a:solidFill>
                  <a:srgbClr val="595959"/>
                </a:solidFill>
                <a:latin typeface="Calibri"/>
                <a:ea typeface="Staatliches"/>
              </a:rPr>
              <a:t>Hàm </a:t>
            </a:r>
            <a:r>
              <a:rPr b="1" lang="en-US" sz="2900" spc="-1" strike="noStrike">
                <a:solidFill>
                  <a:srgbClr val="595959"/>
                </a:solidFill>
                <a:latin typeface="Calibri"/>
                <a:ea typeface="Staatliches"/>
              </a:rPr>
              <a:t>legalActi</a:t>
            </a:r>
            <a:r>
              <a:rPr b="1" lang="en-US" sz="2900" spc="-1" strike="noStrike">
                <a:solidFill>
                  <a:srgbClr val="595959"/>
                </a:solidFill>
                <a:latin typeface="Calibri"/>
                <a:ea typeface="Staatliches"/>
              </a:rPr>
              <a:t>on</a:t>
            </a:r>
            <a:endParaRPr b="0" lang="en-US" sz="2900" spc="-1" strike="noStrike">
              <a:solidFill>
                <a:srgbClr val="000000"/>
              </a:solidFill>
              <a:latin typeface="Arial"/>
            </a:endParaRPr>
          </a:p>
        </p:txBody>
      </p:sp>
      <p:sp>
        <p:nvSpPr>
          <p:cNvPr id="550" name="CustomShape 2"/>
          <p:cNvSpPr/>
          <p:nvPr/>
        </p:nvSpPr>
        <p:spPr>
          <a:xfrm rot="16200000">
            <a:off x="6325560" y="2309400"/>
            <a:ext cx="5149080" cy="524880"/>
          </a:xfrm>
          <a:custGeom>
            <a:avLst/>
            <a:gdLst/>
            <a:ahLst/>
            <a:rect l="l" t="t" r="r" b="b"/>
            <a:pathLst>
              <a:path w="30093" h="37515">
                <a:moveTo>
                  <a:pt x="1" y="0"/>
                </a:moveTo>
                <a:lnTo>
                  <a:pt x="30092" y="0"/>
                </a:lnTo>
                <a:lnTo>
                  <a:pt x="30092" y="37514"/>
                </a:lnTo>
                <a:lnTo>
                  <a:pt x="1" y="37514"/>
                </a:lnTo>
                <a:close/>
              </a:path>
            </a:pathLst>
          </a:custGeom>
          <a:gradFill rotWithShape="0">
            <a:gsLst>
              <a:gs pos="0">
                <a:srgbClr val="ffd966"/>
              </a:gs>
              <a:gs pos="100000">
                <a:srgbClr val="ffe599"/>
              </a:gs>
            </a:gsLst>
            <a:lin ang="2700000"/>
          </a:gradFill>
          <a:ln>
            <a:noFill/>
          </a:ln>
        </p:spPr>
        <p:style>
          <a:lnRef idx="0"/>
          <a:fillRef idx="0"/>
          <a:effectRef idx="0"/>
          <a:fontRef idx="minor"/>
        </p:style>
      </p:sp>
      <p:sp>
        <p:nvSpPr>
          <p:cNvPr id="551" name="CustomShape 3"/>
          <p:cNvSpPr/>
          <p:nvPr/>
        </p:nvSpPr>
        <p:spPr>
          <a:xfrm flipH="1" rot="16200000">
            <a:off x="8118360" y="-252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552" name="CustomShape 4"/>
          <p:cNvSpPr/>
          <p:nvPr/>
        </p:nvSpPr>
        <p:spPr>
          <a:xfrm rot="19912800">
            <a:off x="5905800" y="3967200"/>
            <a:ext cx="681840" cy="7329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553" name="CustomShape 5"/>
          <p:cNvSpPr/>
          <p:nvPr/>
        </p:nvSpPr>
        <p:spPr>
          <a:xfrm rot="3044400">
            <a:off x="6468120" y="994320"/>
            <a:ext cx="1009440" cy="8074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pic>
        <p:nvPicPr>
          <p:cNvPr id="554" name="Picture 4" descr=""/>
          <p:cNvPicPr/>
          <p:nvPr/>
        </p:nvPicPr>
        <p:blipFill>
          <a:blip r:embed="rId1"/>
          <a:stretch/>
        </p:blipFill>
        <p:spPr>
          <a:xfrm>
            <a:off x="433080" y="1469520"/>
            <a:ext cx="7849080" cy="35290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5" name="TextShape 1"/>
          <p:cNvSpPr txBox="1"/>
          <p:nvPr/>
        </p:nvSpPr>
        <p:spPr>
          <a:xfrm>
            <a:off x="467640" y="411480"/>
            <a:ext cx="7708320" cy="451800"/>
          </a:xfrm>
          <a:prstGeom prst="rect">
            <a:avLst/>
          </a:prstGeom>
          <a:noFill/>
          <a:ln>
            <a:noFill/>
          </a:ln>
        </p:spPr>
        <p:txBody>
          <a:bodyPr tIns="91440" bIns="91440" anchor="ctr">
            <a:noAutofit/>
          </a:bodyPr>
          <a:p>
            <a:pPr algn="ctr">
              <a:lnSpc>
                <a:spcPct val="100000"/>
              </a:lnSpc>
              <a:tabLst>
                <a:tab algn="l" pos="0"/>
              </a:tabLst>
            </a:pPr>
            <a:r>
              <a:rPr b="1" lang="en-US" sz="2900" spc="-1" strike="noStrike">
                <a:solidFill>
                  <a:srgbClr val="595959"/>
                </a:solidFill>
                <a:latin typeface="Calibri"/>
                <a:ea typeface="Staatliches"/>
              </a:rPr>
              <a:t>Hàm </a:t>
            </a:r>
            <a:r>
              <a:rPr b="1" lang="en-US" sz="2900" spc="-1" strike="noStrike">
                <a:solidFill>
                  <a:srgbClr val="595959"/>
                </a:solidFill>
                <a:latin typeface="Calibri"/>
                <a:ea typeface="Staatliches"/>
              </a:rPr>
              <a:t>isLegalA</a:t>
            </a:r>
            <a:r>
              <a:rPr b="1" lang="en-US" sz="2900" spc="-1" strike="noStrike">
                <a:solidFill>
                  <a:srgbClr val="595959"/>
                </a:solidFill>
                <a:latin typeface="Calibri"/>
                <a:ea typeface="Staatliches"/>
              </a:rPr>
              <a:t>ction</a:t>
            </a:r>
            <a:endParaRPr b="0" lang="en-US" sz="2900" spc="-1" strike="noStrike">
              <a:solidFill>
                <a:srgbClr val="000000"/>
              </a:solidFill>
              <a:latin typeface="Arial"/>
            </a:endParaRPr>
          </a:p>
        </p:txBody>
      </p:sp>
      <p:sp>
        <p:nvSpPr>
          <p:cNvPr id="556" name="CustomShape 2"/>
          <p:cNvSpPr/>
          <p:nvPr/>
        </p:nvSpPr>
        <p:spPr>
          <a:xfrm rot="16200000">
            <a:off x="6325560" y="2309400"/>
            <a:ext cx="5149080" cy="524880"/>
          </a:xfrm>
          <a:custGeom>
            <a:avLst/>
            <a:gdLst/>
            <a:ahLst/>
            <a:rect l="l" t="t" r="r" b="b"/>
            <a:pathLst>
              <a:path w="30093" h="37515">
                <a:moveTo>
                  <a:pt x="1" y="0"/>
                </a:moveTo>
                <a:lnTo>
                  <a:pt x="30092" y="0"/>
                </a:lnTo>
                <a:lnTo>
                  <a:pt x="30092" y="37514"/>
                </a:lnTo>
                <a:lnTo>
                  <a:pt x="1" y="37514"/>
                </a:lnTo>
                <a:close/>
              </a:path>
            </a:pathLst>
          </a:custGeom>
          <a:gradFill rotWithShape="0">
            <a:gsLst>
              <a:gs pos="0">
                <a:srgbClr val="ffd966"/>
              </a:gs>
              <a:gs pos="100000">
                <a:srgbClr val="ffe599"/>
              </a:gs>
            </a:gsLst>
            <a:lin ang="2700000"/>
          </a:gradFill>
          <a:ln>
            <a:noFill/>
          </a:ln>
        </p:spPr>
        <p:style>
          <a:lnRef idx="0"/>
          <a:fillRef idx="0"/>
          <a:effectRef idx="0"/>
          <a:fontRef idx="minor"/>
        </p:style>
      </p:sp>
      <p:sp>
        <p:nvSpPr>
          <p:cNvPr id="557" name="CustomShape 3"/>
          <p:cNvSpPr/>
          <p:nvPr/>
        </p:nvSpPr>
        <p:spPr>
          <a:xfrm flipH="1" rot="16200000">
            <a:off x="8118360" y="-252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558" name="CustomShape 4"/>
          <p:cNvSpPr/>
          <p:nvPr/>
        </p:nvSpPr>
        <p:spPr>
          <a:xfrm rot="19912800">
            <a:off x="5905800" y="3967200"/>
            <a:ext cx="681840" cy="7329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559" name="CustomShape 5"/>
          <p:cNvSpPr/>
          <p:nvPr/>
        </p:nvSpPr>
        <p:spPr>
          <a:xfrm rot="3044400">
            <a:off x="6468120" y="994320"/>
            <a:ext cx="1009440" cy="8074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pic>
        <p:nvPicPr>
          <p:cNvPr id="560" name="Picture 1" descr=""/>
          <p:cNvPicPr/>
          <p:nvPr/>
        </p:nvPicPr>
        <p:blipFill>
          <a:blip r:embed="rId1"/>
          <a:stretch/>
        </p:blipFill>
        <p:spPr>
          <a:xfrm>
            <a:off x="743040" y="1986120"/>
            <a:ext cx="6305040" cy="2676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1" name="TextShape 1"/>
          <p:cNvSpPr txBox="1"/>
          <p:nvPr/>
        </p:nvSpPr>
        <p:spPr>
          <a:xfrm>
            <a:off x="467640" y="411480"/>
            <a:ext cx="7708320" cy="451800"/>
          </a:xfrm>
          <a:prstGeom prst="rect">
            <a:avLst/>
          </a:prstGeom>
          <a:noFill/>
          <a:ln>
            <a:noFill/>
          </a:ln>
        </p:spPr>
        <p:txBody>
          <a:bodyPr tIns="91440" bIns="91440" anchor="ctr">
            <a:noAutofit/>
          </a:bodyPr>
          <a:p>
            <a:pPr algn="ctr">
              <a:lnSpc>
                <a:spcPct val="100000"/>
              </a:lnSpc>
              <a:tabLst>
                <a:tab algn="l" pos="0"/>
              </a:tabLst>
            </a:pPr>
            <a:r>
              <a:rPr b="1" lang="en-US" sz="2900" spc="-1" strike="noStrike">
                <a:solidFill>
                  <a:srgbClr val="595959"/>
                </a:solidFill>
                <a:latin typeface="Calibri"/>
                <a:ea typeface="Staatliches"/>
              </a:rPr>
              <a:t>Hàm </a:t>
            </a:r>
            <a:r>
              <a:rPr b="1" lang="en-US" sz="2900" spc="-1" strike="noStrike">
                <a:solidFill>
                  <a:srgbClr val="595959"/>
                </a:solidFill>
                <a:latin typeface="Calibri"/>
                <a:ea typeface="Staatliches"/>
              </a:rPr>
              <a:t>updateS</a:t>
            </a:r>
            <a:r>
              <a:rPr b="1" lang="en-US" sz="2900" spc="-1" strike="noStrike">
                <a:solidFill>
                  <a:srgbClr val="595959"/>
                </a:solidFill>
                <a:latin typeface="Calibri"/>
                <a:ea typeface="Staatliches"/>
              </a:rPr>
              <a:t>tate</a:t>
            </a:r>
            <a:endParaRPr b="0" lang="en-US" sz="2900" spc="-1" strike="noStrike">
              <a:solidFill>
                <a:srgbClr val="000000"/>
              </a:solidFill>
              <a:latin typeface="Arial"/>
            </a:endParaRPr>
          </a:p>
        </p:txBody>
      </p:sp>
      <p:sp>
        <p:nvSpPr>
          <p:cNvPr id="562" name="CustomShape 2"/>
          <p:cNvSpPr/>
          <p:nvPr/>
        </p:nvSpPr>
        <p:spPr>
          <a:xfrm rot="16200000">
            <a:off x="6325560" y="2306880"/>
            <a:ext cx="5149080" cy="524880"/>
          </a:xfrm>
          <a:custGeom>
            <a:avLst/>
            <a:gdLst/>
            <a:ahLst/>
            <a:rect l="l" t="t" r="r" b="b"/>
            <a:pathLst>
              <a:path w="30093" h="37515">
                <a:moveTo>
                  <a:pt x="1" y="0"/>
                </a:moveTo>
                <a:lnTo>
                  <a:pt x="30092" y="0"/>
                </a:lnTo>
                <a:lnTo>
                  <a:pt x="30092" y="37514"/>
                </a:lnTo>
                <a:lnTo>
                  <a:pt x="1" y="37514"/>
                </a:lnTo>
                <a:close/>
              </a:path>
            </a:pathLst>
          </a:custGeom>
          <a:gradFill rotWithShape="0">
            <a:gsLst>
              <a:gs pos="0">
                <a:srgbClr val="ffd966"/>
              </a:gs>
              <a:gs pos="100000">
                <a:srgbClr val="ffe599"/>
              </a:gs>
            </a:gsLst>
            <a:lin ang="2700000"/>
          </a:gradFill>
          <a:ln>
            <a:noFill/>
          </a:ln>
        </p:spPr>
        <p:style>
          <a:lnRef idx="0"/>
          <a:fillRef idx="0"/>
          <a:effectRef idx="0"/>
          <a:fontRef idx="minor"/>
        </p:style>
      </p:sp>
      <p:sp>
        <p:nvSpPr>
          <p:cNvPr id="563" name="CustomShape 3"/>
          <p:cNvSpPr/>
          <p:nvPr/>
        </p:nvSpPr>
        <p:spPr>
          <a:xfrm flipH="1" rot="16200000">
            <a:off x="8118360" y="-2520"/>
            <a:ext cx="1044720" cy="1044720"/>
          </a:xfrm>
          <a:prstGeom prst="corner">
            <a:avLst>
              <a:gd name="adj1" fmla="val 50000"/>
              <a:gd name="adj2" fmla="val 50000"/>
            </a:avLst>
          </a:prstGeom>
          <a:solidFill>
            <a:schemeClr val="dk2"/>
          </a:solidFill>
          <a:ln>
            <a:noFill/>
          </a:ln>
        </p:spPr>
        <p:style>
          <a:lnRef idx="0"/>
          <a:fillRef idx="0"/>
          <a:effectRef idx="0"/>
          <a:fontRef idx="minor"/>
        </p:style>
      </p:sp>
      <p:sp>
        <p:nvSpPr>
          <p:cNvPr id="564" name="CustomShape 4"/>
          <p:cNvSpPr/>
          <p:nvPr/>
        </p:nvSpPr>
        <p:spPr>
          <a:xfrm rot="19912800">
            <a:off x="5905800" y="3967200"/>
            <a:ext cx="681840" cy="7329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565" name="CustomShape 5"/>
          <p:cNvSpPr/>
          <p:nvPr/>
        </p:nvSpPr>
        <p:spPr>
          <a:xfrm rot="3044400">
            <a:off x="6499080" y="1014120"/>
            <a:ext cx="1009440" cy="8074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pic>
        <p:nvPicPr>
          <p:cNvPr id="566" name="Picture 1" descr=""/>
          <p:cNvPicPr/>
          <p:nvPr/>
        </p:nvPicPr>
        <p:blipFill>
          <a:blip r:embed="rId1"/>
          <a:stretch/>
        </p:blipFill>
        <p:spPr>
          <a:xfrm>
            <a:off x="184680" y="1487880"/>
            <a:ext cx="8774640" cy="2738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966"/>
        </a:solidFill>
      </p:bgPr>
    </p:bg>
    <p:spTree>
      <p:nvGrpSpPr>
        <p:cNvPr id="1" name=""/>
        <p:cNvGrpSpPr/>
        <p:nvPr/>
      </p:nvGrpSpPr>
      <p:grpSpPr>
        <a:xfrm>
          <a:off x="0" y="0"/>
          <a:ext cx="0" cy="0"/>
          <a:chOff x="0" y="0"/>
          <a:chExt cx="0" cy="0"/>
        </a:xfrm>
      </p:grpSpPr>
      <p:sp>
        <p:nvSpPr>
          <p:cNvPr id="567" name="TextShape 1"/>
          <p:cNvSpPr txBox="1"/>
          <p:nvPr/>
        </p:nvSpPr>
        <p:spPr>
          <a:xfrm>
            <a:off x="714600" y="195480"/>
            <a:ext cx="7708320" cy="451800"/>
          </a:xfrm>
          <a:prstGeom prst="rect">
            <a:avLst/>
          </a:prstGeom>
          <a:noFill/>
          <a:ln>
            <a:noFill/>
          </a:ln>
        </p:spPr>
        <p:txBody>
          <a:bodyPr tIns="91440" bIns="91440" anchor="ctr">
            <a:noAutofit/>
          </a:bodyPr>
          <a:p>
            <a:pPr algn="ctr">
              <a:lnSpc>
                <a:spcPct val="100000"/>
              </a:lnSpc>
              <a:tabLst>
                <a:tab algn="l" pos="0"/>
              </a:tabLst>
            </a:pPr>
            <a:r>
              <a:rPr b="1" lang="en-US" sz="2900" spc="-1" strike="noStrike">
                <a:solidFill>
                  <a:srgbClr val="595959"/>
                </a:solidFill>
                <a:latin typeface="Calibri"/>
                <a:ea typeface="Staatliches"/>
              </a:rPr>
              <a:t>Hàm </a:t>
            </a:r>
            <a:r>
              <a:rPr b="1" lang="en-US" sz="2900" spc="-1" strike="noStrike">
                <a:solidFill>
                  <a:srgbClr val="595959"/>
                </a:solidFill>
                <a:latin typeface="Calibri"/>
                <a:ea typeface="Staatliches"/>
              </a:rPr>
              <a:t>isFailed </a:t>
            </a:r>
            <a:r>
              <a:rPr b="1" lang="en-US" sz="2900" spc="-1" strike="noStrike">
                <a:solidFill>
                  <a:srgbClr val="595959"/>
                </a:solidFill>
                <a:latin typeface="Calibri"/>
                <a:ea typeface="Staatliches"/>
              </a:rPr>
              <a:t>(check </a:t>
            </a:r>
            <a:r>
              <a:rPr b="1" lang="en-US" sz="2900" spc="-1" strike="noStrike">
                <a:solidFill>
                  <a:srgbClr val="595959"/>
                </a:solidFill>
                <a:latin typeface="Calibri"/>
                <a:ea typeface="Staatliches"/>
              </a:rPr>
              <a:t>deadloc</a:t>
            </a:r>
            <a:r>
              <a:rPr b="1" lang="en-US" sz="2900" spc="-1" strike="noStrike">
                <a:solidFill>
                  <a:srgbClr val="595959"/>
                </a:solidFill>
                <a:latin typeface="Calibri"/>
                <a:ea typeface="Staatliches"/>
              </a:rPr>
              <a:t>k)</a:t>
            </a:r>
            <a:endParaRPr b="0" lang="en-US" sz="2900" spc="-1" strike="noStrike">
              <a:solidFill>
                <a:srgbClr val="000000"/>
              </a:solidFill>
              <a:latin typeface="Arial"/>
            </a:endParaRPr>
          </a:p>
        </p:txBody>
      </p:sp>
      <p:sp>
        <p:nvSpPr>
          <p:cNvPr id="568" name="CustomShape 2"/>
          <p:cNvSpPr/>
          <p:nvPr/>
        </p:nvSpPr>
        <p:spPr>
          <a:xfrm>
            <a:off x="3669120" y="2831040"/>
            <a:ext cx="1752120" cy="31428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GB" sz="2000" spc="-1" strike="noStrike">
                <a:solidFill>
                  <a:srgbClr val="595959"/>
                </a:solidFill>
                <a:latin typeface="Staatliches"/>
                <a:ea typeface="Staatliches"/>
              </a:rPr>
              <a:t>Your Logo</a:t>
            </a:r>
            <a:endParaRPr b="0" lang="en-US" sz="2000" spc="-1" strike="noStrike">
              <a:latin typeface="Arial"/>
            </a:endParaRPr>
          </a:p>
        </p:txBody>
      </p:sp>
      <p:grpSp>
        <p:nvGrpSpPr>
          <p:cNvPr id="569" name="Group 3"/>
          <p:cNvGrpSpPr/>
          <p:nvPr/>
        </p:nvGrpSpPr>
        <p:grpSpPr>
          <a:xfrm>
            <a:off x="3827520" y="1428120"/>
            <a:ext cx="1408320" cy="1426320"/>
            <a:chOff x="3827520" y="1428120"/>
            <a:chExt cx="1408320" cy="1426320"/>
          </a:xfrm>
        </p:grpSpPr>
        <p:sp>
          <p:nvSpPr>
            <p:cNvPr id="570" name="CustomShape 4"/>
            <p:cNvSpPr/>
            <p:nvPr/>
          </p:nvSpPr>
          <p:spPr>
            <a:xfrm rot="19912200">
              <a:off x="4233600" y="2130840"/>
              <a:ext cx="579960" cy="6231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2"/>
            </a:solidFill>
            <a:ln>
              <a:noFill/>
            </a:ln>
          </p:spPr>
          <p:style>
            <a:lnRef idx="0"/>
            <a:fillRef idx="0"/>
            <a:effectRef idx="0"/>
            <a:fontRef idx="minor"/>
          </p:style>
        </p:sp>
        <p:sp>
          <p:nvSpPr>
            <p:cNvPr id="571" name="CustomShape 5"/>
            <p:cNvSpPr/>
            <p:nvPr/>
          </p:nvSpPr>
          <p:spPr>
            <a:xfrm rot="19912200">
              <a:off x="4510800" y="1878480"/>
              <a:ext cx="641520" cy="51336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5"/>
            </a:solidFill>
            <a:ln>
              <a:noFill/>
            </a:ln>
          </p:spPr>
          <p:style>
            <a:lnRef idx="0"/>
            <a:fillRef idx="0"/>
            <a:effectRef idx="0"/>
            <a:fontRef idx="minor"/>
          </p:style>
        </p:sp>
        <p:sp>
          <p:nvSpPr>
            <p:cNvPr id="572" name="CustomShape 6"/>
            <p:cNvSpPr/>
            <p:nvPr/>
          </p:nvSpPr>
          <p:spPr>
            <a:xfrm rot="19912200">
              <a:off x="3923640" y="1837080"/>
              <a:ext cx="640800" cy="56880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lt1"/>
            </a:solidFill>
            <a:ln>
              <a:noFill/>
            </a:ln>
          </p:spPr>
          <p:style>
            <a:lnRef idx="0"/>
            <a:fillRef idx="0"/>
            <a:effectRef idx="0"/>
            <a:fontRef idx="minor"/>
          </p:style>
        </p:sp>
        <p:sp>
          <p:nvSpPr>
            <p:cNvPr id="573" name="CustomShape 7"/>
            <p:cNvSpPr/>
            <p:nvPr/>
          </p:nvSpPr>
          <p:spPr>
            <a:xfrm rot="19912200">
              <a:off x="4281840" y="1526040"/>
              <a:ext cx="572040" cy="622080"/>
            </a:xfrm>
            <a:custGeom>
              <a:avLst/>
              <a:gdLst/>
              <a:ahLst/>
              <a:rect l="l" t="t" r="r" b="b"/>
              <a:pathLst>
                <a:path w="89089" h="96874">
                  <a:moveTo>
                    <a:pt x="27507" y="1"/>
                  </a:moveTo>
                  <a:cubicBezTo>
                    <a:pt x="26445" y="1"/>
                    <a:pt x="25339" y="171"/>
                    <a:pt x="24209" y="542"/>
                  </a:cubicBezTo>
                  <a:cubicBezTo>
                    <a:pt x="14679" y="3609"/>
                    <a:pt x="14788" y="17192"/>
                    <a:pt x="24428" y="20040"/>
                  </a:cubicBezTo>
                  <a:lnTo>
                    <a:pt x="1" y="27981"/>
                  </a:lnTo>
                  <a:lnTo>
                    <a:pt x="7997" y="52628"/>
                  </a:lnTo>
                  <a:cubicBezTo>
                    <a:pt x="9461" y="47767"/>
                    <a:pt x="13641" y="45329"/>
                    <a:pt x="17818" y="45329"/>
                  </a:cubicBezTo>
                  <a:cubicBezTo>
                    <a:pt x="21925" y="45329"/>
                    <a:pt x="26029" y="47685"/>
                    <a:pt x="27550" y="52409"/>
                  </a:cubicBezTo>
                  <a:cubicBezTo>
                    <a:pt x="29907" y="59606"/>
                    <a:pt x="24175" y="65834"/>
                    <a:pt x="17783" y="65834"/>
                  </a:cubicBezTo>
                  <a:cubicBezTo>
                    <a:pt x="15711" y="65834"/>
                    <a:pt x="13569" y="65180"/>
                    <a:pt x="11612" y="63691"/>
                  </a:cubicBezTo>
                  <a:lnTo>
                    <a:pt x="11612" y="63691"/>
                  </a:lnTo>
                  <a:lnTo>
                    <a:pt x="19608" y="88338"/>
                  </a:lnTo>
                  <a:lnTo>
                    <a:pt x="45241" y="80013"/>
                  </a:lnTo>
                  <a:lnTo>
                    <a:pt x="45241" y="80013"/>
                  </a:lnTo>
                  <a:cubicBezTo>
                    <a:pt x="39432" y="87032"/>
                    <a:pt x="44960" y="96874"/>
                    <a:pt x="53053" y="96874"/>
                  </a:cubicBezTo>
                  <a:cubicBezTo>
                    <a:pt x="54117" y="96874"/>
                    <a:pt x="55226" y="96703"/>
                    <a:pt x="56359" y="96334"/>
                  </a:cubicBezTo>
                  <a:cubicBezTo>
                    <a:pt x="60686" y="94910"/>
                    <a:pt x="63588" y="90748"/>
                    <a:pt x="63424" y="86202"/>
                  </a:cubicBezTo>
                  <a:cubicBezTo>
                    <a:pt x="63260" y="81601"/>
                    <a:pt x="60083" y="77712"/>
                    <a:pt x="55647" y="76617"/>
                  </a:cubicBezTo>
                  <a:lnTo>
                    <a:pt x="79965" y="68730"/>
                  </a:lnTo>
                  <a:lnTo>
                    <a:pt x="71804" y="43755"/>
                  </a:lnTo>
                  <a:lnTo>
                    <a:pt x="71804" y="43755"/>
                  </a:lnTo>
                  <a:cubicBezTo>
                    <a:pt x="73679" y="45162"/>
                    <a:pt x="75805" y="45805"/>
                    <a:pt x="77890" y="45805"/>
                  </a:cubicBezTo>
                  <a:cubicBezTo>
                    <a:pt x="82623" y="45805"/>
                    <a:pt x="87141" y="42485"/>
                    <a:pt x="88016" y="37237"/>
                  </a:cubicBezTo>
                  <a:cubicBezTo>
                    <a:pt x="89088" y="30802"/>
                    <a:pt x="84007" y="25320"/>
                    <a:pt x="77978" y="25320"/>
                  </a:cubicBezTo>
                  <a:cubicBezTo>
                    <a:pt x="76925" y="25320"/>
                    <a:pt x="75844" y="25487"/>
                    <a:pt x="74761" y="25845"/>
                  </a:cubicBezTo>
                  <a:cubicBezTo>
                    <a:pt x="71585" y="26831"/>
                    <a:pt x="69120" y="29351"/>
                    <a:pt x="68134" y="32527"/>
                  </a:cubicBezTo>
                  <a:lnTo>
                    <a:pt x="60302" y="8428"/>
                  </a:lnTo>
                  <a:lnTo>
                    <a:pt x="35491" y="16480"/>
                  </a:lnTo>
                  <a:cubicBezTo>
                    <a:pt x="40850" y="9432"/>
                    <a:pt x="35401" y="1"/>
                    <a:pt x="27507" y="1"/>
                  </a:cubicBezTo>
                  <a:close/>
                </a:path>
              </a:pathLst>
            </a:custGeom>
            <a:solidFill>
              <a:schemeClr val="accent3"/>
            </a:solidFill>
            <a:ln>
              <a:noFill/>
            </a:ln>
          </p:spPr>
          <p:style>
            <a:lnRef idx="0"/>
            <a:fillRef idx="0"/>
            <a:effectRef idx="0"/>
            <a:fontRef idx="minor"/>
          </p:style>
        </p:sp>
      </p:grpSp>
      <p:pic>
        <p:nvPicPr>
          <p:cNvPr id="574" name="Picture 1" descr=""/>
          <p:cNvPicPr/>
          <p:nvPr/>
        </p:nvPicPr>
        <p:blipFill>
          <a:blip r:embed="rId1"/>
          <a:stretch/>
        </p:blipFill>
        <p:spPr>
          <a:xfrm>
            <a:off x="1659240" y="771480"/>
            <a:ext cx="5825520" cy="4176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966"/>
        </a:solidFill>
      </p:bgPr>
    </p:bg>
    <p:spTree>
      <p:nvGrpSpPr>
        <p:cNvPr id="1" name=""/>
        <p:cNvGrpSpPr/>
        <p:nvPr/>
      </p:nvGrpSpPr>
      <p:grpSpPr>
        <a:xfrm>
          <a:off x="0" y="0"/>
          <a:ext cx="0" cy="0"/>
          <a:chOff x="0" y="0"/>
          <a:chExt cx="0" cy="0"/>
        </a:xfrm>
      </p:grpSpPr>
      <p:sp>
        <p:nvSpPr>
          <p:cNvPr id="575" name="TextShape 1"/>
          <p:cNvSpPr txBox="1"/>
          <p:nvPr/>
        </p:nvSpPr>
        <p:spPr>
          <a:xfrm>
            <a:off x="718560" y="195480"/>
            <a:ext cx="7708320" cy="451800"/>
          </a:xfrm>
          <a:prstGeom prst="rect">
            <a:avLst/>
          </a:prstGeom>
          <a:noFill/>
          <a:ln>
            <a:noFill/>
          </a:ln>
        </p:spPr>
        <p:txBody>
          <a:bodyPr tIns="91440" bIns="91440" anchor="ctr">
            <a:noAutofit/>
          </a:bodyPr>
          <a:p>
            <a:pPr algn="ctr">
              <a:lnSpc>
                <a:spcPct val="100000"/>
              </a:lnSpc>
            </a:pPr>
            <a:r>
              <a:rPr b="1" lang="en-US" sz="2900" spc="-1" strike="noStrike">
                <a:solidFill>
                  <a:srgbClr val="595959"/>
                </a:solidFill>
                <a:latin typeface="Calibri"/>
                <a:ea typeface="Staatliches"/>
              </a:rPr>
              <a:t>Hàm </a:t>
            </a:r>
            <a:r>
              <a:rPr b="1" lang="en-US" sz="2900" spc="-1" strike="noStrike">
                <a:solidFill>
                  <a:srgbClr val="595959"/>
                </a:solidFill>
                <a:latin typeface="Calibri"/>
                <a:ea typeface="Staatliches"/>
              </a:rPr>
              <a:t>isFailed </a:t>
            </a:r>
            <a:r>
              <a:rPr b="1" lang="en-US" sz="2900" spc="-1" strike="noStrike">
                <a:solidFill>
                  <a:srgbClr val="595959"/>
                </a:solidFill>
                <a:latin typeface="Calibri"/>
                <a:ea typeface="Staatliches"/>
              </a:rPr>
              <a:t>(check </a:t>
            </a:r>
            <a:r>
              <a:rPr b="1" lang="en-US" sz="2900" spc="-1" strike="noStrike">
                <a:solidFill>
                  <a:srgbClr val="595959"/>
                </a:solidFill>
                <a:latin typeface="Calibri"/>
                <a:ea typeface="Staatliches"/>
              </a:rPr>
              <a:t>deadloc</a:t>
            </a:r>
            <a:r>
              <a:rPr b="1" lang="en-US" sz="2900" spc="-1" strike="noStrike">
                <a:solidFill>
                  <a:srgbClr val="595959"/>
                </a:solidFill>
                <a:latin typeface="Calibri"/>
                <a:ea typeface="Staatliches"/>
              </a:rPr>
              <a:t>k)</a:t>
            </a:r>
            <a:endParaRPr b="0" lang="en-US" sz="2900" spc="-1" strike="noStrike">
              <a:solidFill>
                <a:srgbClr val="000000"/>
              </a:solidFill>
              <a:latin typeface="Arial"/>
            </a:endParaRPr>
          </a:p>
        </p:txBody>
      </p:sp>
      <p:sp>
        <p:nvSpPr>
          <p:cNvPr id="576" name="CustomShape 2"/>
          <p:cNvSpPr/>
          <p:nvPr/>
        </p:nvSpPr>
        <p:spPr>
          <a:xfrm>
            <a:off x="3669120" y="2831040"/>
            <a:ext cx="1752120" cy="31428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GB" sz="2000" spc="-1" strike="noStrike">
                <a:solidFill>
                  <a:srgbClr val="595959"/>
                </a:solidFill>
                <a:latin typeface="Staatliches"/>
                <a:ea typeface="Staatliches"/>
              </a:rPr>
              <a:t>Your Logo</a:t>
            </a:r>
            <a:endParaRPr b="0" lang="en-US" sz="2000" spc="-1" strike="noStrike">
              <a:latin typeface="Arial"/>
            </a:endParaRPr>
          </a:p>
        </p:txBody>
      </p:sp>
      <p:grpSp>
        <p:nvGrpSpPr>
          <p:cNvPr id="577" name="Group 3"/>
          <p:cNvGrpSpPr/>
          <p:nvPr/>
        </p:nvGrpSpPr>
        <p:grpSpPr>
          <a:xfrm>
            <a:off x="3827520" y="1428120"/>
            <a:ext cx="1408320" cy="1426320"/>
            <a:chOff x="3827520" y="1428120"/>
            <a:chExt cx="1408320" cy="1426320"/>
          </a:xfrm>
        </p:grpSpPr>
        <p:sp>
          <p:nvSpPr>
            <p:cNvPr id="578" name="CustomShape 4"/>
            <p:cNvSpPr/>
            <p:nvPr/>
          </p:nvSpPr>
          <p:spPr>
            <a:xfrm rot="19912200">
              <a:off x="4233600" y="2130840"/>
              <a:ext cx="579960" cy="6231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2"/>
            </a:solidFill>
            <a:ln>
              <a:noFill/>
            </a:ln>
          </p:spPr>
          <p:style>
            <a:lnRef idx="0"/>
            <a:fillRef idx="0"/>
            <a:effectRef idx="0"/>
            <a:fontRef idx="minor"/>
          </p:style>
        </p:sp>
        <p:sp>
          <p:nvSpPr>
            <p:cNvPr id="579" name="CustomShape 5"/>
            <p:cNvSpPr/>
            <p:nvPr/>
          </p:nvSpPr>
          <p:spPr>
            <a:xfrm rot="19912200">
              <a:off x="4510800" y="1878480"/>
              <a:ext cx="641520" cy="51336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5"/>
            </a:solidFill>
            <a:ln>
              <a:noFill/>
            </a:ln>
          </p:spPr>
          <p:style>
            <a:lnRef idx="0"/>
            <a:fillRef idx="0"/>
            <a:effectRef idx="0"/>
            <a:fontRef idx="minor"/>
          </p:style>
        </p:sp>
        <p:sp>
          <p:nvSpPr>
            <p:cNvPr id="580" name="CustomShape 6"/>
            <p:cNvSpPr/>
            <p:nvPr/>
          </p:nvSpPr>
          <p:spPr>
            <a:xfrm rot="19912200">
              <a:off x="3923640" y="1837080"/>
              <a:ext cx="640800" cy="568800"/>
            </a:xfrm>
            <a:custGeom>
              <a:avLst/>
              <a:gdLst/>
              <a:ahLst/>
              <a:rect l="l" t="t" r="r" b="b"/>
              <a:pathLst>
                <a:path w="99756" h="88555">
                  <a:moveTo>
                    <a:pt x="38028" y="0"/>
                  </a:moveTo>
                  <a:cubicBezTo>
                    <a:pt x="36964" y="0"/>
                    <a:pt x="35855" y="170"/>
                    <a:pt x="34724" y="539"/>
                  </a:cubicBezTo>
                  <a:cubicBezTo>
                    <a:pt x="25139" y="3661"/>
                    <a:pt x="25303" y="17299"/>
                    <a:pt x="34997" y="20147"/>
                  </a:cubicBezTo>
                  <a:lnTo>
                    <a:pt x="10351" y="28198"/>
                  </a:lnTo>
                  <a:lnTo>
                    <a:pt x="18347" y="52844"/>
                  </a:lnTo>
                  <a:cubicBezTo>
                    <a:pt x="16380" y="51335"/>
                    <a:pt x="14223" y="50671"/>
                    <a:pt x="12136" y="50671"/>
                  </a:cubicBezTo>
                  <a:cubicBezTo>
                    <a:pt x="5741" y="50671"/>
                    <a:pt x="1" y="56901"/>
                    <a:pt x="2355" y="64127"/>
                  </a:cubicBezTo>
                  <a:cubicBezTo>
                    <a:pt x="3873" y="68899"/>
                    <a:pt x="7982" y="71268"/>
                    <a:pt x="12096" y="71268"/>
                  </a:cubicBezTo>
                  <a:cubicBezTo>
                    <a:pt x="16293" y="71268"/>
                    <a:pt x="20496" y="68803"/>
                    <a:pt x="21962" y="63908"/>
                  </a:cubicBezTo>
                  <a:lnTo>
                    <a:pt x="29959" y="88555"/>
                  </a:lnTo>
                  <a:lnTo>
                    <a:pt x="55098" y="80394"/>
                  </a:lnTo>
                  <a:cubicBezTo>
                    <a:pt x="51593" y="79572"/>
                    <a:pt x="48745" y="76998"/>
                    <a:pt x="47649" y="73548"/>
                  </a:cubicBezTo>
                  <a:cubicBezTo>
                    <a:pt x="45897" y="68125"/>
                    <a:pt x="49457" y="62594"/>
                    <a:pt x="54331" y="61005"/>
                  </a:cubicBezTo>
                  <a:cubicBezTo>
                    <a:pt x="55326" y="60681"/>
                    <a:pt x="56375" y="60524"/>
                    <a:pt x="57430" y="60524"/>
                  </a:cubicBezTo>
                  <a:cubicBezTo>
                    <a:pt x="61547" y="60524"/>
                    <a:pt x="65752" y="62922"/>
                    <a:pt x="67147" y="67194"/>
                  </a:cubicBezTo>
                  <a:cubicBezTo>
                    <a:pt x="68243" y="70645"/>
                    <a:pt x="67421" y="74424"/>
                    <a:pt x="65066" y="77108"/>
                  </a:cubicBezTo>
                  <a:lnTo>
                    <a:pt x="90205" y="68947"/>
                  </a:lnTo>
                  <a:lnTo>
                    <a:pt x="82209" y="44300"/>
                  </a:lnTo>
                  <a:lnTo>
                    <a:pt x="82209" y="44300"/>
                  </a:lnTo>
                  <a:cubicBezTo>
                    <a:pt x="84124" y="45771"/>
                    <a:pt x="86316" y="46446"/>
                    <a:pt x="88466" y="46446"/>
                  </a:cubicBezTo>
                  <a:cubicBezTo>
                    <a:pt x="93204" y="46446"/>
                    <a:pt x="97736" y="43167"/>
                    <a:pt x="98640" y="37892"/>
                  </a:cubicBezTo>
                  <a:cubicBezTo>
                    <a:pt x="99756" y="31383"/>
                    <a:pt x="94635" y="25899"/>
                    <a:pt x="88572" y="25899"/>
                  </a:cubicBezTo>
                  <a:cubicBezTo>
                    <a:pt x="87493" y="25899"/>
                    <a:pt x="86385" y="26073"/>
                    <a:pt x="85276" y="26445"/>
                  </a:cubicBezTo>
                  <a:cubicBezTo>
                    <a:pt x="82100" y="27431"/>
                    <a:pt x="79635" y="30005"/>
                    <a:pt x="78649" y="33237"/>
                  </a:cubicBezTo>
                  <a:lnTo>
                    <a:pt x="70653" y="8590"/>
                  </a:lnTo>
                  <a:lnTo>
                    <a:pt x="46061" y="16587"/>
                  </a:lnTo>
                  <a:cubicBezTo>
                    <a:pt x="51471" y="9486"/>
                    <a:pt x="45976" y="0"/>
                    <a:pt x="38028" y="0"/>
                  </a:cubicBezTo>
                  <a:close/>
                </a:path>
              </a:pathLst>
            </a:custGeom>
            <a:solidFill>
              <a:schemeClr val="lt1"/>
            </a:solidFill>
            <a:ln>
              <a:noFill/>
            </a:ln>
          </p:spPr>
          <p:style>
            <a:lnRef idx="0"/>
            <a:fillRef idx="0"/>
            <a:effectRef idx="0"/>
            <a:fontRef idx="minor"/>
          </p:style>
        </p:sp>
        <p:sp>
          <p:nvSpPr>
            <p:cNvPr id="581" name="CustomShape 7"/>
            <p:cNvSpPr/>
            <p:nvPr/>
          </p:nvSpPr>
          <p:spPr>
            <a:xfrm rot="19912200">
              <a:off x="4281840" y="1526040"/>
              <a:ext cx="572040" cy="622080"/>
            </a:xfrm>
            <a:custGeom>
              <a:avLst/>
              <a:gdLst/>
              <a:ahLst/>
              <a:rect l="l" t="t" r="r" b="b"/>
              <a:pathLst>
                <a:path w="89089" h="96874">
                  <a:moveTo>
                    <a:pt x="27507" y="1"/>
                  </a:moveTo>
                  <a:cubicBezTo>
                    <a:pt x="26445" y="1"/>
                    <a:pt x="25339" y="171"/>
                    <a:pt x="24209" y="542"/>
                  </a:cubicBezTo>
                  <a:cubicBezTo>
                    <a:pt x="14679" y="3609"/>
                    <a:pt x="14788" y="17192"/>
                    <a:pt x="24428" y="20040"/>
                  </a:cubicBezTo>
                  <a:lnTo>
                    <a:pt x="1" y="27981"/>
                  </a:lnTo>
                  <a:lnTo>
                    <a:pt x="7997" y="52628"/>
                  </a:lnTo>
                  <a:cubicBezTo>
                    <a:pt x="9461" y="47767"/>
                    <a:pt x="13641" y="45329"/>
                    <a:pt x="17818" y="45329"/>
                  </a:cubicBezTo>
                  <a:cubicBezTo>
                    <a:pt x="21925" y="45329"/>
                    <a:pt x="26029" y="47685"/>
                    <a:pt x="27550" y="52409"/>
                  </a:cubicBezTo>
                  <a:cubicBezTo>
                    <a:pt x="29907" y="59606"/>
                    <a:pt x="24175" y="65834"/>
                    <a:pt x="17783" y="65834"/>
                  </a:cubicBezTo>
                  <a:cubicBezTo>
                    <a:pt x="15711" y="65834"/>
                    <a:pt x="13569" y="65180"/>
                    <a:pt x="11612" y="63691"/>
                  </a:cubicBezTo>
                  <a:lnTo>
                    <a:pt x="11612" y="63691"/>
                  </a:lnTo>
                  <a:lnTo>
                    <a:pt x="19608" y="88338"/>
                  </a:lnTo>
                  <a:lnTo>
                    <a:pt x="45241" y="80013"/>
                  </a:lnTo>
                  <a:lnTo>
                    <a:pt x="45241" y="80013"/>
                  </a:lnTo>
                  <a:cubicBezTo>
                    <a:pt x="39432" y="87032"/>
                    <a:pt x="44960" y="96874"/>
                    <a:pt x="53053" y="96874"/>
                  </a:cubicBezTo>
                  <a:cubicBezTo>
                    <a:pt x="54117" y="96874"/>
                    <a:pt x="55226" y="96703"/>
                    <a:pt x="56359" y="96334"/>
                  </a:cubicBezTo>
                  <a:cubicBezTo>
                    <a:pt x="60686" y="94910"/>
                    <a:pt x="63588" y="90748"/>
                    <a:pt x="63424" y="86202"/>
                  </a:cubicBezTo>
                  <a:cubicBezTo>
                    <a:pt x="63260" y="81601"/>
                    <a:pt x="60083" y="77712"/>
                    <a:pt x="55647" y="76617"/>
                  </a:cubicBezTo>
                  <a:lnTo>
                    <a:pt x="79965" y="68730"/>
                  </a:lnTo>
                  <a:lnTo>
                    <a:pt x="71804" y="43755"/>
                  </a:lnTo>
                  <a:lnTo>
                    <a:pt x="71804" y="43755"/>
                  </a:lnTo>
                  <a:cubicBezTo>
                    <a:pt x="73679" y="45162"/>
                    <a:pt x="75805" y="45805"/>
                    <a:pt x="77890" y="45805"/>
                  </a:cubicBezTo>
                  <a:cubicBezTo>
                    <a:pt x="82623" y="45805"/>
                    <a:pt x="87141" y="42485"/>
                    <a:pt x="88016" y="37237"/>
                  </a:cubicBezTo>
                  <a:cubicBezTo>
                    <a:pt x="89088" y="30802"/>
                    <a:pt x="84007" y="25320"/>
                    <a:pt x="77978" y="25320"/>
                  </a:cubicBezTo>
                  <a:cubicBezTo>
                    <a:pt x="76925" y="25320"/>
                    <a:pt x="75844" y="25487"/>
                    <a:pt x="74761" y="25845"/>
                  </a:cubicBezTo>
                  <a:cubicBezTo>
                    <a:pt x="71585" y="26831"/>
                    <a:pt x="69120" y="29351"/>
                    <a:pt x="68134" y="32527"/>
                  </a:cubicBezTo>
                  <a:lnTo>
                    <a:pt x="60302" y="8428"/>
                  </a:lnTo>
                  <a:lnTo>
                    <a:pt x="35491" y="16480"/>
                  </a:lnTo>
                  <a:cubicBezTo>
                    <a:pt x="40850" y="9432"/>
                    <a:pt x="35401" y="1"/>
                    <a:pt x="27507" y="1"/>
                  </a:cubicBezTo>
                  <a:close/>
                </a:path>
              </a:pathLst>
            </a:custGeom>
            <a:solidFill>
              <a:schemeClr val="accent3"/>
            </a:solidFill>
            <a:ln>
              <a:noFill/>
            </a:ln>
          </p:spPr>
          <p:style>
            <a:lnRef idx="0"/>
            <a:fillRef idx="0"/>
            <a:effectRef idx="0"/>
            <a:fontRef idx="minor"/>
          </p:style>
        </p:sp>
      </p:grpSp>
      <p:pic>
        <p:nvPicPr>
          <p:cNvPr id="582" name="Picture 1" descr=""/>
          <p:cNvPicPr/>
          <p:nvPr/>
        </p:nvPicPr>
        <p:blipFill>
          <a:blip r:embed="rId1"/>
          <a:stretch/>
        </p:blipFill>
        <p:spPr>
          <a:xfrm>
            <a:off x="79560" y="1320480"/>
            <a:ext cx="8696520" cy="3067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966"/>
        </a:solidFill>
      </p:bgPr>
    </p:bg>
    <p:spTree>
      <p:nvGrpSpPr>
        <p:cNvPr id="1" name=""/>
        <p:cNvGrpSpPr/>
        <p:nvPr/>
      </p:nvGrpSpPr>
      <p:grpSpPr>
        <a:xfrm>
          <a:off x="0" y="0"/>
          <a:ext cx="0" cy="0"/>
          <a:chOff x="0" y="0"/>
          <a:chExt cx="0" cy="0"/>
        </a:xfrm>
      </p:grpSpPr>
      <p:sp>
        <p:nvSpPr>
          <p:cNvPr id="583" name="TextShape 1"/>
          <p:cNvSpPr txBox="1"/>
          <p:nvPr/>
        </p:nvSpPr>
        <p:spPr>
          <a:xfrm>
            <a:off x="714600" y="195480"/>
            <a:ext cx="7708320" cy="451800"/>
          </a:xfrm>
          <a:prstGeom prst="rect">
            <a:avLst/>
          </a:prstGeom>
          <a:noFill/>
          <a:ln>
            <a:noFill/>
          </a:ln>
        </p:spPr>
        <p:txBody>
          <a:bodyPr tIns="91440" bIns="91440" anchor="ctr">
            <a:noAutofit/>
          </a:bodyPr>
          <a:p>
            <a:pPr algn="ctr">
              <a:lnSpc>
                <a:spcPct val="100000"/>
              </a:lnSpc>
            </a:pPr>
            <a:r>
              <a:rPr b="1" lang="en-US" sz="2900" spc="-1" strike="noStrike">
                <a:solidFill>
                  <a:srgbClr val="595959"/>
                </a:solidFill>
                <a:latin typeface="Calibri"/>
                <a:ea typeface="Staatliches"/>
              </a:rPr>
              <a:t>Hàm </a:t>
            </a:r>
            <a:r>
              <a:rPr b="1" lang="en-US" sz="2900" spc="-1" strike="noStrike">
                <a:solidFill>
                  <a:srgbClr val="595959"/>
                </a:solidFill>
                <a:latin typeface="Calibri"/>
                <a:ea typeface="Staatliches"/>
              </a:rPr>
              <a:t>isFailed </a:t>
            </a:r>
            <a:r>
              <a:rPr b="1" lang="en-US" sz="2900" spc="-1" strike="noStrike">
                <a:solidFill>
                  <a:srgbClr val="595959"/>
                </a:solidFill>
                <a:latin typeface="Calibri"/>
                <a:ea typeface="Staatliches"/>
              </a:rPr>
              <a:t>(check </a:t>
            </a:r>
            <a:r>
              <a:rPr b="1" lang="en-US" sz="2900" spc="-1" strike="noStrike">
                <a:solidFill>
                  <a:srgbClr val="595959"/>
                </a:solidFill>
                <a:latin typeface="Calibri"/>
                <a:ea typeface="Staatliches"/>
              </a:rPr>
              <a:t>deadloc</a:t>
            </a:r>
            <a:r>
              <a:rPr b="1" lang="en-US" sz="2900" spc="-1" strike="noStrike">
                <a:solidFill>
                  <a:srgbClr val="595959"/>
                </a:solidFill>
                <a:latin typeface="Calibri"/>
                <a:ea typeface="Staatliches"/>
              </a:rPr>
              <a:t>k)</a:t>
            </a:r>
            <a:endParaRPr b="0" lang="en-US" sz="2900" spc="-1" strike="noStrike">
              <a:solidFill>
                <a:srgbClr val="000000"/>
              </a:solidFill>
              <a:latin typeface="Arial"/>
            </a:endParaRPr>
          </a:p>
        </p:txBody>
      </p:sp>
      <p:pic>
        <p:nvPicPr>
          <p:cNvPr id="584" name="Picture 1" descr=""/>
          <p:cNvPicPr/>
          <p:nvPr/>
        </p:nvPicPr>
        <p:blipFill>
          <a:blip r:embed="rId1"/>
          <a:stretch/>
        </p:blipFill>
        <p:spPr>
          <a:xfrm>
            <a:off x="1682280" y="771480"/>
            <a:ext cx="5896080" cy="40287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5" name="Picture 1" descr=""/>
          <p:cNvPicPr/>
          <p:nvPr/>
        </p:nvPicPr>
        <p:blipFill>
          <a:blip r:embed="rId1"/>
          <a:stretch/>
        </p:blipFill>
        <p:spPr>
          <a:xfrm>
            <a:off x="4909680" y="483840"/>
            <a:ext cx="3071160" cy="4121280"/>
          </a:xfrm>
          <a:prstGeom prst="rect">
            <a:avLst/>
          </a:prstGeom>
          <a:ln>
            <a:noFill/>
          </a:ln>
        </p:spPr>
      </p:pic>
      <p:sp>
        <p:nvSpPr>
          <p:cNvPr id="586" name="CustomShape 1"/>
          <p:cNvSpPr/>
          <p:nvPr/>
        </p:nvSpPr>
        <p:spPr>
          <a:xfrm flipH="1">
            <a:off x="4414680" y="626760"/>
            <a:ext cx="3690000" cy="4093560"/>
          </a:xfrm>
          <a:custGeom>
            <a:avLst/>
            <a:gdLst/>
            <a:ahLst/>
            <a:rect l="l" t="t" r="r" b="b"/>
            <a:pathLst>
              <a:path w="24208" h="30159">
                <a:moveTo>
                  <a:pt x="24207" y="30159"/>
                </a:moveTo>
                <a:lnTo>
                  <a:pt x="0" y="30159"/>
                </a:lnTo>
                <a:lnTo>
                  <a:pt x="0" y="0"/>
                </a:lnTo>
                <a:lnTo>
                  <a:pt x="24207" y="0"/>
                </a:lnTo>
                <a:lnTo>
                  <a:pt x="24207" y="9295"/>
                </a:lnTo>
              </a:path>
            </a:pathLst>
          </a:custGeom>
          <a:noFill/>
          <a:ln w="76320">
            <a:solidFill>
              <a:schemeClr val="dk2"/>
            </a:solidFill>
            <a:miter/>
          </a:ln>
        </p:spPr>
        <p:style>
          <a:lnRef idx="0"/>
          <a:fillRef idx="0"/>
          <a:effectRef idx="0"/>
          <a:fontRef idx="minor"/>
        </p:style>
      </p:sp>
      <p:sp>
        <p:nvSpPr>
          <p:cNvPr id="587" name="TextShape 2"/>
          <p:cNvSpPr txBox="1"/>
          <p:nvPr/>
        </p:nvSpPr>
        <p:spPr>
          <a:xfrm>
            <a:off x="971640" y="1708200"/>
            <a:ext cx="3067200" cy="911520"/>
          </a:xfrm>
          <a:prstGeom prst="rect">
            <a:avLst/>
          </a:prstGeom>
          <a:noFill/>
          <a:ln>
            <a:noFill/>
          </a:ln>
        </p:spPr>
        <p:txBody>
          <a:bodyPr tIns="91440" bIns="91440" anchor="ctr">
            <a:noAutofit/>
          </a:bodyPr>
          <a:p>
            <a:pPr>
              <a:lnSpc>
                <a:spcPct val="100000"/>
              </a:lnSpc>
              <a:tabLst>
                <a:tab algn="l" pos="0"/>
              </a:tabLst>
            </a:pPr>
            <a:r>
              <a:rPr b="1" lang="en-US" sz="3600" spc="-1" strike="noStrike">
                <a:solidFill>
                  <a:srgbClr val="ffd966"/>
                </a:solidFill>
                <a:latin typeface="Calibri"/>
                <a:ea typeface="Staatliches"/>
              </a:rPr>
              <a:t>III. </a:t>
            </a:r>
            <a:r>
              <a:rPr b="1" lang="en-US" sz="3600" spc="-1" strike="noStrike">
                <a:solidFill>
                  <a:srgbClr val="ffd966"/>
                </a:solidFill>
                <a:latin typeface="Calibri"/>
                <a:ea typeface="Staatliches"/>
              </a:rPr>
              <a:t>Thuật </a:t>
            </a:r>
            <a:r>
              <a:rPr b="1" lang="en-US" sz="3600" spc="-1" strike="noStrike">
                <a:solidFill>
                  <a:srgbClr val="ffd966"/>
                </a:solidFill>
                <a:latin typeface="Calibri"/>
                <a:ea typeface="Staatliches"/>
              </a:rPr>
              <a:t>toán </a:t>
            </a:r>
            <a:r>
              <a:rPr b="1" lang="en-US" sz="3600" spc="-1" strike="noStrike">
                <a:solidFill>
                  <a:srgbClr val="ffd966"/>
                </a:solidFill>
                <a:latin typeface="Calibri"/>
                <a:ea typeface="Staatliches"/>
              </a:rPr>
              <a:t>BrFS</a:t>
            </a:r>
            <a:endParaRPr b="0" lang="en-US" sz="3600" spc="-1" strike="noStrike">
              <a:solidFill>
                <a:srgbClr val="000000"/>
              </a:solidFill>
              <a:latin typeface="Arial"/>
            </a:endParaRPr>
          </a:p>
        </p:txBody>
      </p:sp>
      <p:sp>
        <p:nvSpPr>
          <p:cNvPr id="588" name="CustomShape 3"/>
          <p:cNvSpPr/>
          <p:nvPr/>
        </p:nvSpPr>
        <p:spPr>
          <a:xfrm>
            <a:off x="797040" y="2499840"/>
            <a:ext cx="3690000" cy="577440"/>
          </a:xfrm>
          <a:prstGeom prst="rect">
            <a:avLst/>
          </a:prstGeom>
          <a:noFill/>
          <a:ln>
            <a:noFill/>
          </a:ln>
        </p:spPr>
        <p:style>
          <a:lnRef idx="0"/>
          <a:fillRef idx="0"/>
          <a:effectRef idx="0"/>
          <a:fontRef idx="minor"/>
        </p:style>
      </p:sp>
      <p:sp>
        <p:nvSpPr>
          <p:cNvPr id="589" name="CustomShape 4"/>
          <p:cNvSpPr/>
          <p:nvPr/>
        </p:nvSpPr>
        <p:spPr>
          <a:xfrm>
            <a:off x="4644360" y="4804560"/>
            <a:ext cx="3602520" cy="30708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i="1" lang="en-US" sz="1200" spc="-1" strike="noStrike">
                <a:solidFill>
                  <a:srgbClr val="595959"/>
                </a:solidFill>
                <a:latin typeface="Libre Franklin"/>
                <a:ea typeface="Libre Franklin"/>
              </a:rPr>
              <a:t>Hình minh hoạ giải thuật</a:t>
            </a:r>
            <a:endParaRPr b="0" lang="en-US" sz="1200" spc="-1" strike="noStrike">
              <a:latin typeface="Arial"/>
            </a:endParaRPr>
          </a:p>
          <a:p>
            <a:pPr algn="ctr">
              <a:lnSpc>
                <a:spcPct val="100000"/>
              </a:lnSpc>
              <a:tabLst>
                <a:tab algn="l" pos="0"/>
              </a:tabLst>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CustomShape 1"/>
          <p:cNvSpPr/>
          <p:nvPr/>
        </p:nvSpPr>
        <p:spPr>
          <a:xfrm>
            <a:off x="685800" y="1419840"/>
            <a:ext cx="7048080" cy="3018960"/>
          </a:xfrm>
          <a:prstGeom prst="rect">
            <a:avLst/>
          </a:prstGeom>
          <a:noFill/>
          <a:ln>
            <a:noFill/>
          </a:ln>
        </p:spPr>
        <p:style>
          <a:lnRef idx="0"/>
          <a:fillRef idx="0"/>
          <a:effectRef idx="0"/>
          <a:fontRef idx="minor"/>
        </p:style>
        <p:txBody>
          <a:bodyPr tIns="91440" bIns="91440" anchor="ctr">
            <a:noAutofit/>
          </a:bodyPr>
          <a:p>
            <a:pPr algn="just">
              <a:lnSpc>
                <a:spcPct val="100000"/>
              </a:lnSpc>
              <a:tabLst>
                <a:tab algn="l" pos="0"/>
              </a:tabLst>
            </a:pPr>
            <a:r>
              <a:rPr b="0" lang="en-US" sz="1800" spc="-1" strike="noStrike">
                <a:solidFill>
                  <a:srgbClr val="595959"/>
                </a:solidFill>
                <a:latin typeface="Calibri"/>
                <a:ea typeface="Libre Franklin"/>
              </a:rPr>
              <a:t> </a:t>
            </a:r>
            <a:r>
              <a:rPr b="0" lang="en-US" sz="1800" spc="-1" strike="noStrike">
                <a:solidFill>
                  <a:srgbClr val="595959"/>
                </a:solidFill>
                <a:latin typeface="Calibri"/>
                <a:ea typeface="Libre Franklin"/>
              </a:rPr>
              <a:t>- Breadth First Search, còn gọi là tìm kiếm theo chiều rộng</a:t>
            </a:r>
            <a:endParaRPr b="0" lang="en-US" sz="1800" spc="-1" strike="noStrike">
              <a:latin typeface="Arial"/>
            </a:endParaRPr>
          </a:p>
          <a:p>
            <a:pPr algn="just">
              <a:lnSpc>
                <a:spcPct val="100000"/>
              </a:lnSpc>
              <a:tabLst>
                <a:tab algn="l" pos="0"/>
              </a:tabLst>
            </a:pPr>
            <a:endParaRPr b="0" lang="en-US" sz="1800" spc="-1" strike="noStrike">
              <a:latin typeface="Arial"/>
            </a:endParaRPr>
          </a:p>
          <a:p>
            <a:pPr algn="just">
              <a:lnSpc>
                <a:spcPct val="100000"/>
              </a:lnSpc>
              <a:tabLst>
                <a:tab algn="l" pos="0"/>
              </a:tabLst>
            </a:pPr>
            <a:r>
              <a:rPr b="0" lang="en-US" sz="1800" spc="-1" strike="noStrike">
                <a:solidFill>
                  <a:srgbClr val="595959"/>
                </a:solidFill>
                <a:latin typeface="Calibri"/>
                <a:ea typeface="Libre Franklin"/>
              </a:rPr>
              <a:t>- Trong một cấu trúc dữ liệu dạng cây, tìm kiếm bắt đầu từ node gốc và lần lượt đến các node tiếp theo ở từng độ sâu</a:t>
            </a:r>
            <a:endParaRPr b="0" lang="en-US" sz="1800" spc="-1" strike="noStrike">
              <a:latin typeface="Arial"/>
            </a:endParaRPr>
          </a:p>
          <a:p>
            <a:pPr algn="just">
              <a:lnSpc>
                <a:spcPct val="100000"/>
              </a:lnSpc>
              <a:tabLst>
                <a:tab algn="l" pos="0"/>
              </a:tabLst>
            </a:pPr>
            <a:endParaRPr b="0" lang="en-US" sz="1800" spc="-1" strike="noStrike">
              <a:latin typeface="Arial"/>
            </a:endParaRPr>
          </a:p>
          <a:p>
            <a:pPr algn="just">
              <a:lnSpc>
                <a:spcPct val="100000"/>
              </a:lnSpc>
              <a:tabLst>
                <a:tab algn="l" pos="0"/>
              </a:tabLst>
            </a:pPr>
            <a:r>
              <a:rPr b="0" lang="en-US" sz="1800" spc="-1" strike="noStrike">
                <a:solidFill>
                  <a:srgbClr val="595959"/>
                </a:solidFill>
                <a:latin typeface="Calibri"/>
                <a:ea typeface="Libre Franklin"/>
              </a:rPr>
              <a:t>- Ưu điểm: độ phức tạp thời gian và không gian nhỏ h</a:t>
            </a:r>
            <a:r>
              <a:rPr b="0" lang="vi-VN" sz="1800" spc="-1" strike="noStrike">
                <a:solidFill>
                  <a:srgbClr val="595959"/>
                </a:solidFill>
                <a:latin typeface="Calibri"/>
                <a:ea typeface="Libre Franklin"/>
              </a:rPr>
              <a:t>ơ</a:t>
            </a:r>
            <a:r>
              <a:rPr b="0" lang="en-US" sz="1800" spc="-1" strike="noStrike">
                <a:solidFill>
                  <a:srgbClr val="595959"/>
                </a:solidFill>
                <a:latin typeface="Calibri"/>
                <a:ea typeface="Libre Franklin"/>
              </a:rPr>
              <a:t>n so với Depth First Search (tìm kiếm theo chiều sâu)</a:t>
            </a:r>
            <a:endParaRPr b="0" lang="en-US" sz="1800" spc="-1" strike="noStrike">
              <a:latin typeface="Arial"/>
            </a:endParaRPr>
          </a:p>
          <a:p>
            <a:pPr algn="just">
              <a:lnSpc>
                <a:spcPct val="100000"/>
              </a:lnSpc>
              <a:tabLst>
                <a:tab algn="l" pos="0"/>
              </a:tabLst>
            </a:pPr>
            <a:r>
              <a:rPr b="0" lang="en-US" sz="1800" spc="-1" strike="noStrike">
                <a:solidFill>
                  <a:srgbClr val="595959"/>
                </a:solidFill>
                <a:latin typeface="Calibri"/>
                <a:ea typeface="Libre Franklin"/>
              </a:rPr>
              <a:t>- Nhược điểm: mang tính chất vét cạn, kết quả tìm đ</a:t>
            </a:r>
            <a:r>
              <a:rPr b="0" lang="vi-VN" sz="1800" spc="-1" strike="noStrike">
                <a:solidFill>
                  <a:srgbClr val="595959"/>
                </a:solidFill>
                <a:latin typeface="Calibri"/>
                <a:ea typeface="Libre Franklin"/>
              </a:rPr>
              <a:t>ư</a:t>
            </a:r>
            <a:r>
              <a:rPr b="0" lang="en-US" sz="1800" spc="-1" strike="noStrike">
                <a:solidFill>
                  <a:srgbClr val="595959"/>
                </a:solidFill>
                <a:latin typeface="Calibri"/>
                <a:ea typeface="Libre Franklin"/>
              </a:rPr>
              <a:t>ợc có thể không tối </a:t>
            </a:r>
            <a:r>
              <a:rPr b="0" lang="vi-VN" sz="1800" spc="-1" strike="noStrike">
                <a:solidFill>
                  <a:srgbClr val="595959"/>
                </a:solidFill>
                <a:latin typeface="Calibri"/>
                <a:ea typeface="Libre Franklin"/>
              </a:rPr>
              <a:t>ư</a:t>
            </a:r>
            <a:r>
              <a:rPr b="0" lang="en-US" sz="1800" spc="-1" strike="noStrike">
                <a:solidFill>
                  <a:srgbClr val="595959"/>
                </a:solidFill>
                <a:latin typeface="Calibri"/>
                <a:ea typeface="Libre Franklin"/>
              </a:rPr>
              <a:t>u</a:t>
            </a:r>
            <a:endParaRPr b="0" lang="en-US" sz="1800" spc="-1" strike="noStrike">
              <a:latin typeface="Arial"/>
            </a:endParaRPr>
          </a:p>
        </p:txBody>
      </p:sp>
      <p:sp>
        <p:nvSpPr>
          <p:cNvPr id="591" name="CustomShape 2"/>
          <p:cNvSpPr/>
          <p:nvPr/>
        </p:nvSpPr>
        <p:spPr>
          <a:xfrm>
            <a:off x="3092400" y="248400"/>
            <a:ext cx="3067200" cy="911520"/>
          </a:xfrm>
          <a:prstGeom prst="rect">
            <a:avLst/>
          </a:prstGeom>
          <a:noFill/>
          <a:ln>
            <a:noFill/>
          </a:ln>
        </p:spPr>
        <p:style>
          <a:lnRef idx="0"/>
          <a:fillRef idx="0"/>
          <a:effectRef idx="0"/>
          <a:fontRef idx="minor"/>
        </p:style>
        <p:txBody>
          <a:bodyPr tIns="91440" bIns="91440" anchor="ctr">
            <a:noAutofit/>
          </a:bodyPr>
          <a:p>
            <a:pPr>
              <a:lnSpc>
                <a:spcPct val="100000"/>
              </a:lnSpc>
            </a:pPr>
            <a:r>
              <a:rPr b="1" lang="en-US" sz="3600" spc="-1" strike="noStrike">
                <a:solidFill>
                  <a:srgbClr val="ffd966"/>
                </a:solidFill>
                <a:latin typeface="Calibri"/>
                <a:ea typeface="Staatliches"/>
              </a:rPr>
              <a:t>Giới thiệu BrFS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CustomShape 1"/>
          <p:cNvSpPr/>
          <p:nvPr/>
        </p:nvSpPr>
        <p:spPr>
          <a:xfrm>
            <a:off x="3092400" y="248400"/>
            <a:ext cx="3067200" cy="911520"/>
          </a:xfrm>
          <a:prstGeom prst="rect">
            <a:avLst/>
          </a:prstGeom>
          <a:noFill/>
          <a:ln>
            <a:noFill/>
          </a:ln>
        </p:spPr>
        <p:style>
          <a:lnRef idx="0"/>
          <a:fillRef idx="0"/>
          <a:effectRef idx="0"/>
          <a:fontRef idx="minor"/>
        </p:style>
        <p:txBody>
          <a:bodyPr tIns="91440" bIns="91440" anchor="ctr">
            <a:noAutofit/>
          </a:bodyPr>
          <a:p>
            <a:pPr>
              <a:lnSpc>
                <a:spcPct val="100000"/>
              </a:lnSpc>
            </a:pPr>
            <a:r>
              <a:rPr b="1" lang="en-US" sz="3600" spc="-1" strike="noStrike">
                <a:solidFill>
                  <a:srgbClr val="ffd966"/>
                </a:solidFill>
                <a:latin typeface="Calibri"/>
                <a:ea typeface="Staatliches"/>
              </a:rPr>
              <a:t>Hiện thực BrFS</a:t>
            </a:r>
            <a:endParaRPr b="0" lang="en-US" sz="3600" spc="-1" strike="noStrike">
              <a:latin typeface="Arial"/>
            </a:endParaRPr>
          </a:p>
        </p:txBody>
      </p:sp>
      <p:pic>
        <p:nvPicPr>
          <p:cNvPr id="593" name="Picture 1" descr=""/>
          <p:cNvPicPr/>
          <p:nvPr/>
        </p:nvPicPr>
        <p:blipFill>
          <a:blip r:embed="rId1"/>
          <a:stretch/>
        </p:blipFill>
        <p:spPr>
          <a:xfrm>
            <a:off x="1373760" y="1160280"/>
            <a:ext cx="5651640" cy="38563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CustomShape 1"/>
          <p:cNvSpPr/>
          <p:nvPr/>
        </p:nvSpPr>
        <p:spPr>
          <a:xfrm>
            <a:off x="3092400" y="248400"/>
            <a:ext cx="3067200" cy="911520"/>
          </a:xfrm>
          <a:prstGeom prst="rect">
            <a:avLst/>
          </a:prstGeom>
          <a:noFill/>
          <a:ln>
            <a:noFill/>
          </a:ln>
        </p:spPr>
        <p:style>
          <a:lnRef idx="0"/>
          <a:fillRef idx="0"/>
          <a:effectRef idx="0"/>
          <a:fontRef idx="minor"/>
        </p:style>
        <p:txBody>
          <a:bodyPr tIns="91440" bIns="91440" anchor="ctr">
            <a:noAutofit/>
          </a:bodyPr>
          <a:p>
            <a:pPr>
              <a:lnSpc>
                <a:spcPct val="100000"/>
              </a:lnSpc>
            </a:pPr>
            <a:r>
              <a:rPr b="1" lang="en-US" sz="3600" spc="-1" strike="noStrike">
                <a:solidFill>
                  <a:srgbClr val="ffd966"/>
                </a:solidFill>
                <a:latin typeface="Calibri"/>
                <a:ea typeface="Staatliches"/>
              </a:rPr>
              <a:t>Hiện thực BrFS</a:t>
            </a:r>
            <a:endParaRPr b="0" lang="en-US" sz="3600" spc="-1" strike="noStrike">
              <a:latin typeface="Arial"/>
            </a:endParaRPr>
          </a:p>
        </p:txBody>
      </p:sp>
      <p:pic>
        <p:nvPicPr>
          <p:cNvPr id="595" name="Picture 2" descr=""/>
          <p:cNvPicPr/>
          <p:nvPr/>
        </p:nvPicPr>
        <p:blipFill>
          <a:blip r:embed="rId1"/>
          <a:stretch/>
        </p:blipFill>
        <p:spPr>
          <a:xfrm>
            <a:off x="811800" y="1305720"/>
            <a:ext cx="7280280" cy="35892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966"/>
        </a:solidFill>
      </p:bgPr>
    </p:bg>
    <p:spTree>
      <p:nvGrpSpPr>
        <p:cNvPr id="1" name=""/>
        <p:cNvGrpSpPr/>
        <p:nvPr/>
      </p:nvGrpSpPr>
      <p:grpSpPr>
        <a:xfrm>
          <a:off x="0" y="0"/>
          <a:ext cx="0" cy="0"/>
          <a:chOff x="0" y="0"/>
          <a:chExt cx="0" cy="0"/>
        </a:xfrm>
      </p:grpSpPr>
      <p:sp>
        <p:nvSpPr>
          <p:cNvPr id="493" name="TextShape 1"/>
          <p:cNvSpPr txBox="1"/>
          <p:nvPr/>
        </p:nvSpPr>
        <p:spPr>
          <a:xfrm>
            <a:off x="717840" y="444960"/>
            <a:ext cx="7708320" cy="451800"/>
          </a:xfrm>
          <a:prstGeom prst="rect">
            <a:avLst/>
          </a:prstGeom>
          <a:noFill/>
          <a:ln>
            <a:noFill/>
          </a:ln>
        </p:spPr>
        <p:txBody>
          <a:bodyPr tIns="91440" bIns="91440" anchor="ctr">
            <a:noAutofit/>
          </a:bodyPr>
          <a:p>
            <a:pPr algn="ctr">
              <a:lnSpc>
                <a:spcPct val="100000"/>
              </a:lnSpc>
              <a:tabLst>
                <a:tab algn="l" pos="0"/>
              </a:tabLst>
            </a:pPr>
            <a:r>
              <a:rPr b="1" lang="en-US" sz="2900" spc="-1" strike="noStrike">
                <a:solidFill>
                  <a:srgbClr val="595959"/>
                </a:solidFill>
                <a:latin typeface="Calibri"/>
                <a:ea typeface="Staatliches"/>
              </a:rPr>
              <a:t>MỞ ĐẦU</a:t>
            </a:r>
            <a:endParaRPr b="0" lang="en-US" sz="2900" spc="-1" strike="noStrike">
              <a:solidFill>
                <a:srgbClr val="000000"/>
              </a:solidFill>
              <a:latin typeface="Arial"/>
            </a:endParaRPr>
          </a:p>
        </p:txBody>
      </p:sp>
      <p:sp>
        <p:nvSpPr>
          <p:cNvPr id="494" name="TextShape 2"/>
          <p:cNvSpPr txBox="1"/>
          <p:nvPr/>
        </p:nvSpPr>
        <p:spPr>
          <a:xfrm>
            <a:off x="971640" y="987480"/>
            <a:ext cx="7411320" cy="3602520"/>
          </a:xfrm>
          <a:prstGeom prst="rect">
            <a:avLst/>
          </a:prstGeom>
          <a:noFill/>
          <a:ln>
            <a:noFill/>
          </a:ln>
        </p:spPr>
        <p:txBody>
          <a:bodyPr tIns="91440" bIns="91440" anchor="ctr">
            <a:noAutofit/>
          </a:bodyPr>
          <a:p>
            <a:pPr algn="just">
              <a:lnSpc>
                <a:spcPct val="100000"/>
              </a:lnSpc>
              <a:tabLst>
                <a:tab algn="l" pos="0"/>
              </a:tabLst>
            </a:pPr>
            <a:r>
              <a:rPr b="1" lang="en-US" sz="1600" spc="-1" strike="noStrike">
                <a:solidFill>
                  <a:srgbClr val="595959"/>
                </a:solidFill>
                <a:latin typeface="Calibri"/>
                <a:ea typeface="Libre Franklin"/>
              </a:rPr>
              <a:t>- Sokoban </a:t>
            </a:r>
            <a:r>
              <a:rPr b="0" lang="en-US" sz="1600" spc="-1" strike="noStrike">
                <a:solidFill>
                  <a:srgbClr val="595959"/>
                </a:solidFill>
                <a:latin typeface="Calibri"/>
                <a:ea typeface="Libre Franklin"/>
              </a:rPr>
              <a:t>là một puzzle game rất nổi tiếng, với một mục tiêu đơn giản: đẩy tất cả các thùng (box) đến đích (target) bằng thao tác di chuyển theo các h</a:t>
            </a:r>
            <a:r>
              <a:rPr b="0" lang="vi-VN" sz="1600" spc="-1" strike="noStrike">
                <a:solidFill>
                  <a:srgbClr val="595959"/>
                </a:solidFill>
                <a:latin typeface="Calibri"/>
                <a:ea typeface="Libre Franklin"/>
              </a:rPr>
              <a:t>ư</a:t>
            </a:r>
            <a:r>
              <a:rPr b="0" lang="en-US" sz="1600" spc="-1" strike="noStrike">
                <a:solidFill>
                  <a:srgbClr val="595959"/>
                </a:solidFill>
                <a:latin typeface="Calibri"/>
                <a:ea typeface="Libre Franklin"/>
              </a:rPr>
              <a:t>ớng: lên, xuống, trái và phải. </a:t>
            </a:r>
            <a:endParaRPr b="0" lang="en-US" sz="1600" spc="-1" strike="noStrike">
              <a:solidFill>
                <a:srgbClr val="000000"/>
              </a:solidFill>
              <a:latin typeface="Calibri"/>
            </a:endParaRPr>
          </a:p>
          <a:p>
            <a:pPr algn="just">
              <a:lnSpc>
                <a:spcPct val="100000"/>
              </a:lnSpc>
              <a:tabLst>
                <a:tab algn="l" pos="0"/>
              </a:tabLst>
            </a:pPr>
            <a:endParaRPr b="0" lang="en-US" sz="1600" spc="-1" strike="noStrike">
              <a:solidFill>
                <a:srgbClr val="000000"/>
              </a:solidFill>
              <a:latin typeface="Calibri"/>
            </a:endParaRPr>
          </a:p>
          <a:p>
            <a:pPr algn="just">
              <a:lnSpc>
                <a:spcPct val="100000"/>
              </a:lnSpc>
              <a:tabLst>
                <a:tab algn="l" pos="0"/>
              </a:tabLst>
            </a:pPr>
            <a:r>
              <a:rPr b="0" lang="en-US" sz="1600" spc="-1" strike="noStrike">
                <a:solidFill>
                  <a:srgbClr val="595959"/>
                </a:solidFill>
                <a:latin typeface="Calibri"/>
                <a:ea typeface="Libre Franklin"/>
              </a:rPr>
              <a:t>- Game có luật ch</a:t>
            </a:r>
            <a:r>
              <a:rPr b="0" lang="vi-VN" sz="1600" spc="-1" strike="noStrike">
                <a:solidFill>
                  <a:srgbClr val="595959"/>
                </a:solidFill>
                <a:latin typeface="Calibri"/>
                <a:ea typeface="Libre Franklin"/>
              </a:rPr>
              <a:t>ơ</a:t>
            </a:r>
            <a:r>
              <a:rPr b="0" lang="en-US" sz="1600" spc="-1" strike="noStrike">
                <a:solidFill>
                  <a:srgbClr val="595959"/>
                </a:solidFill>
                <a:latin typeface="Calibri"/>
                <a:ea typeface="Libre Franklin"/>
              </a:rPr>
              <a:t>i đ</a:t>
            </a:r>
            <a:r>
              <a:rPr b="0" lang="vi-VN" sz="1600" spc="-1" strike="noStrike">
                <a:solidFill>
                  <a:srgbClr val="595959"/>
                </a:solidFill>
                <a:latin typeface="Calibri"/>
                <a:ea typeface="Libre Franklin"/>
              </a:rPr>
              <a:t>ơ</a:t>
            </a:r>
            <a:r>
              <a:rPr b="0" lang="en-US" sz="1600" spc="-1" strike="noStrike">
                <a:solidFill>
                  <a:srgbClr val="595959"/>
                </a:solidFill>
                <a:latin typeface="Calibri"/>
                <a:ea typeface="Libre Franklin"/>
              </a:rPr>
              <a:t>n giản nh</a:t>
            </a:r>
            <a:r>
              <a:rPr b="0" lang="vi-VN" sz="1600" spc="-1" strike="noStrike">
                <a:solidFill>
                  <a:srgbClr val="595959"/>
                </a:solidFill>
                <a:latin typeface="Calibri"/>
                <a:ea typeface="Libre Franklin"/>
              </a:rPr>
              <a:t>ư</a:t>
            </a:r>
            <a:r>
              <a:rPr b="0" lang="en-US" sz="1600" spc="-1" strike="noStrike">
                <a:solidFill>
                  <a:srgbClr val="595959"/>
                </a:solidFill>
                <a:latin typeface="Calibri"/>
                <a:ea typeface="Libre Franklin"/>
              </a:rPr>
              <a:t>ng lại là thử thách khó nhằn: khi tăng số l</a:t>
            </a:r>
            <a:r>
              <a:rPr b="0" lang="vi-VN" sz="1600" spc="-1" strike="noStrike">
                <a:solidFill>
                  <a:srgbClr val="595959"/>
                </a:solidFill>
                <a:latin typeface="Calibri"/>
                <a:ea typeface="Libre Franklin"/>
              </a:rPr>
              <a:t>ư</a:t>
            </a:r>
            <a:r>
              <a:rPr b="0" lang="en-US" sz="1600" spc="-1" strike="noStrike">
                <a:solidFill>
                  <a:srgbClr val="595959"/>
                </a:solidFill>
                <a:latin typeface="Calibri"/>
                <a:ea typeface="Libre Franklin"/>
              </a:rPr>
              <a:t>ợng thùng lên, khả năng phân nhánh của mỗi bước tăng theo hàm mũ. Tuy con người có thể sử dụng lập luận logic và kinh nghiệm giải quyết bài toán nh</a:t>
            </a:r>
            <a:r>
              <a:rPr b="0" lang="vi-VN" sz="1600" spc="-1" strike="noStrike">
                <a:solidFill>
                  <a:srgbClr val="595959"/>
                </a:solidFill>
                <a:latin typeface="Calibri"/>
                <a:ea typeface="Libre Franklin"/>
              </a:rPr>
              <a:t>ư</a:t>
            </a:r>
            <a:r>
              <a:rPr b="0" lang="en-US" sz="1600" spc="-1" strike="noStrike">
                <a:solidFill>
                  <a:srgbClr val="595959"/>
                </a:solidFill>
                <a:latin typeface="Calibri"/>
                <a:ea typeface="Libre Franklin"/>
              </a:rPr>
              <a:t>ng lại bị giới hạn về năng lực.</a:t>
            </a:r>
            <a:endParaRPr b="0" lang="en-US" sz="1600" spc="-1" strike="noStrike">
              <a:solidFill>
                <a:srgbClr val="000000"/>
              </a:solidFill>
              <a:latin typeface="Calibri"/>
            </a:endParaRPr>
          </a:p>
          <a:p>
            <a:pPr algn="just">
              <a:lnSpc>
                <a:spcPct val="100000"/>
              </a:lnSpc>
              <a:tabLst>
                <a:tab algn="l" pos="0"/>
              </a:tabLst>
            </a:pPr>
            <a:endParaRPr b="0" lang="en-US" sz="1600" spc="-1" strike="noStrike">
              <a:solidFill>
                <a:srgbClr val="000000"/>
              </a:solidFill>
              <a:latin typeface="Calibri"/>
            </a:endParaRPr>
          </a:p>
          <a:p>
            <a:pPr algn="just">
              <a:lnSpc>
                <a:spcPct val="100000"/>
              </a:lnSpc>
              <a:tabLst>
                <a:tab algn="l" pos="0"/>
              </a:tabLst>
            </a:pPr>
            <a:r>
              <a:rPr b="0" lang="en-US" sz="1600" spc="-1" strike="noStrike">
                <a:solidFill>
                  <a:srgbClr val="595959"/>
                </a:solidFill>
                <a:latin typeface="Calibri"/>
                <a:ea typeface="Libre Franklin"/>
              </a:rPr>
              <a:t>- Việc giải </a:t>
            </a:r>
            <a:r>
              <a:rPr b="1" lang="en-US" sz="1600" spc="-1" strike="noStrike">
                <a:solidFill>
                  <a:srgbClr val="595959"/>
                </a:solidFill>
                <a:latin typeface="Calibri"/>
                <a:ea typeface="Libre Franklin"/>
              </a:rPr>
              <a:t>Sokoban </a:t>
            </a:r>
            <a:r>
              <a:rPr b="0" lang="en-US" sz="1600" spc="-1" strike="noStrike">
                <a:solidFill>
                  <a:srgbClr val="595959"/>
                </a:solidFill>
                <a:latin typeface="Calibri"/>
                <a:ea typeface="Libre Franklin"/>
              </a:rPr>
              <a:t>thuộc loại bài toán NP-hard, sau này được chứng minh khó hơn rất nhiều so với bài toán NP thông thường và được xét là PSPACE-complete, trở thành một trong những bài toán đáng quan tâm trong ngành nghiên cứu AI bởi giải quyết bài toán này có thể được so sánh với “Lập kế hoạch tự động” trong sản xuất.</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TextShape 1"/>
          <p:cNvSpPr txBox="1"/>
          <p:nvPr/>
        </p:nvSpPr>
        <p:spPr>
          <a:xfrm>
            <a:off x="899280" y="1587960"/>
            <a:ext cx="3828600" cy="911520"/>
          </a:xfrm>
          <a:prstGeom prst="rect">
            <a:avLst/>
          </a:prstGeom>
          <a:noFill/>
          <a:ln>
            <a:noFill/>
          </a:ln>
        </p:spPr>
        <p:txBody>
          <a:bodyPr tIns="91440" bIns="91440" anchor="ctr">
            <a:noAutofit/>
          </a:bodyPr>
          <a:p>
            <a:pPr algn="ctr">
              <a:lnSpc>
                <a:spcPct val="100000"/>
              </a:lnSpc>
            </a:pPr>
            <a:r>
              <a:rPr b="1" lang="en-US" sz="3600" spc="-1" strike="noStrike">
                <a:solidFill>
                  <a:srgbClr val="ffd966"/>
                </a:solidFill>
                <a:latin typeface="Calibri"/>
                <a:ea typeface="Staatliches"/>
              </a:rPr>
              <a:t>III. Thuật toán A*</a:t>
            </a:r>
            <a:endParaRPr b="0" lang="en-US" sz="3600" spc="-1" strike="noStrike">
              <a:solidFill>
                <a:srgbClr val="000000"/>
              </a:solidFill>
              <a:latin typeface="Arial"/>
            </a:endParaRPr>
          </a:p>
        </p:txBody>
      </p:sp>
      <p:sp>
        <p:nvSpPr>
          <p:cNvPr id="597" name="CustomShape 2"/>
          <p:cNvSpPr/>
          <p:nvPr/>
        </p:nvSpPr>
        <p:spPr>
          <a:xfrm>
            <a:off x="1353600" y="2926080"/>
            <a:ext cx="3584160" cy="577440"/>
          </a:xfrm>
          <a:prstGeom prst="rect">
            <a:avLst/>
          </a:prstGeom>
          <a:noFill/>
          <a:ln>
            <a:noFill/>
          </a:ln>
        </p:spPr>
        <p:style>
          <a:lnRef idx="0"/>
          <a:fillRef idx="0"/>
          <a:effectRef idx="0"/>
          <a:fontRef idx="minor"/>
        </p:style>
      </p:sp>
      <p:sp>
        <p:nvSpPr>
          <p:cNvPr id="598" name="CustomShape 3"/>
          <p:cNvSpPr/>
          <p:nvPr/>
        </p:nvSpPr>
        <p:spPr>
          <a:xfrm>
            <a:off x="5219640" y="4836240"/>
            <a:ext cx="3602520" cy="30708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i="1" lang="en-US" sz="1200" spc="-1" strike="noStrike">
                <a:solidFill>
                  <a:srgbClr val="595959"/>
                </a:solidFill>
                <a:latin typeface="Libre Franklin"/>
                <a:ea typeface="Libre Franklin"/>
              </a:rPr>
              <a:t>Hình minh hoạ giải thuật</a:t>
            </a:r>
            <a:endParaRPr b="0" lang="en-US" sz="1200" spc="-1" strike="noStrike">
              <a:latin typeface="Arial"/>
            </a:endParaRPr>
          </a:p>
          <a:p>
            <a:pPr algn="ctr">
              <a:lnSpc>
                <a:spcPct val="100000"/>
              </a:lnSpc>
              <a:tabLst>
                <a:tab algn="l" pos="0"/>
              </a:tabLst>
            </a:pPr>
            <a:endParaRPr b="0" lang="en-US" sz="1200" spc="-1" strike="noStrike">
              <a:latin typeface="Arial"/>
            </a:endParaRPr>
          </a:p>
        </p:txBody>
      </p:sp>
      <p:pic>
        <p:nvPicPr>
          <p:cNvPr id="599" name="Picture 18" descr=""/>
          <p:cNvPicPr/>
          <p:nvPr/>
        </p:nvPicPr>
        <p:blipFill>
          <a:blip r:embed="rId1"/>
          <a:stretch/>
        </p:blipFill>
        <p:spPr>
          <a:xfrm rot="5400000">
            <a:off x="4728240" y="1262520"/>
            <a:ext cx="4550040" cy="2415240"/>
          </a:xfrm>
          <a:prstGeom prst="rect">
            <a:avLst/>
          </a:prstGeom>
          <a:ln w="9360">
            <a:noFill/>
          </a:ln>
        </p:spPr>
      </p:pic>
      <p:sp>
        <p:nvSpPr>
          <p:cNvPr id="600" name="CustomShape 4"/>
          <p:cNvSpPr/>
          <p:nvPr/>
        </p:nvSpPr>
        <p:spPr>
          <a:xfrm rot="5752800">
            <a:off x="310680" y="4300200"/>
            <a:ext cx="681840" cy="7329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601" name="CustomShape 5"/>
          <p:cNvSpPr/>
          <p:nvPr/>
        </p:nvSpPr>
        <p:spPr>
          <a:xfrm rot="3044400">
            <a:off x="1314360" y="6480"/>
            <a:ext cx="1009440" cy="8074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sp>
        <p:nvSpPr>
          <p:cNvPr id="602" name="CustomShape 6"/>
          <p:cNvSpPr/>
          <p:nvPr/>
        </p:nvSpPr>
        <p:spPr>
          <a:xfrm rot="15404400">
            <a:off x="4732200" y="4264200"/>
            <a:ext cx="1009440" cy="8074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sp>
        <p:nvSpPr>
          <p:cNvPr id="603" name="CustomShape 7"/>
          <p:cNvSpPr/>
          <p:nvPr/>
        </p:nvSpPr>
        <p:spPr>
          <a:xfrm rot="712800">
            <a:off x="5144040" y="61920"/>
            <a:ext cx="681840" cy="7329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251640" y="1200960"/>
            <a:ext cx="4777560" cy="38527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US" sz="2000" spc="-1" strike="noStrike">
                <a:solidFill>
                  <a:srgbClr val="595959"/>
                </a:solidFill>
                <a:latin typeface="Calibri"/>
                <a:ea typeface="Libre Franklin"/>
              </a:rPr>
              <a:t>- A* search là một giải thuật giựa trên giải thuật Dijkstra, tối ưu hoá cho một địa điểm duy nhất.</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r>
              <a:rPr b="0" lang="en-US" sz="2000" spc="-1" strike="noStrike">
                <a:solidFill>
                  <a:srgbClr val="595959"/>
                </a:solidFill>
                <a:latin typeface="Calibri"/>
                <a:ea typeface="Libre Franklin"/>
              </a:rPr>
              <a:t>- Giải thuật này tìm đường đi ngắn nhất đến đích</a:t>
            </a:r>
            <a:endParaRPr b="0" lang="en-US" sz="2000" spc="-1" strike="noStrike">
              <a:latin typeface="Arial"/>
            </a:endParaRPr>
          </a:p>
          <a:p>
            <a:pPr>
              <a:lnSpc>
                <a:spcPct val="100000"/>
              </a:lnSpc>
              <a:tabLst>
                <a:tab algn="l" pos="0"/>
              </a:tabLst>
            </a:pPr>
            <a:r>
              <a:rPr b="0" lang="en-US" sz="2000" spc="-1" strike="noStrike">
                <a:solidFill>
                  <a:srgbClr val="595959"/>
                </a:solidFill>
                <a:latin typeface="Calibri"/>
                <a:ea typeface="Libre Franklin"/>
              </a:rPr>
              <a:t>- </a:t>
            </a:r>
            <a:r>
              <a:rPr b="0" lang="vi-VN" sz="2000" spc="-1" strike="noStrike">
                <a:solidFill>
                  <a:srgbClr val="595959"/>
                </a:solidFill>
                <a:latin typeface="Calibri"/>
                <a:ea typeface="Libre Franklin"/>
              </a:rPr>
              <a:t>Ư</a:t>
            </a:r>
            <a:r>
              <a:rPr b="0" lang="en-US" sz="2000" spc="-1" strike="noStrike">
                <a:solidFill>
                  <a:srgbClr val="595959"/>
                </a:solidFill>
                <a:latin typeface="Calibri"/>
                <a:ea typeface="Libre Franklin"/>
              </a:rPr>
              <a:t>u điểm: </a:t>
            </a:r>
            <a:endParaRPr b="0" lang="en-US" sz="2000" spc="-1" strike="noStrike">
              <a:latin typeface="Arial"/>
            </a:endParaRPr>
          </a:p>
          <a:p>
            <a:pPr marL="457200">
              <a:lnSpc>
                <a:spcPct val="100000"/>
              </a:lnSpc>
              <a:tabLst>
                <a:tab algn="l" pos="0"/>
              </a:tabLst>
            </a:pPr>
            <a:r>
              <a:rPr b="0" lang="en-US" sz="2000" spc="-1" strike="noStrike">
                <a:solidFill>
                  <a:srgbClr val="595959"/>
                </a:solidFill>
                <a:latin typeface="Calibri"/>
                <a:ea typeface="Libre Franklin"/>
              </a:rPr>
              <a:t>+ Sử dụng kinh nghiệm (heuristic) để tìm kiếm hiệu quả</a:t>
            </a:r>
            <a:endParaRPr b="0" lang="en-US" sz="2000" spc="-1" strike="noStrike">
              <a:latin typeface="Arial"/>
            </a:endParaRPr>
          </a:p>
          <a:p>
            <a:pPr marL="457200">
              <a:lnSpc>
                <a:spcPct val="100000"/>
              </a:lnSpc>
              <a:tabLst>
                <a:tab algn="l" pos="0"/>
              </a:tabLst>
            </a:pPr>
            <a:r>
              <a:rPr b="0" lang="en-US" sz="2000" spc="-1" strike="noStrike">
                <a:solidFill>
                  <a:srgbClr val="595959"/>
                </a:solidFill>
                <a:latin typeface="Calibri"/>
                <a:ea typeface="Libre Franklin"/>
              </a:rPr>
              <a:t>+ Độ phức tạp không gian và thời gian thấp h</a:t>
            </a:r>
            <a:r>
              <a:rPr b="0" lang="vi-VN" sz="2000" spc="-1" strike="noStrike">
                <a:solidFill>
                  <a:srgbClr val="595959"/>
                </a:solidFill>
                <a:latin typeface="Calibri"/>
                <a:ea typeface="Libre Franklin"/>
              </a:rPr>
              <a:t>ơ</a:t>
            </a:r>
            <a:r>
              <a:rPr b="0" lang="en-US" sz="2000" spc="-1" strike="noStrike">
                <a:solidFill>
                  <a:srgbClr val="595959"/>
                </a:solidFill>
                <a:latin typeface="Calibri"/>
                <a:ea typeface="Libre Franklin"/>
              </a:rPr>
              <a:t>n so với BrFS</a:t>
            </a: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605" name="CustomShape 2"/>
          <p:cNvSpPr/>
          <p:nvPr/>
        </p:nvSpPr>
        <p:spPr>
          <a:xfrm>
            <a:off x="5219640" y="4836240"/>
            <a:ext cx="3602520" cy="30708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i="1" lang="en-US" sz="1200" spc="-1" strike="noStrike">
                <a:solidFill>
                  <a:srgbClr val="595959"/>
                </a:solidFill>
                <a:latin typeface="Libre Franklin"/>
                <a:ea typeface="Libre Franklin"/>
              </a:rPr>
              <a:t>Hình minh hoạ giải thuật</a:t>
            </a:r>
            <a:endParaRPr b="0" lang="en-US" sz="1200" spc="-1" strike="noStrike">
              <a:latin typeface="Arial"/>
            </a:endParaRPr>
          </a:p>
          <a:p>
            <a:pPr algn="ctr">
              <a:lnSpc>
                <a:spcPct val="100000"/>
              </a:lnSpc>
              <a:tabLst>
                <a:tab algn="l" pos="0"/>
              </a:tabLst>
            </a:pPr>
            <a:endParaRPr b="0" lang="en-US" sz="1200" spc="-1" strike="noStrike">
              <a:latin typeface="Arial"/>
            </a:endParaRPr>
          </a:p>
        </p:txBody>
      </p:sp>
      <p:pic>
        <p:nvPicPr>
          <p:cNvPr id="606" name="Picture 18" descr=""/>
          <p:cNvPicPr/>
          <p:nvPr/>
        </p:nvPicPr>
        <p:blipFill>
          <a:blip r:embed="rId1"/>
          <a:stretch/>
        </p:blipFill>
        <p:spPr>
          <a:xfrm rot="5400000">
            <a:off x="4728240" y="1262520"/>
            <a:ext cx="4550040" cy="2415240"/>
          </a:xfrm>
          <a:prstGeom prst="rect">
            <a:avLst/>
          </a:prstGeom>
          <a:ln w="9360">
            <a:noFill/>
          </a:ln>
        </p:spPr>
      </p:pic>
      <p:sp>
        <p:nvSpPr>
          <p:cNvPr id="607" name="CustomShape 3"/>
          <p:cNvSpPr/>
          <p:nvPr/>
        </p:nvSpPr>
        <p:spPr>
          <a:xfrm rot="5752800">
            <a:off x="119880" y="4432680"/>
            <a:ext cx="681840" cy="7329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608" name="CustomShape 4"/>
          <p:cNvSpPr/>
          <p:nvPr/>
        </p:nvSpPr>
        <p:spPr>
          <a:xfrm rot="3044400">
            <a:off x="2898720" y="149760"/>
            <a:ext cx="1009440" cy="8074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sp>
        <p:nvSpPr>
          <p:cNvPr id="609" name="CustomShape 5"/>
          <p:cNvSpPr/>
          <p:nvPr/>
        </p:nvSpPr>
        <p:spPr>
          <a:xfrm rot="15404400">
            <a:off x="4719600" y="4221360"/>
            <a:ext cx="1009440" cy="80748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sp>
        <p:nvSpPr>
          <p:cNvPr id="610" name="CustomShape 6"/>
          <p:cNvSpPr/>
          <p:nvPr/>
        </p:nvSpPr>
        <p:spPr>
          <a:xfrm rot="712800">
            <a:off x="4856040" y="1625400"/>
            <a:ext cx="681840" cy="73296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611" name="CustomShape 7"/>
          <p:cNvSpPr/>
          <p:nvPr/>
        </p:nvSpPr>
        <p:spPr>
          <a:xfrm>
            <a:off x="730080" y="507960"/>
            <a:ext cx="3067200" cy="911520"/>
          </a:xfrm>
          <a:prstGeom prst="rect">
            <a:avLst/>
          </a:prstGeom>
          <a:noFill/>
          <a:ln>
            <a:noFill/>
          </a:ln>
        </p:spPr>
        <p:style>
          <a:lnRef idx="0"/>
          <a:fillRef idx="0"/>
          <a:effectRef idx="0"/>
          <a:fontRef idx="minor"/>
        </p:style>
        <p:txBody>
          <a:bodyPr tIns="91440" bIns="91440" anchor="ctr">
            <a:noAutofit/>
          </a:bodyPr>
          <a:p>
            <a:pPr>
              <a:lnSpc>
                <a:spcPct val="100000"/>
              </a:lnSpc>
            </a:pPr>
            <a:r>
              <a:rPr b="1" lang="en-US" sz="3600" spc="-1" strike="noStrike">
                <a:solidFill>
                  <a:srgbClr val="ffd966"/>
                </a:solidFill>
                <a:latin typeface="Calibri"/>
                <a:ea typeface="Staatliches"/>
              </a:rPr>
              <a:t>A* Search</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CustomShape 1"/>
          <p:cNvSpPr/>
          <p:nvPr/>
        </p:nvSpPr>
        <p:spPr>
          <a:xfrm>
            <a:off x="615960" y="1404720"/>
            <a:ext cx="7194240" cy="3018960"/>
          </a:xfrm>
          <a:prstGeom prst="rect">
            <a:avLst/>
          </a:prstGeom>
          <a:noFill/>
          <a:ln>
            <a:noFill/>
          </a:ln>
        </p:spPr>
        <p:style>
          <a:lnRef idx="0"/>
          <a:fillRef idx="0"/>
          <a:effectRef idx="0"/>
          <a:fontRef idx="minor"/>
        </p:style>
      </p:sp>
      <p:sp>
        <p:nvSpPr>
          <p:cNvPr id="613" name="CustomShape 2"/>
          <p:cNvSpPr/>
          <p:nvPr/>
        </p:nvSpPr>
        <p:spPr>
          <a:xfrm>
            <a:off x="3092400" y="248400"/>
            <a:ext cx="4314240" cy="911520"/>
          </a:xfrm>
          <a:prstGeom prst="rect">
            <a:avLst/>
          </a:prstGeom>
          <a:noFill/>
          <a:ln>
            <a:noFill/>
          </a:ln>
        </p:spPr>
        <p:style>
          <a:lnRef idx="0"/>
          <a:fillRef idx="0"/>
          <a:effectRef idx="0"/>
          <a:fontRef idx="minor"/>
        </p:style>
        <p:txBody>
          <a:bodyPr tIns="91440" bIns="91440" anchor="ctr">
            <a:noAutofit/>
          </a:bodyPr>
          <a:p>
            <a:pPr>
              <a:lnSpc>
                <a:spcPct val="100000"/>
              </a:lnSpc>
            </a:pPr>
            <a:r>
              <a:rPr b="1" lang="en-US" sz="3600" spc="-1" strike="noStrike">
                <a:solidFill>
                  <a:srgbClr val="ffd966"/>
                </a:solidFill>
                <a:latin typeface="Calibri"/>
                <a:ea typeface="Staatliches"/>
              </a:rPr>
              <a:t>Hiện thực A*</a:t>
            </a:r>
            <a:endParaRPr b="0" lang="en-US" sz="3600" spc="-1" strike="noStrike">
              <a:latin typeface="Arial"/>
            </a:endParaRPr>
          </a:p>
        </p:txBody>
      </p:sp>
      <p:pic>
        <p:nvPicPr>
          <p:cNvPr id="614" name="" descr=""/>
          <p:cNvPicPr/>
          <p:nvPr/>
        </p:nvPicPr>
        <p:blipFill>
          <a:blip r:embed="rId1"/>
          <a:stretch/>
        </p:blipFill>
        <p:spPr>
          <a:xfrm>
            <a:off x="1005840" y="1324440"/>
            <a:ext cx="6476760" cy="37047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CustomShape 1"/>
          <p:cNvSpPr/>
          <p:nvPr/>
        </p:nvSpPr>
        <p:spPr>
          <a:xfrm>
            <a:off x="615960" y="1404720"/>
            <a:ext cx="7194240" cy="3018960"/>
          </a:xfrm>
          <a:prstGeom prst="rect">
            <a:avLst/>
          </a:prstGeom>
          <a:noFill/>
          <a:ln>
            <a:noFill/>
          </a:ln>
        </p:spPr>
        <p:style>
          <a:lnRef idx="0"/>
          <a:fillRef idx="0"/>
          <a:effectRef idx="0"/>
          <a:fontRef idx="minor"/>
        </p:style>
      </p:sp>
      <p:sp>
        <p:nvSpPr>
          <p:cNvPr id="616" name="CustomShape 2"/>
          <p:cNvSpPr/>
          <p:nvPr/>
        </p:nvSpPr>
        <p:spPr>
          <a:xfrm>
            <a:off x="2834640" y="2880"/>
            <a:ext cx="4314240" cy="911520"/>
          </a:xfrm>
          <a:prstGeom prst="rect">
            <a:avLst/>
          </a:prstGeom>
          <a:noFill/>
          <a:ln>
            <a:noFill/>
          </a:ln>
        </p:spPr>
        <p:style>
          <a:lnRef idx="0"/>
          <a:fillRef idx="0"/>
          <a:effectRef idx="0"/>
          <a:fontRef idx="minor"/>
        </p:style>
        <p:txBody>
          <a:bodyPr tIns="91440" bIns="91440" anchor="ctr">
            <a:noAutofit/>
          </a:bodyPr>
          <a:p>
            <a:pPr>
              <a:lnSpc>
                <a:spcPct val="100000"/>
              </a:lnSpc>
            </a:pPr>
            <a:r>
              <a:rPr b="1" lang="en-US" sz="3600" spc="-1" strike="noStrike">
                <a:solidFill>
                  <a:srgbClr val="ffd966"/>
                </a:solidFill>
                <a:latin typeface="Calibri"/>
                <a:ea typeface="Staatliches"/>
              </a:rPr>
              <a:t>Hiện thực A*</a:t>
            </a:r>
            <a:endParaRPr b="0" lang="en-US" sz="3600" spc="-1" strike="noStrike">
              <a:latin typeface="Arial"/>
            </a:endParaRPr>
          </a:p>
        </p:txBody>
      </p:sp>
      <p:pic>
        <p:nvPicPr>
          <p:cNvPr id="617" name="" descr=""/>
          <p:cNvPicPr/>
          <p:nvPr/>
        </p:nvPicPr>
        <p:blipFill>
          <a:blip r:embed="rId1"/>
          <a:stretch/>
        </p:blipFill>
        <p:spPr>
          <a:xfrm>
            <a:off x="731520" y="756360"/>
            <a:ext cx="7055640" cy="43873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966"/>
        </a:solidFill>
      </p:bgPr>
    </p:bg>
    <p:spTree>
      <p:nvGrpSpPr>
        <p:cNvPr id="1" name=""/>
        <p:cNvGrpSpPr/>
        <p:nvPr/>
      </p:nvGrpSpPr>
      <p:grpSpPr>
        <a:xfrm>
          <a:off x="0" y="0"/>
          <a:ext cx="0" cy="0"/>
          <a:chOff x="0" y="0"/>
          <a:chExt cx="0" cy="0"/>
        </a:xfrm>
      </p:grpSpPr>
      <p:sp>
        <p:nvSpPr>
          <p:cNvPr id="618" name="TextShape 1"/>
          <p:cNvSpPr txBox="1"/>
          <p:nvPr/>
        </p:nvSpPr>
        <p:spPr>
          <a:xfrm>
            <a:off x="1747800" y="1980720"/>
            <a:ext cx="4421160" cy="2166120"/>
          </a:xfrm>
          <a:prstGeom prst="rect">
            <a:avLst/>
          </a:prstGeom>
          <a:noFill/>
          <a:ln>
            <a:noFill/>
          </a:ln>
        </p:spPr>
        <p:txBody>
          <a:bodyPr tIns="91440" bIns="91440">
            <a:noAutofit/>
          </a:bodyPr>
          <a:p>
            <a:pPr>
              <a:lnSpc>
                <a:spcPct val="100000"/>
              </a:lnSpc>
              <a:tabLst>
                <a:tab algn="l" pos="0"/>
              </a:tabLst>
            </a:pPr>
            <a:r>
              <a:rPr b="0" lang="en-US" sz="1400" spc="-1" strike="noStrike">
                <a:solidFill>
                  <a:srgbClr val="595959"/>
                </a:solidFill>
                <a:latin typeface="Libre Franklin"/>
                <a:ea typeface="Libre Franklin"/>
              </a:rPr>
              <a:t>Ghi gì đó</a:t>
            </a:r>
            <a:endParaRPr b="0" lang="en-US" sz="1400" spc="-1" strike="noStrike">
              <a:solidFill>
                <a:srgbClr val="000000"/>
              </a:solidFill>
              <a:latin typeface="Calibri"/>
            </a:endParaRPr>
          </a:p>
          <a:p>
            <a:pPr>
              <a:lnSpc>
                <a:spcPct val="100000"/>
              </a:lnSpc>
              <a:tabLst>
                <a:tab algn="l" pos="0"/>
              </a:tabLst>
            </a:pPr>
            <a:endParaRPr b="0" lang="en-US" sz="1400" spc="-1" strike="noStrike">
              <a:solidFill>
                <a:srgbClr val="000000"/>
              </a:solidFill>
              <a:latin typeface="Calibri"/>
            </a:endParaRPr>
          </a:p>
          <a:p>
            <a:pPr>
              <a:lnSpc>
                <a:spcPct val="100000"/>
              </a:lnSpc>
              <a:tabLst>
                <a:tab algn="l" pos="0"/>
              </a:tabLst>
            </a:pPr>
            <a:r>
              <a:rPr b="0" lang="en-US" sz="1400" spc="-1" strike="noStrike">
                <a:solidFill>
                  <a:srgbClr val="595959"/>
                </a:solidFill>
                <a:latin typeface="Libre Franklin"/>
                <a:ea typeface="Libre Franklin"/>
              </a:rPr>
              <a:t>Kiểu vậy</a:t>
            </a:r>
            <a:r>
              <a:rPr b="0" lang="en-GB" sz="1400" spc="-1" strike="noStrike">
                <a:solidFill>
                  <a:srgbClr val="595959"/>
                </a:solidFill>
                <a:latin typeface="Libre Franklin"/>
                <a:ea typeface="Libre Franklin"/>
              </a:rPr>
              <a:t>:</a:t>
            </a:r>
            <a:endParaRPr b="0" lang="en-US" sz="1400" spc="-1" strike="noStrike">
              <a:solidFill>
                <a:srgbClr val="000000"/>
              </a:solidFill>
              <a:latin typeface="Calibri"/>
            </a:endParaRPr>
          </a:p>
          <a:p>
            <a:pPr marL="457200" indent="-317160">
              <a:lnSpc>
                <a:spcPct val="100000"/>
              </a:lnSpc>
              <a:buClr>
                <a:srgbClr val="ffffff"/>
              </a:buClr>
              <a:buFont typeface="Libre Franklin"/>
              <a:buChar char="●"/>
              <a:tabLst>
                <a:tab algn="l" pos="0"/>
              </a:tabLst>
            </a:pPr>
            <a:r>
              <a:rPr b="0" lang="en-GB" sz="1400" spc="-1" strike="noStrike">
                <a:solidFill>
                  <a:srgbClr val="595959"/>
                </a:solidFill>
                <a:latin typeface="Libre Franklin"/>
                <a:ea typeface="Libre Franklin"/>
              </a:rPr>
              <a:t>They’re simple </a:t>
            </a:r>
            <a:endParaRPr b="0" lang="en-US" sz="1400" spc="-1" strike="noStrike">
              <a:solidFill>
                <a:srgbClr val="000000"/>
              </a:solidFill>
              <a:latin typeface="Calibri"/>
            </a:endParaRPr>
          </a:p>
          <a:p>
            <a:pPr marL="457200" indent="-317160">
              <a:lnSpc>
                <a:spcPct val="100000"/>
              </a:lnSpc>
              <a:buClr>
                <a:srgbClr val="ffffff"/>
              </a:buClr>
              <a:buFont typeface="Libre Franklin"/>
              <a:buChar char="●"/>
              <a:tabLst>
                <a:tab algn="l" pos="0"/>
              </a:tabLst>
            </a:pPr>
            <a:r>
              <a:rPr b="0" lang="en-GB" sz="1400" spc="-1" strike="noStrike">
                <a:solidFill>
                  <a:srgbClr val="595959"/>
                </a:solidFill>
                <a:latin typeface="Libre Franklin"/>
                <a:ea typeface="Libre Franklin"/>
              </a:rPr>
              <a:t>You can organize your ideas clearly</a:t>
            </a:r>
            <a:endParaRPr b="0" lang="en-US" sz="1400" spc="-1" strike="noStrike">
              <a:solidFill>
                <a:srgbClr val="000000"/>
              </a:solidFill>
              <a:latin typeface="Calibri"/>
            </a:endParaRPr>
          </a:p>
          <a:p>
            <a:pPr marL="457200" indent="-317160">
              <a:lnSpc>
                <a:spcPct val="100000"/>
              </a:lnSpc>
              <a:buClr>
                <a:srgbClr val="ffffff"/>
              </a:buClr>
              <a:buFont typeface="Libre Franklin"/>
              <a:buChar char="●"/>
              <a:tabLst>
                <a:tab algn="l" pos="0"/>
              </a:tabLst>
            </a:pPr>
            <a:r>
              <a:rPr b="0" lang="en-GB" sz="1400" spc="-1" strike="noStrike">
                <a:solidFill>
                  <a:srgbClr val="595959"/>
                </a:solidFill>
                <a:latin typeface="Libre Franklin"/>
                <a:ea typeface="Libre Franklin"/>
              </a:rPr>
              <a:t>You’ll never forget to buy milk!</a:t>
            </a:r>
            <a:endParaRPr b="0" lang="en-US" sz="1400" spc="-1" strike="noStrike">
              <a:solidFill>
                <a:srgbClr val="000000"/>
              </a:solidFill>
              <a:latin typeface="Calibri"/>
            </a:endParaRPr>
          </a:p>
          <a:p>
            <a:pPr marL="457200">
              <a:lnSpc>
                <a:spcPct val="100000"/>
              </a:lnSpc>
              <a:tabLst>
                <a:tab algn="l" pos="0"/>
              </a:tabLst>
            </a:pPr>
            <a:endParaRPr b="0" lang="en-US" sz="1400" spc="-1" strike="noStrike">
              <a:solidFill>
                <a:srgbClr val="000000"/>
              </a:solidFill>
              <a:latin typeface="Calibri"/>
            </a:endParaRPr>
          </a:p>
          <a:p>
            <a:pPr>
              <a:lnSpc>
                <a:spcPct val="100000"/>
              </a:lnSpc>
              <a:tabLst>
                <a:tab algn="l" pos="0"/>
              </a:tabLst>
            </a:pPr>
            <a:r>
              <a:rPr b="0" lang="en-US" sz="1400" spc="-1" strike="noStrike">
                <a:solidFill>
                  <a:srgbClr val="595959"/>
                </a:solidFill>
                <a:latin typeface="Libre Franklin"/>
                <a:ea typeface="Libre Franklin"/>
              </a:rPr>
              <a:t>Boom, 10</a:t>
            </a:r>
            <a:endParaRPr b="0" lang="en-US" sz="1400" spc="-1" strike="noStrike">
              <a:solidFill>
                <a:srgbClr val="000000"/>
              </a:solidFill>
              <a:latin typeface="Calibri"/>
            </a:endParaRPr>
          </a:p>
        </p:txBody>
      </p:sp>
      <p:sp>
        <p:nvSpPr>
          <p:cNvPr id="619" name="TextShape 2"/>
          <p:cNvSpPr txBox="1"/>
          <p:nvPr/>
        </p:nvSpPr>
        <p:spPr>
          <a:xfrm>
            <a:off x="717840" y="444960"/>
            <a:ext cx="7708320" cy="451800"/>
          </a:xfrm>
          <a:prstGeom prst="rect">
            <a:avLst/>
          </a:prstGeom>
          <a:noFill/>
          <a:ln>
            <a:noFill/>
          </a:ln>
        </p:spPr>
        <p:txBody>
          <a:bodyPr tIns="91440" bIns="91440" anchor="ctr">
            <a:noAutofit/>
          </a:bodyPr>
          <a:p>
            <a:pPr algn="ctr">
              <a:lnSpc>
                <a:spcPct val="100000"/>
              </a:lnSpc>
              <a:tabLst>
                <a:tab algn="l" pos="0"/>
              </a:tabLst>
            </a:pPr>
            <a:r>
              <a:rPr b="1" lang="en-US" sz="2800" spc="-1" strike="noStrike">
                <a:solidFill>
                  <a:srgbClr val="595959"/>
                </a:solidFill>
                <a:latin typeface="Calibri"/>
                <a:ea typeface="Staatliches"/>
              </a:rPr>
              <a:t>Heuristic và cost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966"/>
        </a:solidFill>
      </p:bgPr>
    </p:bg>
    <p:spTree>
      <p:nvGrpSpPr>
        <p:cNvPr id="1" name=""/>
        <p:cNvGrpSpPr/>
        <p:nvPr/>
      </p:nvGrpSpPr>
      <p:grpSpPr>
        <a:xfrm>
          <a:off x="0" y="0"/>
          <a:ext cx="0" cy="0"/>
          <a:chOff x="0" y="0"/>
          <a:chExt cx="0" cy="0"/>
        </a:xfrm>
      </p:grpSpPr>
      <p:sp>
        <p:nvSpPr>
          <p:cNvPr id="620" name="TextShape 1"/>
          <p:cNvSpPr txBox="1"/>
          <p:nvPr/>
        </p:nvSpPr>
        <p:spPr>
          <a:xfrm>
            <a:off x="714600" y="195480"/>
            <a:ext cx="7708320" cy="451800"/>
          </a:xfrm>
          <a:prstGeom prst="rect">
            <a:avLst/>
          </a:prstGeom>
          <a:noFill/>
          <a:ln>
            <a:noFill/>
          </a:ln>
        </p:spPr>
        <p:txBody>
          <a:bodyPr tIns="91440" bIns="91440" anchor="ctr">
            <a:noAutofit/>
          </a:bodyPr>
          <a:p>
            <a:pPr algn="ctr">
              <a:lnSpc>
                <a:spcPct val="100000"/>
              </a:lnSpc>
              <a:tabLst>
                <a:tab algn="l" pos="0"/>
              </a:tabLst>
            </a:pPr>
            <a:r>
              <a:rPr b="0" lang="en-US" sz="2900" spc="-1" strike="noStrike">
                <a:solidFill>
                  <a:srgbClr val="595959"/>
                </a:solidFill>
                <a:latin typeface="Calibri"/>
                <a:ea typeface="Staatliches"/>
              </a:rPr>
              <a:t>A* search</a:t>
            </a:r>
            <a:endParaRPr b="0" lang="en-US" sz="2900" spc="-1" strike="noStrike">
              <a:solidFill>
                <a:srgbClr val="000000"/>
              </a:solidFill>
              <a:latin typeface="Arial"/>
            </a:endParaRPr>
          </a:p>
        </p:txBody>
      </p:sp>
      <p:sp>
        <p:nvSpPr>
          <p:cNvPr id="621" name="CustomShape 2"/>
          <p:cNvSpPr/>
          <p:nvPr/>
        </p:nvSpPr>
        <p:spPr>
          <a:xfrm>
            <a:off x="3669120" y="2831040"/>
            <a:ext cx="1752120" cy="31428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000" spc="-1" strike="noStrike">
                <a:solidFill>
                  <a:srgbClr val="595959"/>
                </a:solidFill>
                <a:latin typeface="Calibri"/>
                <a:ea typeface="Staatliches"/>
              </a:rPr>
              <a:t>hình (nếu cần)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1"/>
          <p:cNvSpPr txBox="1"/>
          <p:nvPr/>
        </p:nvSpPr>
        <p:spPr>
          <a:xfrm>
            <a:off x="468000" y="1563840"/>
            <a:ext cx="3134160" cy="911520"/>
          </a:xfrm>
          <a:prstGeom prst="rect">
            <a:avLst/>
          </a:prstGeom>
          <a:noFill/>
          <a:ln>
            <a:noFill/>
          </a:ln>
        </p:spPr>
        <p:txBody>
          <a:bodyPr tIns="91440" bIns="91440" anchor="ctr">
            <a:noAutofit/>
          </a:bodyPr>
          <a:p>
            <a:pPr>
              <a:lnSpc>
                <a:spcPct val="100000"/>
              </a:lnSpc>
              <a:tabLst>
                <a:tab algn="l" pos="0"/>
              </a:tabLst>
            </a:pPr>
            <a:r>
              <a:rPr b="1" lang="en-US" sz="3600" spc="-1" strike="noStrike">
                <a:solidFill>
                  <a:srgbClr val="ffd966"/>
                </a:solidFill>
                <a:latin typeface="Calibri"/>
                <a:ea typeface="Staatliches"/>
              </a:rPr>
              <a:t>II. Đánh giá</a:t>
            </a:r>
            <a:endParaRPr b="0" lang="en-US" sz="3600" spc="-1" strike="noStrike">
              <a:solidFill>
                <a:srgbClr val="000000"/>
              </a:solidFill>
              <a:latin typeface="Arial"/>
            </a:endParaRPr>
          </a:p>
        </p:txBody>
      </p:sp>
      <p:sp>
        <p:nvSpPr>
          <p:cNvPr id="623" name="CustomShape 2"/>
          <p:cNvSpPr/>
          <p:nvPr/>
        </p:nvSpPr>
        <p:spPr>
          <a:xfrm rot="19912800">
            <a:off x="3041640" y="4123080"/>
            <a:ext cx="647640" cy="69624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624" name="CustomShape 3"/>
          <p:cNvSpPr/>
          <p:nvPr/>
        </p:nvSpPr>
        <p:spPr>
          <a:xfrm rot="13904400">
            <a:off x="74160" y="4084560"/>
            <a:ext cx="898560" cy="71856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pic>
        <p:nvPicPr>
          <p:cNvPr id="625" name="Picture 6" descr=""/>
          <p:cNvPicPr/>
          <p:nvPr/>
        </p:nvPicPr>
        <p:blipFill>
          <a:blip r:embed="rId1"/>
          <a:stretch/>
        </p:blipFill>
        <p:spPr>
          <a:xfrm>
            <a:off x="4481280" y="826920"/>
            <a:ext cx="3572280" cy="3708000"/>
          </a:xfrm>
          <a:prstGeom prst="rect">
            <a:avLst/>
          </a:prstGeom>
          <a:ln>
            <a:noFill/>
          </a:ln>
        </p:spPr>
      </p:pic>
      <p:sp>
        <p:nvSpPr>
          <p:cNvPr id="626" name="CustomShape 4"/>
          <p:cNvSpPr/>
          <p:nvPr/>
        </p:nvSpPr>
        <p:spPr>
          <a:xfrm>
            <a:off x="611640" y="2322720"/>
            <a:ext cx="3683160" cy="9115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US" sz="2000" spc="-1" strike="noStrike">
                <a:solidFill>
                  <a:srgbClr val="595959"/>
                </a:solidFill>
                <a:latin typeface="Calibri"/>
                <a:ea typeface="Libre Franklin"/>
              </a:rPr>
              <a:t>Đánh giá hiệu quả 2 giải thuật qua các test case </a:t>
            </a:r>
            <a:r>
              <a:rPr b="0" lang="en-US" sz="2000" spc="-1" strike="noStrike">
                <a:solidFill>
                  <a:srgbClr val="ff0000"/>
                </a:solidFill>
                <a:latin typeface="Calibri"/>
                <a:ea typeface="Libre Franklin"/>
              </a:rPr>
              <a:t>(chèn hình khác vào)</a:t>
            </a:r>
            <a:endParaRPr b="0" lang="en-US" sz="2000" spc="-1" strike="noStrike">
              <a:latin typeface="Arial"/>
            </a:endParaRPr>
          </a:p>
        </p:txBody>
      </p:sp>
      <p:sp>
        <p:nvSpPr>
          <p:cNvPr id="627" name="CustomShape 5"/>
          <p:cNvSpPr/>
          <p:nvPr/>
        </p:nvSpPr>
        <p:spPr>
          <a:xfrm rot="1792800">
            <a:off x="8298000" y="1026720"/>
            <a:ext cx="647640" cy="69624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615960" y="1160280"/>
            <a:ext cx="7194240" cy="4237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US" sz="1800" spc="-1" strike="noStrike">
                <a:solidFill>
                  <a:srgbClr val="595959"/>
                </a:solidFill>
                <a:latin typeface="Calibri"/>
                <a:ea typeface="Libre Franklin"/>
              </a:rPr>
              <a:t>- Thời gian thực thi (seconds)</a:t>
            </a:r>
            <a:endParaRPr b="0" lang="en-US" sz="1800" spc="-1" strike="noStrike">
              <a:latin typeface="Arial"/>
            </a:endParaRPr>
          </a:p>
        </p:txBody>
      </p:sp>
      <p:sp>
        <p:nvSpPr>
          <p:cNvPr id="629" name="CustomShape 2"/>
          <p:cNvSpPr/>
          <p:nvPr/>
        </p:nvSpPr>
        <p:spPr>
          <a:xfrm>
            <a:off x="3092400" y="248400"/>
            <a:ext cx="3521520" cy="911520"/>
          </a:xfrm>
          <a:prstGeom prst="rect">
            <a:avLst/>
          </a:prstGeom>
          <a:noFill/>
          <a:ln>
            <a:noFill/>
          </a:ln>
        </p:spPr>
        <p:style>
          <a:lnRef idx="0"/>
          <a:fillRef idx="0"/>
          <a:effectRef idx="0"/>
          <a:fontRef idx="minor"/>
        </p:style>
        <p:txBody>
          <a:bodyPr tIns="91440" bIns="91440" anchor="ctr">
            <a:noAutofit/>
          </a:bodyPr>
          <a:p>
            <a:pPr>
              <a:lnSpc>
                <a:spcPct val="100000"/>
              </a:lnSpc>
            </a:pPr>
            <a:r>
              <a:rPr b="1" lang="en-US" sz="3600" spc="-1" strike="noStrike">
                <a:solidFill>
                  <a:srgbClr val="ffd966"/>
                </a:solidFill>
                <a:latin typeface="Calibri"/>
                <a:ea typeface="Staatliches"/>
              </a:rPr>
              <a:t>Đánh giá kết quả</a:t>
            </a:r>
            <a:endParaRPr b="0" lang="en-US" sz="3600" spc="-1" strike="noStrike">
              <a:latin typeface="Arial"/>
            </a:endParaRPr>
          </a:p>
        </p:txBody>
      </p:sp>
      <p:graphicFrame>
        <p:nvGraphicFramePr>
          <p:cNvPr id="630" name="Table 3"/>
          <p:cNvGraphicFramePr/>
          <p:nvPr/>
        </p:nvGraphicFramePr>
        <p:xfrm>
          <a:off x="1165320" y="1734840"/>
          <a:ext cx="6095520" cy="2529360"/>
        </p:xfrm>
        <a:graphic>
          <a:graphicData uri="http://schemas.openxmlformats.org/drawingml/2006/table">
            <a:tbl>
              <a:tblPr/>
              <a:tblGrid>
                <a:gridCol w="2031840"/>
                <a:gridCol w="2031840"/>
                <a:gridCol w="2031840"/>
              </a:tblGrid>
              <a:tr h="324360">
                <a:tc>
                  <a:txBody>
                    <a:bodyPr>
                      <a:noAutofit/>
                    </a:bodyPr>
                    <a:p>
                      <a:pPr algn="ctr">
                        <a:lnSpc>
                          <a:spcPct val="100000"/>
                        </a:lnSpc>
                      </a:pPr>
                      <a:r>
                        <a:rPr b="1" lang="en-US" sz="1400" spc="-1" strike="noStrike">
                          <a:solidFill>
                            <a:srgbClr val="ffffff"/>
                          </a:solidFill>
                          <a:latin typeface="Arial"/>
                          <a:ea typeface="Arial"/>
                        </a:rPr>
                        <a:t>Test case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d966"/>
                    </a:solidFill>
                  </a:tcPr>
                </a:tc>
                <a:tc>
                  <a:txBody>
                    <a:bodyPr>
                      <a:noAutofit/>
                    </a:bodyPr>
                    <a:p>
                      <a:pPr algn="ctr">
                        <a:lnSpc>
                          <a:spcPct val="100000"/>
                        </a:lnSpc>
                      </a:pPr>
                      <a:r>
                        <a:rPr b="1" lang="en-US" sz="1400" spc="-1" strike="noStrike">
                          <a:solidFill>
                            <a:srgbClr val="ffffff"/>
                          </a:solidFill>
                          <a:latin typeface="Arial"/>
                          <a:ea typeface="Arial"/>
                        </a:rPr>
                        <a:t>A*</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d966"/>
                    </a:solidFill>
                  </a:tcPr>
                </a:tc>
                <a:tc>
                  <a:txBody>
                    <a:bodyPr>
                      <a:noAutofit/>
                    </a:bodyPr>
                    <a:p>
                      <a:pPr algn="ctr">
                        <a:lnSpc>
                          <a:spcPct val="100000"/>
                        </a:lnSpc>
                      </a:pPr>
                      <a:r>
                        <a:rPr b="1" lang="en-US" sz="1400" spc="-1" strike="noStrike">
                          <a:solidFill>
                            <a:srgbClr val="ffffff"/>
                          </a:solidFill>
                          <a:latin typeface="Arial"/>
                          <a:ea typeface="Arial"/>
                        </a:rPr>
                        <a:t>BrFS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d966"/>
                    </a:solidFill>
                  </a:tcPr>
                </a:tc>
              </a:tr>
              <a:tr h="324360">
                <a:tc>
                  <a:txBody>
                    <a:bodyPr>
                      <a:noAutofit/>
                    </a:bodyPr>
                    <a:p>
                      <a:pPr algn="ctr">
                        <a:lnSpc>
                          <a:spcPct val="100000"/>
                        </a:lnSpc>
                      </a:pPr>
                      <a:r>
                        <a:rPr b="0" lang="en-US" sz="1400" spc="-1" strike="noStrike">
                          <a:solidFill>
                            <a:srgbClr val="000000"/>
                          </a:solidFill>
                          <a:latin typeface="Arial"/>
                          <a:ea typeface="Arial"/>
                        </a:rPr>
                        <a:t>lv1,lv2,lv3</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0.04,0.15,0.36</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0.04,0.11,0.23</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r>
              <a:tr h="324360">
                <a:tc>
                  <a:txBody>
                    <a:bodyPr>
                      <a:noAutofit/>
                    </a:bodyPr>
                    <a:p>
                      <a:pPr algn="ctr">
                        <a:lnSpc>
                          <a:spcPct val="100000"/>
                        </a:lnSpc>
                      </a:pPr>
                      <a:r>
                        <a:rPr b="0" lang="en-US" sz="1400" spc="-1" strike="noStrike">
                          <a:solidFill>
                            <a:srgbClr val="000000"/>
                          </a:solidFill>
                          <a:latin typeface="Arial"/>
                          <a:ea typeface="Arial"/>
                        </a:rPr>
                        <a:t>Lv4,lv5,lv6</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0.07,2.44,51.46</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0.07,0.69,5.5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r>
              <a:tr h="324360">
                <a:tc>
                  <a:txBody>
                    <a:bodyPr>
                      <a:noAutofit/>
                    </a:bodyPr>
                    <a:p>
                      <a:pPr algn="ctr">
                        <a:lnSpc>
                          <a:spcPct val="100000"/>
                        </a:lnSpc>
                      </a:pPr>
                      <a:r>
                        <a:rPr b="0" lang="en-US" sz="1400" spc="-1" strike="noStrike">
                          <a:solidFill>
                            <a:srgbClr val="000000"/>
                          </a:solidFill>
                          <a:latin typeface="Arial"/>
                          <a:ea typeface="Arial"/>
                        </a:rPr>
                        <a:t>lv7,lv8,lv9</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0.97,7.65,0.28</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0.4,2.44,0.19</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r>
              <a:tr h="324360">
                <a:tc>
                  <a:txBody>
                    <a:bodyPr>
                      <a:noAutofit/>
                    </a:bodyPr>
                    <a:p>
                      <a:pPr algn="ctr">
                        <a:lnSpc>
                          <a:spcPct val="100000"/>
                        </a:lnSpc>
                      </a:pPr>
                      <a:r>
                        <a:rPr b="0" lang="en-US" sz="1400" spc="-1" strike="noStrike">
                          <a:solidFill>
                            <a:srgbClr val="000000"/>
                          </a:solidFill>
                          <a:latin typeface="Arial"/>
                          <a:ea typeface="Arial"/>
                        </a:rPr>
                        <a:t>lv10,lv11,lv12</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2.47,2.13,199.63</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0.91,0.56,7.95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r>
              <a:tr h="324360">
                <a:tc>
                  <a:txBody>
                    <a:bodyPr>
                      <a:noAutofit/>
                    </a:bodyPr>
                    <a:p>
                      <a:pPr algn="ctr">
                        <a:lnSpc>
                          <a:spcPct val="100000"/>
                        </a:lnSpc>
                      </a:pPr>
                      <a:r>
                        <a:rPr b="0" lang="en-US" sz="1400" spc="-1" strike="noStrike">
                          <a:solidFill>
                            <a:srgbClr val="000000"/>
                          </a:solidFill>
                          <a:latin typeface="Arial"/>
                          <a:ea typeface="Arial"/>
                        </a:rPr>
                        <a:t>test1,test2,test3</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0.12,0.03,0.04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0.29,0.04,0.44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r>
              <a:tr h="291600">
                <a:tc>
                  <a:txBody>
                    <a:bodyPr>
                      <a:noAutofit/>
                    </a:bodyPr>
                    <a:p>
                      <a:pPr algn="ctr">
                        <a:lnSpc>
                          <a:spcPct val="100000"/>
                        </a:lnSpc>
                      </a:pPr>
                      <a:r>
                        <a:rPr b="0" lang="en-US" sz="1400" spc="-1" strike="noStrike">
                          <a:solidFill>
                            <a:srgbClr val="000000"/>
                          </a:solidFill>
                          <a:latin typeface="Arial"/>
                          <a:ea typeface="Arial"/>
                        </a:rPr>
                        <a:t>test4,test5,test6</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0.02,0.24,0.06</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0.04, &gt;180,0.05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r>
              <a:tr h="291600">
                <a:tc>
                  <a:txBody>
                    <a:bodyPr>
                      <a:noAutofit/>
                    </a:bodyPr>
                    <a:p>
                      <a:pPr algn="ctr">
                        <a:lnSpc>
                          <a:spcPct val="100000"/>
                        </a:lnSpc>
                      </a:pPr>
                      <a:r>
                        <a:rPr b="0" lang="en-US" sz="1400" spc="-1" strike="noStrike">
                          <a:solidFill>
                            <a:srgbClr val="000000"/>
                          </a:solidFill>
                          <a:latin typeface="Arial"/>
                          <a:ea typeface="Arial"/>
                        </a:rPr>
                        <a:t>test7,test8,test9</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0.22,0.87,0.03</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1.94,0.44,0.04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r>
            </a:tbl>
          </a:graphicData>
        </a:graphic>
      </p:graphicFrame>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CustomShape 1"/>
          <p:cNvSpPr/>
          <p:nvPr/>
        </p:nvSpPr>
        <p:spPr>
          <a:xfrm>
            <a:off x="615960" y="1160280"/>
            <a:ext cx="7194240" cy="4237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US" sz="1800" spc="-1" strike="noStrike">
                <a:solidFill>
                  <a:srgbClr val="595959"/>
                </a:solidFill>
                <a:latin typeface="Calibri"/>
                <a:ea typeface="Libre Franklin"/>
              </a:rPr>
              <a:t>- Sử dụng bộ nhớ (bytes)</a:t>
            </a:r>
            <a:endParaRPr b="0" lang="en-US" sz="1800" spc="-1" strike="noStrike">
              <a:latin typeface="Arial"/>
            </a:endParaRPr>
          </a:p>
        </p:txBody>
      </p:sp>
      <p:sp>
        <p:nvSpPr>
          <p:cNvPr id="632" name="CustomShape 2"/>
          <p:cNvSpPr/>
          <p:nvPr/>
        </p:nvSpPr>
        <p:spPr>
          <a:xfrm>
            <a:off x="3092400" y="248400"/>
            <a:ext cx="3521520" cy="911520"/>
          </a:xfrm>
          <a:prstGeom prst="rect">
            <a:avLst/>
          </a:prstGeom>
          <a:noFill/>
          <a:ln>
            <a:noFill/>
          </a:ln>
        </p:spPr>
        <p:style>
          <a:lnRef idx="0"/>
          <a:fillRef idx="0"/>
          <a:effectRef idx="0"/>
          <a:fontRef idx="minor"/>
        </p:style>
        <p:txBody>
          <a:bodyPr tIns="91440" bIns="91440" anchor="ctr">
            <a:noAutofit/>
          </a:bodyPr>
          <a:p>
            <a:pPr>
              <a:lnSpc>
                <a:spcPct val="100000"/>
              </a:lnSpc>
            </a:pPr>
            <a:r>
              <a:rPr b="1" lang="en-US" sz="3600" spc="-1" strike="noStrike">
                <a:solidFill>
                  <a:srgbClr val="ffd966"/>
                </a:solidFill>
                <a:latin typeface="Calibri"/>
                <a:ea typeface="Staatliches"/>
              </a:rPr>
              <a:t>Đánh giá kết quả</a:t>
            </a:r>
            <a:endParaRPr b="0" lang="en-US" sz="3600" spc="-1" strike="noStrike">
              <a:latin typeface="Arial"/>
            </a:endParaRPr>
          </a:p>
        </p:txBody>
      </p:sp>
      <p:graphicFrame>
        <p:nvGraphicFramePr>
          <p:cNvPr id="633" name="Table 3"/>
          <p:cNvGraphicFramePr/>
          <p:nvPr/>
        </p:nvGraphicFramePr>
        <p:xfrm>
          <a:off x="1491840" y="1808640"/>
          <a:ext cx="6095520" cy="2529360"/>
        </p:xfrm>
        <a:graphic>
          <a:graphicData uri="http://schemas.openxmlformats.org/drawingml/2006/table">
            <a:tbl>
              <a:tblPr/>
              <a:tblGrid>
                <a:gridCol w="2031840"/>
                <a:gridCol w="2031840"/>
                <a:gridCol w="2031840"/>
              </a:tblGrid>
              <a:tr h="324360">
                <a:tc>
                  <a:txBody>
                    <a:bodyPr>
                      <a:noAutofit/>
                    </a:bodyPr>
                    <a:p>
                      <a:pPr algn="ctr">
                        <a:lnSpc>
                          <a:spcPct val="100000"/>
                        </a:lnSpc>
                      </a:pPr>
                      <a:r>
                        <a:rPr b="1" lang="en-US" sz="1400" spc="-1" strike="noStrike">
                          <a:solidFill>
                            <a:srgbClr val="ffffff"/>
                          </a:solidFill>
                          <a:latin typeface="Arial"/>
                          <a:ea typeface="Arial"/>
                        </a:rPr>
                        <a:t>Test case</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d966"/>
                    </a:solidFill>
                  </a:tcPr>
                </a:tc>
                <a:tc>
                  <a:txBody>
                    <a:bodyPr>
                      <a:noAutofit/>
                    </a:bodyPr>
                    <a:p>
                      <a:pPr algn="ctr">
                        <a:lnSpc>
                          <a:spcPct val="100000"/>
                        </a:lnSpc>
                      </a:pPr>
                      <a:r>
                        <a:rPr b="1" lang="en-US" sz="1400" spc="-1" strike="noStrike">
                          <a:solidFill>
                            <a:srgbClr val="ffffff"/>
                          </a:solidFill>
                          <a:latin typeface="Arial"/>
                          <a:ea typeface="Arial"/>
                        </a:rPr>
                        <a:t>A*</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d966"/>
                    </a:solidFill>
                  </a:tcPr>
                </a:tc>
                <a:tc>
                  <a:txBody>
                    <a:bodyPr>
                      <a:noAutofit/>
                    </a:bodyPr>
                    <a:p>
                      <a:pPr algn="ctr">
                        <a:lnSpc>
                          <a:spcPct val="100000"/>
                        </a:lnSpc>
                      </a:pPr>
                      <a:r>
                        <a:rPr b="1" lang="en-US" sz="1400" spc="-1" strike="noStrike">
                          <a:solidFill>
                            <a:srgbClr val="ffffff"/>
                          </a:solidFill>
                          <a:latin typeface="Arial"/>
                          <a:ea typeface="Arial"/>
                        </a:rPr>
                        <a:t>BrFS</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d966"/>
                    </a:solidFill>
                  </a:tcPr>
                </a:tc>
              </a:tr>
              <a:tr h="324360">
                <a:tc>
                  <a:txBody>
                    <a:bodyPr>
                      <a:noAutofit/>
                    </a:bodyPr>
                    <a:p>
                      <a:pPr algn="ctr">
                        <a:lnSpc>
                          <a:spcPct val="100000"/>
                        </a:lnSpc>
                      </a:pPr>
                      <a:r>
                        <a:rPr b="0" lang="en-US" sz="1400" spc="-1" strike="noStrike">
                          <a:solidFill>
                            <a:srgbClr val="000000"/>
                          </a:solidFill>
                          <a:latin typeface="Arial"/>
                          <a:ea typeface="Arial"/>
                        </a:rPr>
                        <a:t>lv1</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90518</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75606</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r>
              <a:tr h="324360">
                <a:tc>
                  <a:txBody>
                    <a:bodyPr>
                      <a:noAutofit/>
                    </a:bodyPr>
                    <a:p>
                      <a:pPr algn="ctr">
                        <a:lnSpc>
                          <a:spcPct val="100000"/>
                        </a:lnSpc>
                      </a:pPr>
                      <a:r>
                        <a:rPr b="0" lang="en-US" sz="1400" spc="-1" strike="noStrike">
                          <a:solidFill>
                            <a:srgbClr val="000000"/>
                          </a:solidFill>
                          <a:latin typeface="Arial"/>
                          <a:ea typeface="Arial"/>
                        </a:rPr>
                        <a:t>lv2</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450296</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422888</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r>
              <a:tr h="332640">
                <a:tc>
                  <a:txBody>
                    <a:bodyPr>
                      <a:noAutofit/>
                    </a:bodyPr>
                    <a:p>
                      <a:pPr algn="ctr">
                        <a:lnSpc>
                          <a:spcPct val="100000"/>
                        </a:lnSpc>
                      </a:pPr>
                      <a:r>
                        <a:rPr b="0" lang="en-US" sz="1400" spc="-1" strike="noStrike">
                          <a:solidFill>
                            <a:srgbClr val="000000"/>
                          </a:solidFill>
                          <a:latin typeface="Arial"/>
                          <a:ea typeface="Arial"/>
                        </a:rPr>
                        <a:t>lv3</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640744</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741584</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r>
              <a:tr h="324360">
                <a:tc>
                  <a:txBody>
                    <a:bodyPr>
                      <a:noAutofit/>
                    </a:bodyPr>
                    <a:p>
                      <a:pPr algn="ctr">
                        <a:lnSpc>
                          <a:spcPct val="100000"/>
                        </a:lnSpc>
                      </a:pPr>
                      <a:r>
                        <a:rPr b="0" lang="en-US" sz="1400" spc="-1" strike="noStrike">
                          <a:solidFill>
                            <a:srgbClr val="000000"/>
                          </a:solidFill>
                          <a:latin typeface="Arial"/>
                          <a:ea typeface="Arial"/>
                        </a:rPr>
                        <a:t>test1</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470560</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1692544</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r>
              <a:tr h="324360">
                <a:tc>
                  <a:txBody>
                    <a:bodyPr>
                      <a:noAutofit/>
                    </a:bodyPr>
                    <a:p>
                      <a:pPr algn="ctr">
                        <a:lnSpc>
                          <a:spcPct val="100000"/>
                        </a:lnSpc>
                      </a:pPr>
                      <a:r>
                        <a:rPr b="0" lang="en-US" sz="1400" spc="-1" strike="noStrike">
                          <a:solidFill>
                            <a:srgbClr val="000000"/>
                          </a:solidFill>
                          <a:latin typeface="Arial"/>
                          <a:ea typeface="Arial"/>
                        </a:rPr>
                        <a:t>test2</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47316</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71876</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r>
              <a:tr h="291600">
                <a:tc>
                  <a:txBody>
                    <a:bodyPr>
                      <a:noAutofit/>
                    </a:bodyPr>
                    <a:p>
                      <a:pPr algn="ctr">
                        <a:lnSpc>
                          <a:spcPct val="100000"/>
                        </a:lnSpc>
                      </a:pPr>
                      <a:r>
                        <a:rPr b="0" lang="en-US" sz="1400" spc="-1" strike="noStrike">
                          <a:solidFill>
                            <a:srgbClr val="000000"/>
                          </a:solidFill>
                          <a:latin typeface="Arial"/>
                          <a:ea typeface="Arial"/>
                        </a:rPr>
                        <a:t>test3</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87952</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c>
                  <a:txBody>
                    <a:bodyPr>
                      <a:noAutofit/>
                    </a:bodyPr>
                    <a:p>
                      <a:pPr algn="ctr">
                        <a:lnSpc>
                          <a:spcPct val="100000"/>
                        </a:lnSpc>
                      </a:pPr>
                      <a:r>
                        <a:rPr b="0" lang="en-US" sz="1400" spc="-1" strike="noStrike">
                          <a:solidFill>
                            <a:srgbClr val="000000"/>
                          </a:solidFill>
                          <a:latin typeface="Arial"/>
                          <a:ea typeface="Arial"/>
                        </a:rPr>
                        <a:t>1265576</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8ea"/>
                    </a:solidFill>
                  </a:tcPr>
                </a:tc>
              </a:tr>
              <a:tr h="291600">
                <a:tc>
                  <a:txBody>
                    <a:bodyPr>
                      <a:noAutofit/>
                    </a:bodyPr>
                    <a:p>
                      <a:pPr algn="ctr">
                        <a:lnSpc>
                          <a:spcPct val="100000"/>
                        </a:lnSpc>
                      </a:pPr>
                      <a:r>
                        <a:rPr b="0" lang="en-US" sz="1400" spc="-1" strike="noStrike">
                          <a:solidFill>
                            <a:srgbClr val="000000"/>
                          </a:solidFill>
                          <a:latin typeface="Arial"/>
                          <a:ea typeface="Arial"/>
                        </a:rPr>
                        <a:t>test4</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50944</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c>
                  <a:txBody>
                    <a:bodyPr>
                      <a:noAutofit/>
                    </a:bodyPr>
                    <a:p>
                      <a:pPr algn="ctr">
                        <a:lnSpc>
                          <a:spcPct val="100000"/>
                        </a:lnSpc>
                      </a:pPr>
                      <a:r>
                        <a:rPr b="0" lang="en-US" sz="1400" spc="-1" strike="noStrike">
                          <a:solidFill>
                            <a:srgbClr val="000000"/>
                          </a:solidFill>
                          <a:latin typeface="Arial"/>
                          <a:ea typeface="Arial"/>
                        </a:rPr>
                        <a:t>111880</a:t>
                      </a:r>
                      <a:endParaRPr b="0" lang="en-US" sz="1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0d3"/>
                    </a:solidFill>
                  </a:tcPr>
                </a:tc>
              </a:tr>
            </a:tbl>
          </a:graphicData>
        </a:graphic>
      </p:graphicFrame>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615960" y="1160280"/>
            <a:ext cx="7194240" cy="349524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1" lang="en-US" sz="1800" spc="-1" strike="noStrike">
                <a:solidFill>
                  <a:srgbClr val="595959"/>
                </a:solidFill>
                <a:latin typeface="Calibri"/>
                <a:ea typeface="Libre Franklin"/>
              </a:rPr>
              <a:t>Nhận xét:</a:t>
            </a:r>
            <a:endParaRPr b="0" lang="en-US" sz="1800" spc="-1" strike="noStrike">
              <a:latin typeface="Arial"/>
            </a:endParaRPr>
          </a:p>
          <a:p>
            <a:pPr>
              <a:lnSpc>
                <a:spcPct val="100000"/>
              </a:lnSpc>
              <a:tabLst>
                <a:tab algn="l" pos="0"/>
              </a:tabLst>
            </a:pPr>
            <a:r>
              <a:rPr b="0" lang="en-US" sz="1800" spc="-1" strike="noStrike">
                <a:solidFill>
                  <a:srgbClr val="595959"/>
                </a:solidFill>
                <a:latin typeface="Calibri"/>
                <a:ea typeface="Libre Franklin"/>
              </a:rPr>
              <a:t>- Thuật toán A* và BrFS đều có những ưu điểm riêng, trong trường hợp kết quả phù hợp với thứ tự được ưu tiên tính toán  trong A* thì A* sẽ cho kết quả nhanh hơn và ít sử dụng bộ nhớ hơn.</a:t>
            </a:r>
            <a:endParaRPr b="0" lang="en-US" sz="1800" spc="-1" strike="noStrike">
              <a:latin typeface="Arial"/>
            </a:endParaRPr>
          </a:p>
          <a:p>
            <a:pPr>
              <a:lnSpc>
                <a:spcPct val="100000"/>
              </a:lnSpc>
              <a:tabLst>
                <a:tab algn="l" pos="0"/>
              </a:tabLst>
            </a:pPr>
            <a:r>
              <a:rPr b="0" lang="en-US" sz="1800" spc="-1" strike="noStrike">
                <a:solidFill>
                  <a:srgbClr val="595959"/>
                </a:solidFill>
                <a:latin typeface="Calibri"/>
                <a:ea typeface="Libre Franklin"/>
              </a:rPr>
              <a:t>- Trong trường hợp các test case không đúng với dự đoán ban đầu của A* thì sẽ gây ra tình trạng đi lệch hướng và có thể sẽ chậm hơn BrFS</a:t>
            </a:r>
            <a:endParaRPr b="0" lang="en-US" sz="1800" spc="-1" strike="noStrike">
              <a:latin typeface="Arial"/>
            </a:endParaRPr>
          </a:p>
          <a:p>
            <a:pPr>
              <a:lnSpc>
                <a:spcPct val="100000"/>
              </a:lnSpc>
              <a:tabLst>
                <a:tab algn="l" pos="0"/>
              </a:tabLst>
            </a:pPr>
            <a:r>
              <a:rPr b="0" lang="en-US" sz="1800" spc="-1" strike="noStrike">
                <a:solidFill>
                  <a:srgbClr val="595959"/>
                </a:solidFill>
                <a:latin typeface="Calibri"/>
                <a:ea typeface="Libre Franklin"/>
              </a:rPr>
              <a:t>- Thuật toán BrFS sẽ luôn cho ra được đường đi nhanh nhất có thể, còn A* thì sẽ cho ra đường đi được tìm kiếm nhanh nhất có thể đối với hàm heuristic đã cho</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635" name="CustomShape 2"/>
          <p:cNvSpPr/>
          <p:nvPr/>
        </p:nvSpPr>
        <p:spPr>
          <a:xfrm>
            <a:off x="3092400" y="248400"/>
            <a:ext cx="3521520" cy="911520"/>
          </a:xfrm>
          <a:prstGeom prst="rect">
            <a:avLst/>
          </a:prstGeom>
          <a:noFill/>
          <a:ln>
            <a:noFill/>
          </a:ln>
        </p:spPr>
        <p:style>
          <a:lnRef idx="0"/>
          <a:fillRef idx="0"/>
          <a:effectRef idx="0"/>
          <a:fontRef idx="minor"/>
        </p:style>
        <p:txBody>
          <a:bodyPr tIns="91440" bIns="91440" anchor="ctr">
            <a:noAutofit/>
          </a:bodyPr>
          <a:p>
            <a:pPr>
              <a:lnSpc>
                <a:spcPct val="100000"/>
              </a:lnSpc>
            </a:pPr>
            <a:r>
              <a:rPr b="1" lang="en-US" sz="3600" spc="-1" strike="noStrike">
                <a:solidFill>
                  <a:srgbClr val="ffd966"/>
                </a:solidFill>
                <a:latin typeface="Calibri"/>
                <a:ea typeface="Staatliches"/>
              </a:rPr>
              <a:t>Đánh giá kết quả</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5" name="TextShape 1"/>
          <p:cNvSpPr txBox="1"/>
          <p:nvPr/>
        </p:nvSpPr>
        <p:spPr>
          <a:xfrm>
            <a:off x="717840" y="422280"/>
            <a:ext cx="7708320" cy="451800"/>
          </a:xfrm>
          <a:prstGeom prst="rect">
            <a:avLst/>
          </a:prstGeom>
          <a:noFill/>
          <a:ln>
            <a:noFill/>
          </a:ln>
        </p:spPr>
        <p:txBody>
          <a:bodyPr tIns="91440" bIns="91440" anchor="ctr">
            <a:noAutofit/>
          </a:bodyPr>
          <a:p>
            <a:pPr algn="ctr">
              <a:lnSpc>
                <a:spcPct val="100000"/>
              </a:lnSpc>
              <a:tabLst>
                <a:tab algn="l" pos="0"/>
              </a:tabLst>
            </a:pPr>
            <a:r>
              <a:rPr b="1" lang="en-US" sz="4000" spc="-1" strike="noStrike">
                <a:solidFill>
                  <a:srgbClr val="595959"/>
                </a:solidFill>
                <a:latin typeface="Calibri"/>
                <a:ea typeface="Staatliches"/>
              </a:rPr>
              <a:t>MỤC </a:t>
            </a:r>
            <a:r>
              <a:rPr b="1" lang="en-US" sz="4000" spc="-1" strike="noStrike">
                <a:solidFill>
                  <a:srgbClr val="595959"/>
                </a:solidFill>
                <a:latin typeface="Calibri"/>
                <a:ea typeface="Staatliches"/>
              </a:rPr>
              <a:t>LỤC</a:t>
            </a:r>
            <a:endParaRPr b="0" lang="en-US" sz="4000" spc="-1" strike="noStrike">
              <a:solidFill>
                <a:srgbClr val="000000"/>
              </a:solidFill>
              <a:latin typeface="Arial"/>
            </a:endParaRPr>
          </a:p>
        </p:txBody>
      </p:sp>
      <p:sp>
        <p:nvSpPr>
          <p:cNvPr id="496" name="TextShape 2"/>
          <p:cNvSpPr txBox="1"/>
          <p:nvPr/>
        </p:nvSpPr>
        <p:spPr>
          <a:xfrm>
            <a:off x="539640" y="1343160"/>
            <a:ext cx="2748600" cy="449280"/>
          </a:xfrm>
          <a:prstGeom prst="rect">
            <a:avLst/>
          </a:prstGeom>
          <a:noFill/>
          <a:ln>
            <a:noFill/>
          </a:ln>
        </p:spPr>
        <p:txBody>
          <a:bodyPr tIns="91440" bIns="91440" anchor="ctr">
            <a:noAutofit/>
          </a:bodyPr>
          <a:p>
            <a:pPr>
              <a:lnSpc>
                <a:spcPct val="100000"/>
              </a:lnSpc>
              <a:tabLst>
                <a:tab algn="l" pos="0"/>
              </a:tabLst>
            </a:pPr>
            <a:r>
              <a:rPr b="1" lang="en-US" sz="3500" spc="-1" strike="noStrike">
                <a:solidFill>
                  <a:srgbClr val="ffd966"/>
                </a:solidFill>
                <a:latin typeface="Calibri"/>
                <a:ea typeface="Staatliches"/>
              </a:rPr>
              <a:t>I. Định </a:t>
            </a:r>
            <a:r>
              <a:rPr b="1" lang="en-US" sz="3500" spc="-1" strike="noStrike">
                <a:solidFill>
                  <a:srgbClr val="ffd966"/>
                </a:solidFill>
                <a:latin typeface="Calibri"/>
                <a:ea typeface="Staatliches"/>
              </a:rPr>
              <a:t>nghĩa </a:t>
            </a:r>
            <a:r>
              <a:rPr b="1" lang="en-US" sz="3500" spc="-1" strike="noStrike">
                <a:solidFill>
                  <a:srgbClr val="ffd966"/>
                </a:solidFill>
                <a:latin typeface="Calibri"/>
                <a:ea typeface="Staatliches"/>
              </a:rPr>
              <a:t>bài </a:t>
            </a:r>
            <a:r>
              <a:rPr b="1" lang="en-US" sz="3500" spc="-1" strike="noStrike">
                <a:solidFill>
                  <a:srgbClr val="ffd966"/>
                </a:solidFill>
                <a:latin typeface="Calibri"/>
                <a:ea typeface="Staatliches"/>
              </a:rPr>
              <a:t>toán</a:t>
            </a:r>
            <a:endParaRPr b="0" lang="en-US" sz="3500" spc="-1" strike="noStrike">
              <a:solidFill>
                <a:srgbClr val="000000"/>
              </a:solidFill>
              <a:latin typeface="Arial"/>
            </a:endParaRPr>
          </a:p>
        </p:txBody>
      </p:sp>
      <p:sp>
        <p:nvSpPr>
          <p:cNvPr id="497" name="TextShape 3"/>
          <p:cNvSpPr txBox="1"/>
          <p:nvPr/>
        </p:nvSpPr>
        <p:spPr>
          <a:xfrm>
            <a:off x="4284360" y="1314000"/>
            <a:ext cx="4026960" cy="577440"/>
          </a:xfrm>
          <a:prstGeom prst="rect">
            <a:avLst/>
          </a:prstGeom>
          <a:noFill/>
          <a:ln>
            <a:noFill/>
          </a:ln>
        </p:spPr>
        <p:txBody>
          <a:bodyPr tIns="91440" bIns="91440" anchor="ctr">
            <a:noAutofit/>
          </a:bodyPr>
          <a:p>
            <a:pPr>
              <a:lnSpc>
                <a:spcPct val="100000"/>
              </a:lnSpc>
              <a:tabLst>
                <a:tab algn="l" pos="0"/>
              </a:tabLst>
            </a:pPr>
            <a:r>
              <a:rPr b="0" lang="en-US" sz="1400" spc="-1" strike="noStrike">
                <a:solidFill>
                  <a:srgbClr val="595959"/>
                </a:solidFill>
                <a:latin typeface="Calibri"/>
                <a:ea typeface="Libre Franklin"/>
              </a:rPr>
              <a:t>Định nghĩa bài toán: </a:t>
            </a:r>
            <a:r>
              <a:rPr b="0" lang="en-US" sz="1400" spc="-1" strike="noStrike">
                <a:solidFill>
                  <a:srgbClr val="595959"/>
                </a:solidFill>
                <a:latin typeface="Calibri"/>
                <a:ea typeface="Libre Franklin"/>
              </a:rPr>
              <a:t>không gian trạng </a:t>
            </a:r>
            <a:r>
              <a:rPr b="0" lang="en-US" sz="1400" spc="-1" strike="noStrike">
                <a:solidFill>
                  <a:srgbClr val="595959"/>
                </a:solidFill>
                <a:latin typeface="Calibri"/>
                <a:ea typeface="Libre Franklin"/>
              </a:rPr>
              <a:t>thái, hàm mục tiêu </a:t>
            </a:r>
            <a:r>
              <a:rPr b="0" lang="en-US" sz="1400" spc="-1" strike="noStrike">
                <a:solidFill>
                  <a:srgbClr val="595959"/>
                </a:solidFill>
                <a:latin typeface="Calibri"/>
                <a:ea typeface="Libre Franklin"/>
              </a:rPr>
              <a:t>và b</a:t>
            </a:r>
            <a:r>
              <a:rPr b="0" lang="vi-VN" sz="1400" spc="-1" strike="noStrike">
                <a:solidFill>
                  <a:srgbClr val="595959"/>
                </a:solidFill>
                <a:latin typeface="Calibri"/>
                <a:ea typeface="Libre Franklin"/>
              </a:rPr>
              <a:t>ư</a:t>
            </a:r>
            <a:r>
              <a:rPr b="0" lang="en-US" sz="1400" spc="-1" strike="noStrike">
                <a:solidFill>
                  <a:srgbClr val="595959"/>
                </a:solidFill>
                <a:latin typeface="Calibri"/>
                <a:ea typeface="Libre Franklin"/>
              </a:rPr>
              <a:t>ớc chuyển hợp </a:t>
            </a:r>
            <a:r>
              <a:rPr b="0" lang="en-US" sz="1400" spc="-1" strike="noStrike">
                <a:solidFill>
                  <a:srgbClr val="595959"/>
                </a:solidFill>
                <a:latin typeface="Calibri"/>
                <a:ea typeface="Libre Franklin"/>
              </a:rPr>
              <a:t>lệ</a:t>
            </a:r>
            <a:endParaRPr b="0" lang="en-US" sz="1400" spc="-1" strike="noStrike">
              <a:latin typeface="Arial"/>
            </a:endParaRPr>
          </a:p>
        </p:txBody>
      </p:sp>
      <p:sp>
        <p:nvSpPr>
          <p:cNvPr id="498" name="CustomShape 4"/>
          <p:cNvSpPr/>
          <p:nvPr/>
        </p:nvSpPr>
        <p:spPr>
          <a:xfrm>
            <a:off x="539640" y="2261160"/>
            <a:ext cx="3697920" cy="44928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1" lang="en-US" sz="3500" spc="-1" strike="noStrike">
                <a:solidFill>
                  <a:srgbClr val="ffd966"/>
                </a:solidFill>
                <a:latin typeface="Calibri"/>
                <a:ea typeface="Staatliches"/>
              </a:rPr>
              <a:t>II. Hiện thực</a:t>
            </a:r>
            <a:endParaRPr b="0" lang="en-US" sz="3500" spc="-1" strike="noStrike">
              <a:latin typeface="Arial"/>
            </a:endParaRPr>
          </a:p>
        </p:txBody>
      </p:sp>
      <p:sp>
        <p:nvSpPr>
          <p:cNvPr id="499" name="CustomShape 5"/>
          <p:cNvSpPr/>
          <p:nvPr/>
        </p:nvSpPr>
        <p:spPr>
          <a:xfrm>
            <a:off x="4284360" y="2229480"/>
            <a:ext cx="4026960" cy="57744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US" sz="1400" spc="-1" strike="noStrike">
                <a:solidFill>
                  <a:srgbClr val="595959"/>
                </a:solidFill>
                <a:latin typeface="Calibri"/>
                <a:ea typeface="Libre Franklin"/>
              </a:rPr>
              <a:t>Trình bày cách nhóm xây dựng mã nguồn game: cấu trúc và chức năng của các hàm thành phần</a:t>
            </a:r>
            <a:endParaRPr b="0" lang="en-US" sz="1400" spc="-1" strike="noStrike">
              <a:latin typeface="Arial"/>
            </a:endParaRPr>
          </a:p>
        </p:txBody>
      </p:sp>
      <p:sp>
        <p:nvSpPr>
          <p:cNvPr id="500" name="CustomShape 6"/>
          <p:cNvSpPr/>
          <p:nvPr/>
        </p:nvSpPr>
        <p:spPr>
          <a:xfrm>
            <a:off x="552960" y="3179520"/>
            <a:ext cx="3443400" cy="44928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1" lang="en-US" sz="3500" spc="-1" strike="noStrike">
                <a:solidFill>
                  <a:srgbClr val="ffd966"/>
                </a:solidFill>
                <a:latin typeface="Calibri"/>
                <a:ea typeface="Staatliches"/>
              </a:rPr>
              <a:t>III. Thuật toán</a:t>
            </a:r>
            <a:endParaRPr b="0" lang="en-US" sz="3500" spc="-1" strike="noStrike">
              <a:latin typeface="Arial"/>
            </a:endParaRPr>
          </a:p>
        </p:txBody>
      </p:sp>
      <p:sp>
        <p:nvSpPr>
          <p:cNvPr id="501" name="CustomShape 7"/>
          <p:cNvSpPr/>
          <p:nvPr/>
        </p:nvSpPr>
        <p:spPr>
          <a:xfrm>
            <a:off x="552960" y="4084200"/>
            <a:ext cx="3443400" cy="44928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1" lang="en-US" sz="3500" spc="-1" strike="noStrike">
                <a:solidFill>
                  <a:srgbClr val="ffd966"/>
                </a:solidFill>
                <a:latin typeface="Calibri"/>
                <a:ea typeface="Staatliches"/>
              </a:rPr>
              <a:t>IV. Đánh giá</a:t>
            </a:r>
            <a:endParaRPr b="0" lang="en-US" sz="3500" spc="-1" strike="noStrike">
              <a:latin typeface="Arial"/>
            </a:endParaRPr>
          </a:p>
        </p:txBody>
      </p:sp>
      <p:sp>
        <p:nvSpPr>
          <p:cNvPr id="502" name="CustomShape 8"/>
          <p:cNvSpPr/>
          <p:nvPr/>
        </p:nvSpPr>
        <p:spPr>
          <a:xfrm>
            <a:off x="4237920" y="3144600"/>
            <a:ext cx="4000680" cy="57744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US" sz="1400" spc="-1" strike="noStrike">
                <a:solidFill>
                  <a:srgbClr val="595959"/>
                </a:solidFill>
                <a:latin typeface="Calibri"/>
                <a:ea typeface="Libre Franklin"/>
              </a:rPr>
              <a:t>Trình bày về giải thuật Breadth First Search</a:t>
            </a:r>
            <a:endParaRPr b="0" lang="en-US" sz="1400" spc="-1" strike="noStrike">
              <a:latin typeface="Arial"/>
            </a:endParaRPr>
          </a:p>
          <a:p>
            <a:pPr>
              <a:lnSpc>
                <a:spcPct val="100000"/>
              </a:lnSpc>
              <a:tabLst>
                <a:tab algn="l" pos="0"/>
              </a:tabLst>
            </a:pPr>
            <a:r>
              <a:rPr b="0" lang="en-US" sz="1400" spc="-1" strike="noStrike">
                <a:solidFill>
                  <a:srgbClr val="595959"/>
                </a:solidFill>
                <a:latin typeface="Calibri"/>
                <a:ea typeface="Libre Franklin"/>
              </a:rPr>
              <a:t>và A* Search</a:t>
            </a:r>
            <a:endParaRPr b="0" lang="en-US" sz="1400" spc="-1" strike="noStrike">
              <a:latin typeface="Arial"/>
            </a:endParaRPr>
          </a:p>
        </p:txBody>
      </p:sp>
      <p:sp>
        <p:nvSpPr>
          <p:cNvPr id="503" name="CustomShape 9"/>
          <p:cNvSpPr/>
          <p:nvPr/>
        </p:nvSpPr>
        <p:spPr>
          <a:xfrm>
            <a:off x="4237920" y="3940200"/>
            <a:ext cx="4026960" cy="57744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US" sz="1400" spc="-1" strike="noStrike">
                <a:solidFill>
                  <a:srgbClr val="595959"/>
                </a:solidFill>
                <a:latin typeface="Calibri"/>
                <a:ea typeface="Libre Franklin"/>
              </a:rPr>
              <a:t>Đánh giá hiệu quả 2 giải thuật qua các test case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TextShape 1"/>
          <p:cNvSpPr txBox="1"/>
          <p:nvPr/>
        </p:nvSpPr>
        <p:spPr>
          <a:xfrm>
            <a:off x="311760" y="1542960"/>
            <a:ext cx="8520120" cy="1526040"/>
          </a:xfrm>
          <a:prstGeom prst="rect">
            <a:avLst/>
          </a:prstGeom>
          <a:noFill/>
          <a:ln>
            <a:noFill/>
          </a:ln>
        </p:spPr>
        <p:txBody>
          <a:bodyPr tIns="91440" bIns="91440" anchor="ctr">
            <a:noAutofit/>
          </a:bodyPr>
          <a:p>
            <a:pPr algn="ctr">
              <a:lnSpc>
                <a:spcPct val="100000"/>
              </a:lnSpc>
              <a:tabLst>
                <a:tab algn="l" pos="0"/>
              </a:tabLst>
            </a:pPr>
            <a:r>
              <a:rPr b="1" lang="en-US" sz="3600" spc="-1" strike="noStrike">
                <a:solidFill>
                  <a:srgbClr val="595959"/>
                </a:solidFill>
                <a:latin typeface="Calibri"/>
                <a:ea typeface="Staatliches"/>
              </a:rPr>
              <a:t>Cám </a:t>
            </a:r>
            <a:r>
              <a:rPr b="1" lang="vi-VN" sz="3600" spc="-1" strike="noStrike">
                <a:solidFill>
                  <a:srgbClr val="595959"/>
                </a:solidFill>
                <a:latin typeface="Calibri"/>
                <a:ea typeface="Staatliches"/>
              </a:rPr>
              <a:t>ơ</a:t>
            </a:r>
            <a:r>
              <a:rPr b="1" lang="en-US" sz="3600" spc="-1" strike="noStrike">
                <a:solidFill>
                  <a:srgbClr val="595959"/>
                </a:solidFill>
                <a:latin typeface="Calibri"/>
                <a:ea typeface="Staatliches"/>
              </a:rPr>
              <a:t>n thầy và các bạn đã lắng nghe!</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flipH="1">
            <a:off x="4414680" y="626760"/>
            <a:ext cx="3690000" cy="4093560"/>
          </a:xfrm>
          <a:custGeom>
            <a:avLst/>
            <a:gdLst/>
            <a:ahLst/>
            <a:rect l="l" t="t" r="r" b="b"/>
            <a:pathLst>
              <a:path w="24208" h="30159">
                <a:moveTo>
                  <a:pt x="24207" y="30159"/>
                </a:moveTo>
                <a:lnTo>
                  <a:pt x="0" y="30159"/>
                </a:lnTo>
                <a:lnTo>
                  <a:pt x="0" y="0"/>
                </a:lnTo>
                <a:lnTo>
                  <a:pt x="24207" y="0"/>
                </a:lnTo>
                <a:lnTo>
                  <a:pt x="24207" y="9295"/>
                </a:lnTo>
              </a:path>
            </a:pathLst>
          </a:custGeom>
          <a:noFill/>
          <a:ln w="76320">
            <a:solidFill>
              <a:schemeClr val="dk2"/>
            </a:solidFill>
            <a:miter/>
          </a:ln>
        </p:spPr>
        <p:style>
          <a:lnRef idx="0"/>
          <a:fillRef idx="0"/>
          <a:effectRef idx="0"/>
          <a:fontRef idx="minor"/>
        </p:style>
      </p:sp>
      <p:sp>
        <p:nvSpPr>
          <p:cNvPr id="505" name="TextShape 2"/>
          <p:cNvSpPr txBox="1"/>
          <p:nvPr/>
        </p:nvSpPr>
        <p:spPr>
          <a:xfrm>
            <a:off x="971640" y="1708200"/>
            <a:ext cx="3067200" cy="911520"/>
          </a:xfrm>
          <a:prstGeom prst="rect">
            <a:avLst/>
          </a:prstGeom>
          <a:noFill/>
          <a:ln>
            <a:noFill/>
          </a:ln>
        </p:spPr>
        <p:txBody>
          <a:bodyPr tIns="91440" bIns="91440" anchor="ctr">
            <a:noAutofit/>
          </a:bodyPr>
          <a:p>
            <a:pPr>
              <a:lnSpc>
                <a:spcPct val="100000"/>
              </a:lnSpc>
              <a:tabLst>
                <a:tab algn="l" pos="0"/>
              </a:tabLst>
            </a:pPr>
            <a:r>
              <a:rPr b="1" lang="en-US" sz="3600" spc="-1" strike="noStrike">
                <a:solidFill>
                  <a:srgbClr val="ffd966"/>
                </a:solidFill>
                <a:latin typeface="Calibri"/>
                <a:ea typeface="Staatliches"/>
              </a:rPr>
              <a:t>I</a:t>
            </a:r>
            <a:r>
              <a:rPr b="1" lang="en-GB" sz="3600" spc="-1" strike="noStrike">
                <a:solidFill>
                  <a:srgbClr val="ffd966"/>
                </a:solidFill>
                <a:latin typeface="Calibri"/>
                <a:ea typeface="Staatliches"/>
              </a:rPr>
              <a:t>.</a:t>
            </a:r>
            <a:r>
              <a:rPr b="1" lang="en-US" sz="3600" spc="-1" strike="noStrike">
                <a:solidFill>
                  <a:srgbClr val="ffd966"/>
                </a:solidFill>
                <a:latin typeface="Calibri"/>
                <a:ea typeface="Staatliches"/>
              </a:rPr>
              <a:t> Định </a:t>
            </a:r>
            <a:r>
              <a:rPr b="1" lang="en-US" sz="3600" spc="-1" strike="noStrike">
                <a:solidFill>
                  <a:srgbClr val="ffd966"/>
                </a:solidFill>
                <a:latin typeface="Calibri"/>
                <a:ea typeface="Staatliches"/>
              </a:rPr>
              <a:t>nghĩa </a:t>
            </a:r>
            <a:r>
              <a:rPr b="1" lang="en-US" sz="3600" spc="-1" strike="noStrike">
                <a:solidFill>
                  <a:srgbClr val="ffd966"/>
                </a:solidFill>
                <a:latin typeface="Calibri"/>
                <a:ea typeface="Staatliches"/>
              </a:rPr>
              <a:t>bài </a:t>
            </a:r>
            <a:r>
              <a:rPr b="1" lang="en-US" sz="3600" spc="-1" strike="noStrike">
                <a:solidFill>
                  <a:srgbClr val="ffd966"/>
                </a:solidFill>
                <a:latin typeface="Calibri"/>
                <a:ea typeface="Staatliches"/>
              </a:rPr>
              <a:t>toán</a:t>
            </a:r>
            <a:endParaRPr b="0" lang="en-US" sz="3600" spc="-1" strike="noStrike">
              <a:solidFill>
                <a:srgbClr val="000000"/>
              </a:solidFill>
              <a:latin typeface="Arial"/>
            </a:endParaRPr>
          </a:p>
        </p:txBody>
      </p:sp>
      <p:pic>
        <p:nvPicPr>
          <p:cNvPr id="506" name="Picture 1" descr=""/>
          <p:cNvPicPr/>
          <p:nvPr/>
        </p:nvPicPr>
        <p:blipFill>
          <a:blip r:embed="rId1"/>
          <a:stretch/>
        </p:blipFill>
        <p:spPr>
          <a:xfrm>
            <a:off x="4487400" y="699840"/>
            <a:ext cx="3544200" cy="3838680"/>
          </a:xfrm>
          <a:prstGeom prst="rect">
            <a:avLst/>
          </a:prstGeom>
          <a:ln>
            <a:noFill/>
          </a:ln>
        </p:spPr>
      </p:pic>
      <p:sp>
        <p:nvSpPr>
          <p:cNvPr id="507" name="CustomShape 3"/>
          <p:cNvSpPr/>
          <p:nvPr/>
        </p:nvSpPr>
        <p:spPr>
          <a:xfrm>
            <a:off x="902880" y="2673720"/>
            <a:ext cx="3584160" cy="9115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US" sz="2000" spc="-1" strike="noStrike">
                <a:solidFill>
                  <a:srgbClr val="595959"/>
                </a:solidFill>
                <a:latin typeface="Calibri"/>
                <a:ea typeface="Libre Franklin"/>
              </a:rPr>
              <a:t>Định nghĩa bài toán: không gian trạng thái, hàm mục tiêu và b</a:t>
            </a:r>
            <a:r>
              <a:rPr b="0" lang="vi-VN" sz="2000" spc="-1" strike="noStrike">
                <a:solidFill>
                  <a:srgbClr val="595959"/>
                </a:solidFill>
                <a:latin typeface="Calibri"/>
                <a:ea typeface="Libre Franklin"/>
              </a:rPr>
              <a:t>ư</a:t>
            </a:r>
            <a:r>
              <a:rPr b="0" lang="en-US" sz="2000" spc="-1" strike="noStrike">
                <a:solidFill>
                  <a:srgbClr val="595959"/>
                </a:solidFill>
                <a:latin typeface="Calibri"/>
                <a:ea typeface="Libre Franklin"/>
              </a:rPr>
              <a:t>ớc chuyển hợp lệ</a:t>
            </a:r>
            <a:endParaRPr b="0" lang="en-US" sz="2000" spc="-1" strike="noStrike">
              <a:latin typeface="Arial"/>
            </a:endParaRPr>
          </a:p>
        </p:txBody>
      </p:sp>
      <p:sp>
        <p:nvSpPr>
          <p:cNvPr id="508" name="CustomShape 4"/>
          <p:cNvSpPr/>
          <p:nvPr/>
        </p:nvSpPr>
        <p:spPr>
          <a:xfrm>
            <a:off x="4644360" y="4804560"/>
            <a:ext cx="3602520" cy="30708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i="1" lang="en-US" sz="1200" spc="-1" strike="noStrike">
                <a:solidFill>
                  <a:srgbClr val="595959"/>
                </a:solidFill>
                <a:latin typeface="Libre Franklin"/>
                <a:ea typeface="Libre Franklin"/>
              </a:rPr>
              <a:t>Hình của một game Sokoban thật</a:t>
            </a:r>
            <a:endParaRPr b="0" lang="en-US" sz="1200" spc="-1" strike="noStrike">
              <a:latin typeface="Arial"/>
            </a:endParaRPr>
          </a:p>
          <a:p>
            <a:pPr algn="ctr">
              <a:lnSpc>
                <a:spcPct val="100000"/>
              </a:lnSpc>
              <a:tabLst>
                <a:tab algn="l" pos="0"/>
              </a:tabLst>
            </a:pPr>
            <a:r>
              <a:rPr b="0" i="1" lang="en-US" sz="1200" spc="-1" strike="noStrike">
                <a:solidFill>
                  <a:srgbClr val="595959"/>
                </a:solidFill>
                <a:latin typeface="Libre Franklin"/>
                <a:ea typeface="Libre Franklin"/>
              </a:rPr>
              <a:t>Ngưồn: Wiki</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flipH="1">
            <a:off x="4427640" y="628200"/>
            <a:ext cx="3690000" cy="4093560"/>
          </a:xfrm>
          <a:custGeom>
            <a:avLst/>
            <a:gdLst/>
            <a:ahLst/>
            <a:rect l="l" t="t" r="r" b="b"/>
            <a:pathLst>
              <a:path w="24208" h="30159">
                <a:moveTo>
                  <a:pt x="24207" y="30159"/>
                </a:moveTo>
                <a:lnTo>
                  <a:pt x="0" y="30159"/>
                </a:lnTo>
                <a:lnTo>
                  <a:pt x="0" y="0"/>
                </a:lnTo>
                <a:lnTo>
                  <a:pt x="24207" y="0"/>
                </a:lnTo>
                <a:lnTo>
                  <a:pt x="24207" y="9295"/>
                </a:lnTo>
              </a:path>
            </a:pathLst>
          </a:custGeom>
          <a:noFill/>
          <a:ln w="76320">
            <a:solidFill>
              <a:schemeClr val="dk2"/>
            </a:solidFill>
            <a:miter/>
          </a:ln>
        </p:spPr>
        <p:style>
          <a:lnRef idx="0"/>
          <a:fillRef idx="0"/>
          <a:effectRef idx="0"/>
          <a:fontRef idx="minor"/>
        </p:style>
      </p:sp>
      <p:sp>
        <p:nvSpPr>
          <p:cNvPr id="510" name="CustomShape 2"/>
          <p:cNvSpPr/>
          <p:nvPr/>
        </p:nvSpPr>
        <p:spPr>
          <a:xfrm rot="19912800">
            <a:off x="8369640" y="4335120"/>
            <a:ext cx="647640" cy="69624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511" name="CustomShape 3"/>
          <p:cNvSpPr/>
          <p:nvPr/>
        </p:nvSpPr>
        <p:spPr>
          <a:xfrm rot="3044400">
            <a:off x="8146080" y="51840"/>
            <a:ext cx="898560" cy="71856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pic>
        <p:nvPicPr>
          <p:cNvPr id="512" name="Picture 1" descr=""/>
          <p:cNvPicPr/>
          <p:nvPr/>
        </p:nvPicPr>
        <p:blipFill>
          <a:blip r:embed="rId1"/>
          <a:stretch/>
        </p:blipFill>
        <p:spPr>
          <a:xfrm>
            <a:off x="4500360" y="699840"/>
            <a:ext cx="3544200" cy="3838680"/>
          </a:xfrm>
          <a:prstGeom prst="rect">
            <a:avLst/>
          </a:prstGeom>
          <a:ln>
            <a:noFill/>
          </a:ln>
        </p:spPr>
      </p:pic>
      <p:sp>
        <p:nvSpPr>
          <p:cNvPr id="513" name="CustomShape 4"/>
          <p:cNvSpPr/>
          <p:nvPr/>
        </p:nvSpPr>
        <p:spPr>
          <a:xfrm>
            <a:off x="610920" y="515520"/>
            <a:ext cx="3816000" cy="394740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1" lang="en-US" sz="1600" spc="-1" strike="noStrike">
                <a:solidFill>
                  <a:srgbClr val="000000"/>
                </a:solidFill>
                <a:latin typeface="Calibri"/>
                <a:ea typeface="Libre Franklin"/>
              </a:rPr>
              <a:t>Không gian trạng thái:</a:t>
            </a:r>
            <a:endParaRPr b="0" lang="en-US" sz="1600" spc="-1" strike="noStrike">
              <a:latin typeface="Arial"/>
            </a:endParaRPr>
          </a:p>
          <a:p>
            <a:pPr>
              <a:lnSpc>
                <a:spcPct val="100000"/>
              </a:lnSpc>
              <a:tabLst>
                <a:tab algn="l" pos="0"/>
              </a:tabLst>
            </a:pPr>
            <a:r>
              <a:rPr b="0" lang="en-US" sz="1600" spc="-1" strike="noStrike">
                <a:solidFill>
                  <a:srgbClr val="000000"/>
                </a:solidFill>
                <a:latin typeface="Calibri"/>
                <a:ea typeface="Libre Franklin"/>
              </a:rPr>
              <a:t>- Player (người chơi)</a:t>
            </a:r>
            <a:endParaRPr b="0" lang="en-US" sz="1600" spc="-1" strike="noStrike">
              <a:latin typeface="Arial"/>
            </a:endParaRPr>
          </a:p>
          <a:p>
            <a:pPr>
              <a:lnSpc>
                <a:spcPct val="100000"/>
              </a:lnSpc>
              <a:tabLst>
                <a:tab algn="l" pos="0"/>
              </a:tabLst>
            </a:pPr>
            <a:r>
              <a:rPr b="0" lang="en-US" sz="1600" spc="-1" strike="noStrike">
                <a:solidFill>
                  <a:srgbClr val="000000"/>
                </a:solidFill>
                <a:latin typeface="Calibri"/>
                <a:ea typeface="Libre Franklin"/>
              </a:rPr>
              <a:t>- Box (thùng)</a:t>
            </a:r>
            <a:endParaRPr b="0" lang="en-US" sz="1600" spc="-1" strike="noStrike">
              <a:latin typeface="Arial"/>
            </a:endParaRPr>
          </a:p>
          <a:p>
            <a:pPr>
              <a:lnSpc>
                <a:spcPct val="100000"/>
              </a:lnSpc>
              <a:tabLst>
                <a:tab algn="l" pos="0"/>
              </a:tabLst>
            </a:pPr>
            <a:r>
              <a:rPr b="0" lang="en-US" sz="1600" spc="-1" strike="noStrike">
                <a:solidFill>
                  <a:srgbClr val="000000"/>
                </a:solidFill>
                <a:latin typeface="Calibri"/>
                <a:ea typeface="Libre Franklin"/>
              </a:rPr>
              <a:t>- Wall (Tường)</a:t>
            </a:r>
            <a:endParaRPr b="0" lang="en-US" sz="1600" spc="-1" strike="noStrike">
              <a:latin typeface="Arial"/>
            </a:endParaRPr>
          </a:p>
          <a:p>
            <a:pPr>
              <a:lnSpc>
                <a:spcPct val="100000"/>
              </a:lnSpc>
              <a:tabLst>
                <a:tab algn="l" pos="0"/>
              </a:tabLst>
            </a:pPr>
            <a:r>
              <a:rPr b="0" lang="en-US" sz="1600" spc="-1" strike="noStrike">
                <a:solidFill>
                  <a:srgbClr val="000000"/>
                </a:solidFill>
                <a:latin typeface="Calibri"/>
                <a:ea typeface="Libre Franklin"/>
              </a:rPr>
              <a:t>- Goal (Đích)</a:t>
            </a:r>
            <a:endParaRPr b="0" lang="en-US" sz="1600" spc="-1" strike="noStrike">
              <a:latin typeface="Arial"/>
            </a:endParaRPr>
          </a:p>
          <a:p>
            <a:pPr>
              <a:lnSpc>
                <a:spcPct val="100000"/>
              </a:lnSpc>
              <a:tabLst>
                <a:tab algn="l" pos="0"/>
              </a:tabLst>
            </a:pPr>
            <a:endParaRPr b="0" lang="en-US" sz="1600" spc="-1" strike="noStrike">
              <a:latin typeface="Arial"/>
            </a:endParaRPr>
          </a:p>
          <a:p>
            <a:pPr>
              <a:lnSpc>
                <a:spcPct val="100000"/>
              </a:lnSpc>
              <a:tabLst>
                <a:tab algn="l" pos="0"/>
              </a:tabLst>
            </a:pPr>
            <a:r>
              <a:rPr b="1" lang="en-US" sz="1600" spc="-1" strike="noStrike">
                <a:solidFill>
                  <a:srgbClr val="000000"/>
                </a:solidFill>
                <a:latin typeface="Calibri"/>
                <a:ea typeface="Libre Franklin"/>
              </a:rPr>
              <a:t>Hàm mục tiêu: </a:t>
            </a:r>
            <a:endParaRPr b="0" lang="en-US" sz="1600" spc="-1" strike="noStrike">
              <a:latin typeface="Arial"/>
            </a:endParaRPr>
          </a:p>
          <a:p>
            <a:pPr>
              <a:lnSpc>
                <a:spcPct val="100000"/>
              </a:lnSpc>
              <a:tabLst>
                <a:tab algn="l" pos="0"/>
              </a:tabLst>
            </a:pPr>
            <a:r>
              <a:rPr b="0" lang="en-US" sz="1600" spc="-1" strike="noStrike">
                <a:solidFill>
                  <a:srgbClr val="000000"/>
                </a:solidFill>
                <a:latin typeface="Calibri"/>
                <a:ea typeface="Libre Franklin"/>
              </a:rPr>
              <a:t>Đẩy tất cả các thùng đến vào tất cả các ô đích</a:t>
            </a:r>
            <a:endParaRPr b="0" lang="en-US" sz="1600" spc="-1" strike="noStrike">
              <a:latin typeface="Arial"/>
            </a:endParaRPr>
          </a:p>
          <a:p>
            <a:pPr>
              <a:lnSpc>
                <a:spcPct val="100000"/>
              </a:lnSpc>
              <a:tabLst>
                <a:tab algn="l" pos="0"/>
              </a:tabLst>
            </a:pPr>
            <a:endParaRPr b="0" lang="en-US" sz="1600" spc="-1" strike="noStrike">
              <a:latin typeface="Arial"/>
            </a:endParaRPr>
          </a:p>
          <a:p>
            <a:pPr>
              <a:lnSpc>
                <a:spcPct val="100000"/>
              </a:lnSpc>
              <a:tabLst>
                <a:tab algn="l" pos="0"/>
              </a:tabLst>
            </a:pPr>
            <a:r>
              <a:rPr b="1" lang="en-US" sz="1600" spc="-1" strike="noStrike">
                <a:solidFill>
                  <a:srgbClr val="000000"/>
                </a:solidFill>
                <a:latin typeface="Calibri"/>
                <a:ea typeface="Libre Franklin"/>
              </a:rPr>
              <a:t>Bước chuyển hợp lệ: </a:t>
            </a:r>
            <a:endParaRPr b="0" lang="en-US" sz="1600" spc="-1" strike="noStrike">
              <a:latin typeface="Arial"/>
            </a:endParaRPr>
          </a:p>
          <a:p>
            <a:pPr>
              <a:lnSpc>
                <a:spcPct val="100000"/>
              </a:lnSpc>
              <a:tabLst>
                <a:tab algn="l" pos="0"/>
              </a:tabLst>
            </a:pPr>
            <a:r>
              <a:rPr b="0" lang="en-US" sz="1600" spc="-1" strike="noStrike">
                <a:solidFill>
                  <a:srgbClr val="000000"/>
                </a:solidFill>
                <a:latin typeface="Calibri"/>
                <a:ea typeface="Libre Franklin"/>
              </a:rPr>
              <a:t>- Di chuyển theo bốn hướng lên, xuống, trái, phải.</a:t>
            </a:r>
            <a:endParaRPr b="0" lang="en-US" sz="1600" spc="-1" strike="noStrike">
              <a:latin typeface="Arial"/>
            </a:endParaRPr>
          </a:p>
          <a:p>
            <a:pPr>
              <a:lnSpc>
                <a:spcPct val="100000"/>
              </a:lnSpc>
              <a:tabLst>
                <a:tab algn="l" pos="0"/>
              </a:tabLst>
            </a:pPr>
            <a:r>
              <a:rPr b="0" lang="en-US" sz="1600" spc="-1" strike="noStrike">
                <a:solidFill>
                  <a:srgbClr val="000000"/>
                </a:solidFill>
                <a:latin typeface="Calibri"/>
                <a:ea typeface="Libre Franklin"/>
              </a:rPr>
              <a:t>- Chỉ có thể đẩy 1 khối, không kéo, không đẩy nhiều hơn 1 khối</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468000" y="1563840"/>
            <a:ext cx="3134160" cy="911520"/>
          </a:xfrm>
          <a:prstGeom prst="rect">
            <a:avLst/>
          </a:prstGeom>
          <a:noFill/>
          <a:ln>
            <a:noFill/>
          </a:ln>
        </p:spPr>
        <p:txBody>
          <a:bodyPr tIns="91440" bIns="91440" anchor="ctr">
            <a:noAutofit/>
          </a:bodyPr>
          <a:p>
            <a:pPr>
              <a:lnSpc>
                <a:spcPct val="100000"/>
              </a:lnSpc>
              <a:tabLst>
                <a:tab algn="l" pos="0"/>
              </a:tabLst>
            </a:pPr>
            <a:r>
              <a:rPr b="1" lang="en-US" sz="3600" spc="-1" strike="noStrike">
                <a:solidFill>
                  <a:srgbClr val="ffd966"/>
                </a:solidFill>
                <a:latin typeface="Calibri"/>
                <a:ea typeface="Staatliches"/>
              </a:rPr>
              <a:t>II. Hiện </a:t>
            </a:r>
            <a:r>
              <a:rPr b="1" lang="en-US" sz="3600" spc="-1" strike="noStrike">
                <a:solidFill>
                  <a:srgbClr val="ffd966"/>
                </a:solidFill>
                <a:latin typeface="Calibri"/>
                <a:ea typeface="Staatliches"/>
              </a:rPr>
              <a:t>thực</a:t>
            </a:r>
            <a:endParaRPr b="0" lang="en-US" sz="3600" spc="-1" strike="noStrike">
              <a:solidFill>
                <a:srgbClr val="000000"/>
              </a:solidFill>
              <a:latin typeface="Arial"/>
            </a:endParaRPr>
          </a:p>
        </p:txBody>
      </p:sp>
      <p:sp>
        <p:nvSpPr>
          <p:cNvPr id="515" name="CustomShape 2"/>
          <p:cNvSpPr/>
          <p:nvPr/>
        </p:nvSpPr>
        <p:spPr>
          <a:xfrm rot="19912800">
            <a:off x="3041640" y="4123080"/>
            <a:ext cx="647640" cy="69624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
        <p:nvSpPr>
          <p:cNvPr id="516" name="CustomShape 3"/>
          <p:cNvSpPr/>
          <p:nvPr/>
        </p:nvSpPr>
        <p:spPr>
          <a:xfrm rot="13904400">
            <a:off x="74160" y="4084560"/>
            <a:ext cx="898560" cy="718560"/>
          </a:xfrm>
          <a:custGeom>
            <a:avLst/>
            <a:gdLst/>
            <a:ahLst/>
            <a:rect l="l" t="t" r="r" b="b"/>
            <a:pathLst>
              <a:path w="99904" h="79910">
                <a:moveTo>
                  <a:pt x="71060" y="0"/>
                </a:moveTo>
                <a:lnTo>
                  <a:pt x="46797" y="7887"/>
                </a:lnTo>
                <a:cubicBezTo>
                  <a:pt x="51233" y="8982"/>
                  <a:pt x="54410" y="12871"/>
                  <a:pt x="54574" y="17472"/>
                </a:cubicBezTo>
                <a:cubicBezTo>
                  <a:pt x="54738" y="22018"/>
                  <a:pt x="51835" y="26180"/>
                  <a:pt x="47509" y="27604"/>
                </a:cubicBezTo>
                <a:cubicBezTo>
                  <a:pt x="46369" y="27973"/>
                  <a:pt x="45256" y="28144"/>
                  <a:pt x="44188" y="28144"/>
                </a:cubicBezTo>
                <a:cubicBezTo>
                  <a:pt x="36067" y="28144"/>
                  <a:pt x="30582" y="18302"/>
                  <a:pt x="36390" y="11283"/>
                </a:cubicBezTo>
                <a:lnTo>
                  <a:pt x="36390" y="11283"/>
                </a:lnTo>
                <a:lnTo>
                  <a:pt x="10758" y="19608"/>
                </a:lnTo>
                <a:lnTo>
                  <a:pt x="18919" y="44802"/>
                </a:lnTo>
                <a:cubicBezTo>
                  <a:pt x="16835" y="42979"/>
                  <a:pt x="14473" y="42184"/>
                  <a:pt x="12184" y="42184"/>
                </a:cubicBezTo>
                <a:cubicBezTo>
                  <a:pt x="5808" y="42184"/>
                  <a:pt x="0" y="48352"/>
                  <a:pt x="2378" y="55647"/>
                </a:cubicBezTo>
                <a:cubicBezTo>
                  <a:pt x="3752" y="59926"/>
                  <a:pt x="7673" y="62778"/>
                  <a:pt x="12128" y="62778"/>
                </a:cubicBezTo>
                <a:cubicBezTo>
                  <a:pt x="12291" y="62778"/>
                  <a:pt x="12455" y="62774"/>
                  <a:pt x="12620" y="62767"/>
                </a:cubicBezTo>
                <a:cubicBezTo>
                  <a:pt x="17221" y="62548"/>
                  <a:pt x="21110" y="59261"/>
                  <a:pt x="22150" y="54770"/>
                </a:cubicBezTo>
                <a:lnTo>
                  <a:pt x="30311" y="79910"/>
                </a:lnTo>
                <a:lnTo>
                  <a:pt x="55888" y="71585"/>
                </a:lnTo>
                <a:cubicBezTo>
                  <a:pt x="45975" y="69010"/>
                  <a:pt x="45537" y="55099"/>
                  <a:pt x="55286" y="51867"/>
                </a:cubicBezTo>
                <a:cubicBezTo>
                  <a:pt x="56419" y="51498"/>
                  <a:pt x="57527" y="51328"/>
                  <a:pt x="58590" y="51328"/>
                </a:cubicBezTo>
                <a:cubicBezTo>
                  <a:pt x="66674" y="51328"/>
                  <a:pt x="72164" y="61170"/>
                  <a:pt x="66404" y="68189"/>
                </a:cubicBezTo>
                <a:lnTo>
                  <a:pt x="90558" y="60357"/>
                </a:lnTo>
                <a:lnTo>
                  <a:pt x="82616" y="35765"/>
                </a:lnTo>
                <a:lnTo>
                  <a:pt x="82616" y="35765"/>
                </a:lnTo>
                <a:cubicBezTo>
                  <a:pt x="84491" y="37172"/>
                  <a:pt x="86618" y="37815"/>
                  <a:pt x="88702" y="37815"/>
                </a:cubicBezTo>
                <a:cubicBezTo>
                  <a:pt x="93435" y="37815"/>
                  <a:pt x="97953" y="34495"/>
                  <a:pt x="98828" y="29247"/>
                </a:cubicBezTo>
                <a:cubicBezTo>
                  <a:pt x="99904" y="22792"/>
                  <a:pt x="94788" y="17296"/>
                  <a:pt x="88734" y="17296"/>
                </a:cubicBezTo>
                <a:cubicBezTo>
                  <a:pt x="87699" y="17296"/>
                  <a:pt x="86637" y="17457"/>
                  <a:pt x="85574" y="17800"/>
                </a:cubicBezTo>
                <a:cubicBezTo>
                  <a:pt x="82397" y="18841"/>
                  <a:pt x="79932" y="21361"/>
                  <a:pt x="78946" y="24537"/>
                </a:cubicBezTo>
                <a:lnTo>
                  <a:pt x="71060" y="0"/>
                </a:lnTo>
                <a:close/>
              </a:path>
            </a:pathLst>
          </a:custGeom>
          <a:solidFill>
            <a:schemeClr val="accent3"/>
          </a:solidFill>
          <a:ln>
            <a:noFill/>
          </a:ln>
        </p:spPr>
        <p:style>
          <a:lnRef idx="0"/>
          <a:fillRef idx="0"/>
          <a:effectRef idx="0"/>
          <a:fontRef idx="minor"/>
        </p:style>
      </p:sp>
      <p:pic>
        <p:nvPicPr>
          <p:cNvPr id="517" name="Picture 6" descr=""/>
          <p:cNvPicPr/>
          <p:nvPr/>
        </p:nvPicPr>
        <p:blipFill>
          <a:blip r:embed="rId1"/>
          <a:stretch/>
        </p:blipFill>
        <p:spPr>
          <a:xfrm>
            <a:off x="4481280" y="826920"/>
            <a:ext cx="3572280" cy="3708000"/>
          </a:xfrm>
          <a:prstGeom prst="rect">
            <a:avLst/>
          </a:prstGeom>
          <a:ln>
            <a:noFill/>
          </a:ln>
        </p:spPr>
      </p:pic>
      <p:sp>
        <p:nvSpPr>
          <p:cNvPr id="518" name="CustomShape 4"/>
          <p:cNvSpPr/>
          <p:nvPr/>
        </p:nvSpPr>
        <p:spPr>
          <a:xfrm>
            <a:off x="611640" y="2322720"/>
            <a:ext cx="3683160" cy="15541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US" sz="2000" spc="-1" strike="noStrike">
                <a:solidFill>
                  <a:srgbClr val="595959"/>
                </a:solidFill>
                <a:latin typeface="Calibri"/>
                <a:ea typeface="Libre Franklin"/>
              </a:rPr>
              <a:t>Trình bày cách nhóm xây dựng mã nguồn game: cấu trúc và chức năng của các hàm thành phần</a:t>
            </a:r>
            <a:endParaRPr b="0" lang="en-US" sz="2000" spc="-1" strike="noStrike">
              <a:latin typeface="Arial"/>
            </a:endParaRPr>
          </a:p>
        </p:txBody>
      </p:sp>
      <p:sp>
        <p:nvSpPr>
          <p:cNvPr id="519" name="CustomShape 5"/>
          <p:cNvSpPr/>
          <p:nvPr/>
        </p:nvSpPr>
        <p:spPr>
          <a:xfrm>
            <a:off x="4788360" y="4732200"/>
            <a:ext cx="3602520" cy="30708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i="1" lang="en-US" sz="1200" spc="-1" strike="noStrike">
                <a:solidFill>
                  <a:srgbClr val="595959"/>
                </a:solidFill>
                <a:latin typeface="Libre Franklin"/>
                <a:ea typeface="Libre Franklin"/>
              </a:rPr>
              <a:t>Level được xây dựng lại trong file .txt</a:t>
            </a:r>
            <a:endParaRPr b="0" lang="en-US" sz="1200" spc="-1" strike="noStrike">
              <a:latin typeface="Arial"/>
            </a:endParaRPr>
          </a:p>
        </p:txBody>
      </p:sp>
      <p:sp>
        <p:nvSpPr>
          <p:cNvPr id="520" name="CustomShape 6"/>
          <p:cNvSpPr/>
          <p:nvPr/>
        </p:nvSpPr>
        <p:spPr>
          <a:xfrm rot="1792800">
            <a:off x="8298000" y="1026720"/>
            <a:ext cx="647640" cy="696240"/>
          </a:xfrm>
          <a:custGeom>
            <a:avLst/>
            <a:gdLst/>
            <a:ahLst/>
            <a:rect l="l" t="t" r="r" b="b"/>
            <a:pathLst>
              <a:path w="90274" h="97036">
                <a:moveTo>
                  <a:pt x="38057" y="1"/>
                </a:moveTo>
                <a:cubicBezTo>
                  <a:pt x="36988" y="1"/>
                  <a:pt x="35875" y="171"/>
                  <a:pt x="34736" y="539"/>
                </a:cubicBezTo>
                <a:cubicBezTo>
                  <a:pt x="25152" y="3661"/>
                  <a:pt x="25316" y="17244"/>
                  <a:pt x="35010" y="20147"/>
                </a:cubicBezTo>
                <a:lnTo>
                  <a:pt x="10364" y="28144"/>
                </a:lnTo>
                <a:lnTo>
                  <a:pt x="18360" y="52790"/>
                </a:lnTo>
                <a:cubicBezTo>
                  <a:pt x="16392" y="51280"/>
                  <a:pt x="14236" y="50617"/>
                  <a:pt x="12148" y="50617"/>
                </a:cubicBezTo>
                <a:cubicBezTo>
                  <a:pt x="5751" y="50617"/>
                  <a:pt x="0" y="56847"/>
                  <a:pt x="2313" y="64073"/>
                </a:cubicBezTo>
                <a:cubicBezTo>
                  <a:pt x="3860" y="68824"/>
                  <a:pt x="7992" y="71193"/>
                  <a:pt x="12113" y="71193"/>
                </a:cubicBezTo>
                <a:cubicBezTo>
                  <a:pt x="16304" y="71193"/>
                  <a:pt x="20484" y="68742"/>
                  <a:pt x="21920" y="63854"/>
                </a:cubicBezTo>
                <a:lnTo>
                  <a:pt x="29971" y="88500"/>
                </a:lnTo>
                <a:lnTo>
                  <a:pt x="54618" y="80504"/>
                </a:lnTo>
                <a:lnTo>
                  <a:pt x="54618" y="80504"/>
                </a:lnTo>
                <a:cubicBezTo>
                  <a:pt x="49160" y="87556"/>
                  <a:pt x="54649" y="97035"/>
                  <a:pt x="62595" y="97035"/>
                </a:cubicBezTo>
                <a:cubicBezTo>
                  <a:pt x="63660" y="97035"/>
                  <a:pt x="64768" y="96865"/>
                  <a:pt x="65900" y="96496"/>
                </a:cubicBezTo>
                <a:cubicBezTo>
                  <a:pt x="75485" y="93375"/>
                  <a:pt x="75321" y="79737"/>
                  <a:pt x="65627" y="76889"/>
                </a:cubicBezTo>
                <a:lnTo>
                  <a:pt x="90273" y="68892"/>
                </a:lnTo>
                <a:lnTo>
                  <a:pt x="82112" y="43753"/>
                </a:lnTo>
                <a:cubicBezTo>
                  <a:pt x="81004" y="48759"/>
                  <a:pt x="76604" y="51757"/>
                  <a:pt x="72067" y="51757"/>
                </a:cubicBezTo>
                <a:cubicBezTo>
                  <a:pt x="69655" y="51757"/>
                  <a:pt x="67204" y="50910"/>
                  <a:pt x="65188" y="49066"/>
                </a:cubicBezTo>
                <a:cubicBezTo>
                  <a:pt x="59328" y="43753"/>
                  <a:pt x="61464" y="34113"/>
                  <a:pt x="68968" y="31704"/>
                </a:cubicBezTo>
                <a:lnTo>
                  <a:pt x="69022" y="31649"/>
                </a:lnTo>
                <a:cubicBezTo>
                  <a:pt x="70044" y="31319"/>
                  <a:pt x="71100" y="31158"/>
                  <a:pt x="72150" y="31158"/>
                </a:cubicBezTo>
                <a:cubicBezTo>
                  <a:pt x="74592" y="31158"/>
                  <a:pt x="77004" y="32029"/>
                  <a:pt x="78881" y="33675"/>
                </a:cubicBezTo>
                <a:lnTo>
                  <a:pt x="70720" y="8536"/>
                </a:lnTo>
                <a:lnTo>
                  <a:pt x="46074" y="16532"/>
                </a:lnTo>
                <a:cubicBezTo>
                  <a:pt x="51483" y="9480"/>
                  <a:pt x="46031" y="1"/>
                  <a:pt x="38057" y="1"/>
                </a:cubicBezTo>
                <a:close/>
              </a:path>
            </a:pathLst>
          </a:custGeom>
          <a:solidFill>
            <a:schemeClr val="accen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717840" y="411480"/>
            <a:ext cx="7708320" cy="451800"/>
          </a:xfrm>
          <a:prstGeom prst="rect">
            <a:avLst/>
          </a:prstGeom>
          <a:noFill/>
          <a:ln>
            <a:noFill/>
          </a:ln>
        </p:spPr>
        <p:txBody>
          <a:bodyPr tIns="91440" bIns="91440" anchor="ctr">
            <a:noAutofit/>
          </a:bodyPr>
          <a:p>
            <a:pPr algn="ctr">
              <a:lnSpc>
                <a:spcPct val="100000"/>
              </a:lnSpc>
              <a:tabLst>
                <a:tab algn="l" pos="0"/>
              </a:tabLst>
            </a:pPr>
            <a:r>
              <a:rPr b="1" lang="en-US" sz="2900" spc="-1" strike="noStrike">
                <a:solidFill>
                  <a:srgbClr val="595959"/>
                </a:solidFill>
                <a:latin typeface="Calibri"/>
                <a:ea typeface="Staatliches"/>
              </a:rPr>
              <a:t>Tổ chức mã nguồn</a:t>
            </a:r>
            <a:endParaRPr b="0" lang="en-US" sz="2900" spc="-1" strike="noStrike">
              <a:solidFill>
                <a:srgbClr val="000000"/>
              </a:solidFill>
              <a:latin typeface="Arial"/>
            </a:endParaRPr>
          </a:p>
        </p:txBody>
      </p:sp>
      <p:sp>
        <p:nvSpPr>
          <p:cNvPr id="522" name="CustomShape 2"/>
          <p:cNvSpPr/>
          <p:nvPr/>
        </p:nvSpPr>
        <p:spPr>
          <a:xfrm>
            <a:off x="906840" y="1082160"/>
            <a:ext cx="6918480" cy="34974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lang="en-US" sz="1600" spc="-1" strike="noStrike">
                <a:solidFill>
                  <a:srgbClr val="595959"/>
                </a:solidFill>
                <a:latin typeface="Arial"/>
                <a:ea typeface="Arial"/>
              </a:rPr>
              <a:t>Input</a:t>
            </a:r>
            <a:r>
              <a:rPr b="0" lang="en-US" sz="1600" spc="-1" strike="noStrike">
                <a:solidFill>
                  <a:srgbClr val="595959"/>
                </a:solidFill>
                <a:latin typeface="Arial"/>
                <a:ea typeface="Arial"/>
              </a:rPr>
              <a:t> </a:t>
            </a:r>
            <a:r>
              <a:rPr b="1" lang="en-US" sz="1600" spc="-1" strike="noStrike">
                <a:solidFill>
                  <a:srgbClr val="595959"/>
                </a:solidFill>
                <a:latin typeface="Arial"/>
                <a:ea typeface="Arial"/>
              </a:rPr>
              <a:t>and</a:t>
            </a:r>
            <a:r>
              <a:rPr b="0" lang="en-US" sz="1600" spc="-1" strike="noStrike">
                <a:solidFill>
                  <a:srgbClr val="595959"/>
                </a:solidFill>
                <a:latin typeface="Arial"/>
                <a:ea typeface="Arial"/>
              </a:rPr>
              <a:t> </a:t>
            </a:r>
            <a:r>
              <a:rPr b="1" lang="en-US" sz="1600" spc="-1" strike="noStrike">
                <a:solidFill>
                  <a:srgbClr val="595959"/>
                </a:solidFill>
                <a:latin typeface="Arial"/>
                <a:ea typeface="Arial"/>
              </a:rPr>
              <a:t>Translate to game state</a:t>
            </a:r>
            <a:r>
              <a:rPr b="0" lang="en-US" sz="1600" spc="-1" strike="noStrike">
                <a:solidFill>
                  <a:srgbClr val="595959"/>
                </a:solidFill>
                <a:latin typeface="Arial"/>
                <a:ea typeface="Arial"/>
              </a:rPr>
              <a:t>: đọc dữ liệu đầu vào (test case) và chuyển đổi định dạng về dạng ma trận để tính toán</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595959"/>
                </a:solidFill>
                <a:latin typeface="Arial"/>
                <a:ea typeface="Arial"/>
              </a:rPr>
              <a:t>Position</a:t>
            </a:r>
            <a:r>
              <a:rPr b="0" lang="en-US" sz="1600" spc="-1" strike="noStrike">
                <a:solidFill>
                  <a:srgbClr val="595959"/>
                </a:solidFill>
                <a:latin typeface="Arial"/>
                <a:ea typeface="Arial"/>
              </a:rPr>
              <a:t>: xây dựng các thành phần trạng thái ban đầu (player, box, goal, wall) của bài toán</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595959"/>
                </a:solidFill>
                <a:latin typeface="Arial"/>
                <a:ea typeface="Arial"/>
              </a:rPr>
              <a:t>Legal action</a:t>
            </a:r>
            <a:r>
              <a:rPr b="0" lang="en-US" sz="1600" spc="-1" strike="noStrike">
                <a:solidFill>
                  <a:srgbClr val="595959"/>
                </a:solidFill>
                <a:latin typeface="Arial"/>
                <a:ea typeface="Arial"/>
              </a:rPr>
              <a:t> </a:t>
            </a:r>
            <a:r>
              <a:rPr b="1" lang="en-US" sz="1600" spc="-1" strike="noStrike">
                <a:solidFill>
                  <a:srgbClr val="595959"/>
                </a:solidFill>
                <a:latin typeface="Arial"/>
                <a:ea typeface="Arial"/>
              </a:rPr>
              <a:t>and</a:t>
            </a:r>
            <a:r>
              <a:rPr b="0" lang="en-US" sz="1600" spc="-1" strike="noStrike">
                <a:solidFill>
                  <a:srgbClr val="595959"/>
                </a:solidFill>
                <a:latin typeface="Arial"/>
                <a:ea typeface="Arial"/>
              </a:rPr>
              <a:t> </a:t>
            </a:r>
            <a:r>
              <a:rPr b="1" lang="en-US" sz="1600" spc="-1" strike="noStrike">
                <a:solidFill>
                  <a:srgbClr val="595959"/>
                </a:solidFill>
                <a:latin typeface="Arial"/>
                <a:ea typeface="Arial"/>
              </a:rPr>
              <a:t>Update state</a:t>
            </a:r>
            <a:r>
              <a:rPr b="0" lang="en-US" sz="1600" spc="-1" strike="noStrike">
                <a:solidFill>
                  <a:srgbClr val="595959"/>
                </a:solidFill>
                <a:latin typeface="Arial"/>
                <a:ea typeface="Arial"/>
              </a:rPr>
              <a:t>: các hàm giúp xây dựng các b</a:t>
            </a:r>
            <a:r>
              <a:rPr b="0" lang="vi-VN" sz="1600" spc="-1" strike="noStrike">
                <a:solidFill>
                  <a:srgbClr val="595959"/>
                </a:solidFill>
                <a:latin typeface="Arial"/>
                <a:ea typeface="Arial"/>
              </a:rPr>
              <a:t>ư</a:t>
            </a:r>
            <a:r>
              <a:rPr b="0" lang="en-US" sz="1600" spc="-1" strike="noStrike">
                <a:solidFill>
                  <a:srgbClr val="595959"/>
                </a:solidFill>
                <a:latin typeface="Arial"/>
                <a:ea typeface="Arial"/>
              </a:rPr>
              <a:t>ớc chuyển trạng thái, kiểm tra tính hợp lệ</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595959"/>
                </a:solidFill>
                <a:latin typeface="Arial"/>
                <a:ea typeface="Arial"/>
              </a:rPr>
              <a:t>Algorithm</a:t>
            </a:r>
            <a:r>
              <a:rPr b="0" lang="en-US" sz="1600" spc="-1" strike="noStrike">
                <a:solidFill>
                  <a:srgbClr val="595959"/>
                </a:solidFill>
                <a:latin typeface="Arial"/>
                <a:ea typeface="Arial"/>
              </a:rPr>
              <a:t>: sử dụng giải thuật BrFS và A* để xây dựng cây trạng thái và l</a:t>
            </a:r>
            <a:r>
              <a:rPr b="0" lang="vi-VN" sz="1600" spc="-1" strike="noStrike">
                <a:solidFill>
                  <a:srgbClr val="595959"/>
                </a:solidFill>
                <a:latin typeface="Arial"/>
                <a:ea typeface="Arial"/>
              </a:rPr>
              <a:t>ư</a:t>
            </a:r>
            <a:r>
              <a:rPr b="0" lang="en-US" sz="1600" spc="-1" strike="noStrike">
                <a:solidFill>
                  <a:srgbClr val="595959"/>
                </a:solidFill>
                <a:latin typeface="Arial"/>
                <a:ea typeface="Arial"/>
              </a:rPr>
              <a:t>u vết đ</a:t>
            </a:r>
            <a:r>
              <a:rPr b="0" lang="vi-VN" sz="1600" spc="-1" strike="noStrike">
                <a:solidFill>
                  <a:srgbClr val="595959"/>
                </a:solidFill>
                <a:latin typeface="Arial"/>
                <a:ea typeface="Arial"/>
              </a:rPr>
              <a:t>ư</a:t>
            </a:r>
            <a:r>
              <a:rPr b="0" lang="en-US" sz="1600" spc="-1" strike="noStrike">
                <a:solidFill>
                  <a:srgbClr val="595959"/>
                </a:solidFill>
                <a:latin typeface="Arial"/>
                <a:ea typeface="Arial"/>
              </a:rPr>
              <a:t>ờng đi</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595959"/>
                </a:solidFill>
                <a:latin typeface="Arial"/>
                <a:ea typeface="Arial"/>
              </a:rPr>
              <a:t>Run with Pygame</a:t>
            </a:r>
            <a:r>
              <a:rPr b="0" lang="en-US" sz="1600" spc="-1" strike="noStrike">
                <a:solidFill>
                  <a:srgbClr val="595959"/>
                </a:solidFill>
                <a:latin typeface="Arial"/>
                <a:ea typeface="Arial"/>
              </a:rPr>
              <a:t>: chuyển đổi cây trạng thái thành giao diện đồ họa mô phỏng các b</a:t>
            </a:r>
            <a:r>
              <a:rPr b="0" lang="vi-VN" sz="1600" spc="-1" strike="noStrike">
                <a:solidFill>
                  <a:srgbClr val="595959"/>
                </a:solidFill>
                <a:latin typeface="Arial"/>
                <a:ea typeface="Arial"/>
              </a:rPr>
              <a:t>ư</a:t>
            </a:r>
            <a:r>
              <a:rPr b="0" lang="en-US" sz="1600" spc="-1" strike="noStrike">
                <a:solidFill>
                  <a:srgbClr val="595959"/>
                </a:solidFill>
                <a:latin typeface="Arial"/>
                <a:ea typeface="Arial"/>
              </a:rPr>
              <a:t>ớc di chuyển, sử dụng th</a:t>
            </a:r>
            <a:r>
              <a:rPr b="0" lang="vi-VN" sz="1600" spc="-1" strike="noStrike">
                <a:solidFill>
                  <a:srgbClr val="595959"/>
                </a:solidFill>
                <a:latin typeface="Arial"/>
                <a:ea typeface="Arial"/>
              </a:rPr>
              <a:t>ư</a:t>
            </a:r>
            <a:r>
              <a:rPr b="0" lang="en-US" sz="1600" spc="-1" strike="noStrike">
                <a:solidFill>
                  <a:srgbClr val="595959"/>
                </a:solidFill>
                <a:latin typeface="Arial"/>
                <a:ea typeface="Arial"/>
              </a:rPr>
              <a:t> viện Pygame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717840" y="411480"/>
            <a:ext cx="7708320" cy="451800"/>
          </a:xfrm>
          <a:prstGeom prst="rect">
            <a:avLst/>
          </a:prstGeom>
          <a:noFill/>
          <a:ln>
            <a:noFill/>
          </a:ln>
        </p:spPr>
        <p:txBody>
          <a:bodyPr tIns="91440" bIns="91440" anchor="ctr">
            <a:noAutofit/>
          </a:bodyPr>
          <a:p>
            <a:pPr algn="ctr">
              <a:lnSpc>
                <a:spcPct val="100000"/>
              </a:lnSpc>
              <a:tabLst>
                <a:tab algn="l" pos="0"/>
              </a:tabLst>
            </a:pPr>
            <a:r>
              <a:rPr b="1" lang="en-US" sz="2900" spc="-1" strike="noStrike">
                <a:solidFill>
                  <a:srgbClr val="595959"/>
                </a:solidFill>
                <a:latin typeface="Calibri"/>
                <a:ea typeface="Staatliches"/>
              </a:rPr>
              <a:t>Hàm </a:t>
            </a:r>
            <a:r>
              <a:rPr b="1" lang="en-US" sz="2900" spc="-1" strike="noStrike">
                <a:solidFill>
                  <a:srgbClr val="595959"/>
                </a:solidFill>
                <a:latin typeface="Calibri"/>
                <a:ea typeface="Staatliches"/>
              </a:rPr>
              <a:t>readInp</a:t>
            </a:r>
            <a:r>
              <a:rPr b="1" lang="en-US" sz="2900" spc="-1" strike="noStrike">
                <a:solidFill>
                  <a:srgbClr val="595959"/>
                </a:solidFill>
                <a:latin typeface="Calibri"/>
                <a:ea typeface="Staatliches"/>
              </a:rPr>
              <a:t>ut</a:t>
            </a:r>
            <a:endParaRPr b="0" lang="en-US" sz="2900" spc="-1" strike="noStrike">
              <a:solidFill>
                <a:srgbClr val="000000"/>
              </a:solidFill>
              <a:latin typeface="Arial"/>
            </a:endParaRPr>
          </a:p>
        </p:txBody>
      </p:sp>
      <p:sp>
        <p:nvSpPr>
          <p:cNvPr id="524" name="CustomShape 2"/>
          <p:cNvSpPr/>
          <p:nvPr/>
        </p:nvSpPr>
        <p:spPr>
          <a:xfrm>
            <a:off x="4139640" y="3088080"/>
            <a:ext cx="3059280" cy="1500840"/>
          </a:xfrm>
          <a:prstGeom prst="rect">
            <a:avLst/>
          </a:prstGeom>
          <a:noFill/>
          <a:ln w="38160">
            <a:solidFill>
              <a:schemeClr val="lt2"/>
            </a:solidFill>
            <a:round/>
          </a:ln>
        </p:spPr>
        <p:style>
          <a:lnRef idx="0"/>
          <a:fillRef idx="0"/>
          <a:effectRef idx="0"/>
          <a:fontRef idx="minor"/>
        </p:style>
      </p:sp>
      <p:sp>
        <p:nvSpPr>
          <p:cNvPr id="525" name="CustomShape 3"/>
          <p:cNvSpPr/>
          <p:nvPr/>
        </p:nvSpPr>
        <p:spPr>
          <a:xfrm>
            <a:off x="1385640" y="1269360"/>
            <a:ext cx="2609640" cy="1336320"/>
          </a:xfrm>
          <a:prstGeom prst="rect">
            <a:avLst/>
          </a:prstGeom>
          <a:noFill/>
          <a:ln w="38160">
            <a:solidFill>
              <a:schemeClr val="lt2"/>
            </a:solidFill>
            <a:round/>
          </a:ln>
        </p:spPr>
        <p:style>
          <a:lnRef idx="0"/>
          <a:fillRef idx="0"/>
          <a:effectRef idx="0"/>
          <a:fontRef idx="minor"/>
        </p:style>
      </p:sp>
      <p:sp>
        <p:nvSpPr>
          <p:cNvPr id="526" name="CustomShape 4"/>
          <p:cNvSpPr/>
          <p:nvPr/>
        </p:nvSpPr>
        <p:spPr>
          <a:xfrm>
            <a:off x="539280" y="1826640"/>
            <a:ext cx="1008360" cy="27936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000" spc="-1" strike="noStrike">
                <a:solidFill>
                  <a:srgbClr val="595959"/>
                </a:solidFill>
                <a:latin typeface="Staatliches"/>
                <a:ea typeface="Staatliches"/>
              </a:rPr>
              <a:t>input</a:t>
            </a:r>
            <a:endParaRPr b="0" lang="en-US" sz="2000" spc="-1" strike="noStrike">
              <a:latin typeface="Arial"/>
            </a:endParaRPr>
          </a:p>
        </p:txBody>
      </p:sp>
      <p:sp>
        <p:nvSpPr>
          <p:cNvPr id="527" name="CustomShape 5"/>
          <p:cNvSpPr/>
          <p:nvPr/>
        </p:nvSpPr>
        <p:spPr>
          <a:xfrm>
            <a:off x="1391400" y="1409760"/>
            <a:ext cx="2500200" cy="1176120"/>
          </a:xfrm>
          <a:prstGeom prst="rect">
            <a:avLst/>
          </a:prstGeom>
          <a:noFill/>
          <a:ln>
            <a:noFill/>
          </a:ln>
        </p:spPr>
        <p:style>
          <a:lnRef idx="0"/>
          <a:fillRef idx="0"/>
          <a:effectRef idx="0"/>
          <a:fontRef idx="minor"/>
        </p:style>
        <p:txBody>
          <a:bodyPr tIns="91440" bIns="91440" anchor="ctr">
            <a:noAutofit/>
          </a:bodyPr>
          <a:p>
            <a:pPr algn="just">
              <a:lnSpc>
                <a:spcPct val="100000"/>
              </a:lnSpc>
              <a:tabLst>
                <a:tab algn="l" pos="0"/>
              </a:tabLst>
            </a:pPr>
            <a:r>
              <a:rPr b="0" lang="en-US" sz="1400" spc="-1" strike="noStrike">
                <a:solidFill>
                  <a:srgbClr val="595959"/>
                </a:solidFill>
                <a:latin typeface="Calibri"/>
                <a:ea typeface="Libre Franklin"/>
              </a:rPr>
              <a:t>Input của trò chơi là các test case (những hàng kí hiệu tạo thành một map), lưu trong file .txt trong thư mục levels</a:t>
            </a:r>
            <a:endParaRPr b="0" lang="en-US" sz="1400" spc="-1" strike="noStrike">
              <a:latin typeface="Arial"/>
            </a:endParaRPr>
          </a:p>
        </p:txBody>
      </p:sp>
      <p:sp>
        <p:nvSpPr>
          <p:cNvPr id="528" name="CustomShape 6"/>
          <p:cNvSpPr/>
          <p:nvPr/>
        </p:nvSpPr>
        <p:spPr>
          <a:xfrm>
            <a:off x="7230600" y="3592080"/>
            <a:ext cx="1363680" cy="27900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2000" spc="-1" strike="noStrike">
                <a:solidFill>
                  <a:srgbClr val="595959"/>
                </a:solidFill>
                <a:latin typeface="Staatliches"/>
                <a:ea typeface="Staatliches"/>
              </a:rPr>
              <a:t>read input</a:t>
            </a:r>
            <a:endParaRPr b="0" lang="en-US" sz="2000" spc="-1" strike="noStrike">
              <a:latin typeface="Arial"/>
            </a:endParaRPr>
          </a:p>
        </p:txBody>
      </p:sp>
      <p:sp>
        <p:nvSpPr>
          <p:cNvPr id="529" name="CustomShape 7"/>
          <p:cNvSpPr/>
          <p:nvPr/>
        </p:nvSpPr>
        <p:spPr>
          <a:xfrm>
            <a:off x="4271040" y="3281400"/>
            <a:ext cx="2796840" cy="1112040"/>
          </a:xfrm>
          <a:prstGeom prst="rect">
            <a:avLst/>
          </a:prstGeom>
          <a:noFill/>
          <a:ln>
            <a:noFill/>
          </a:ln>
        </p:spPr>
        <p:style>
          <a:lnRef idx="0"/>
          <a:fillRef idx="0"/>
          <a:effectRef idx="0"/>
          <a:fontRef idx="minor"/>
        </p:style>
        <p:txBody>
          <a:bodyPr tIns="91440" bIns="91440" anchor="ctr">
            <a:noAutofit/>
          </a:bodyPr>
          <a:p>
            <a:pPr algn="just">
              <a:lnSpc>
                <a:spcPct val="100000"/>
              </a:lnSpc>
              <a:tabLst>
                <a:tab algn="l" pos="0"/>
              </a:tabLst>
            </a:pPr>
            <a:r>
              <a:rPr b="0" lang="en-US" sz="1400" spc="-1" strike="noStrike">
                <a:solidFill>
                  <a:srgbClr val="595959"/>
                </a:solidFill>
                <a:latin typeface="Calibri"/>
                <a:ea typeface="Libre Franklin"/>
              </a:rPr>
              <a:t>Hàm readInput sẽ đọc lệnh từ terminal của IDE, lấy dữ liệu của file tương ứng</a:t>
            </a:r>
            <a:endParaRPr b="0" lang="en-US" sz="1400" spc="-1" strike="noStrike">
              <a:latin typeface="Arial"/>
            </a:endParaRPr>
          </a:p>
        </p:txBody>
      </p:sp>
      <p:sp>
        <p:nvSpPr>
          <p:cNvPr id="530" name="CustomShape 8"/>
          <p:cNvSpPr/>
          <p:nvPr/>
        </p:nvSpPr>
        <p:spPr>
          <a:xfrm>
            <a:off x="3995280" y="1938240"/>
            <a:ext cx="1008360" cy="360"/>
          </a:xfrm>
          <a:custGeom>
            <a:avLst/>
            <a:gdLst/>
            <a:ahLst/>
            <a:rect l="l" t="t" r="r" b="b"/>
            <a:pathLst>
              <a:path w="21600" h="21600">
                <a:moveTo>
                  <a:pt x="0" y="0"/>
                </a:moveTo>
                <a:lnTo>
                  <a:pt x="21600" y="21600"/>
                </a:lnTo>
              </a:path>
            </a:pathLst>
          </a:custGeom>
          <a:noFill/>
          <a:ln w="38160">
            <a:solidFill>
              <a:schemeClr val="lt2"/>
            </a:solidFill>
            <a:round/>
          </a:ln>
        </p:spPr>
        <p:style>
          <a:lnRef idx="0"/>
          <a:fillRef idx="0"/>
          <a:effectRef idx="0"/>
          <a:fontRef idx="minor"/>
        </p:style>
      </p:sp>
      <p:sp>
        <p:nvSpPr>
          <p:cNvPr id="531" name="CustomShape 9"/>
          <p:cNvSpPr/>
          <p:nvPr/>
        </p:nvSpPr>
        <p:spPr>
          <a:xfrm rot="10800000">
            <a:off x="3097800" y="3838320"/>
            <a:ext cx="1041840" cy="360"/>
          </a:xfrm>
          <a:custGeom>
            <a:avLst/>
            <a:gdLst/>
            <a:ahLst/>
            <a:rect l="l" t="t" r="r" b="b"/>
            <a:pathLst>
              <a:path w="21600" h="21600">
                <a:moveTo>
                  <a:pt x="0" y="0"/>
                </a:moveTo>
                <a:lnTo>
                  <a:pt x="21600" y="21600"/>
                </a:lnTo>
              </a:path>
            </a:pathLst>
          </a:custGeom>
          <a:noFill/>
          <a:ln w="38160">
            <a:solidFill>
              <a:schemeClr val="lt2"/>
            </a:solidFill>
            <a:round/>
          </a:ln>
        </p:spPr>
        <p:style>
          <a:lnRef idx="0"/>
          <a:fillRef idx="0"/>
          <a:effectRef idx="0"/>
          <a:fontRef idx="minor"/>
        </p:style>
      </p:sp>
      <p:pic>
        <p:nvPicPr>
          <p:cNvPr id="532" name="Picture 1" descr=""/>
          <p:cNvPicPr/>
          <p:nvPr/>
        </p:nvPicPr>
        <p:blipFill>
          <a:blip r:embed="rId1"/>
          <a:stretch/>
        </p:blipFill>
        <p:spPr>
          <a:xfrm>
            <a:off x="5148720" y="1056600"/>
            <a:ext cx="968760" cy="1708920"/>
          </a:xfrm>
          <a:prstGeom prst="rect">
            <a:avLst/>
          </a:prstGeom>
          <a:ln>
            <a:noFill/>
          </a:ln>
        </p:spPr>
      </p:pic>
      <p:pic>
        <p:nvPicPr>
          <p:cNvPr id="533" name="Picture 6" descr=""/>
          <p:cNvPicPr/>
          <p:nvPr/>
        </p:nvPicPr>
        <p:blipFill>
          <a:blip r:embed="rId2"/>
          <a:stretch/>
        </p:blipFill>
        <p:spPr>
          <a:xfrm>
            <a:off x="107280" y="3363480"/>
            <a:ext cx="3753000" cy="919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TextShape 1"/>
          <p:cNvSpPr txBox="1"/>
          <p:nvPr/>
        </p:nvSpPr>
        <p:spPr>
          <a:xfrm>
            <a:off x="511200" y="435960"/>
            <a:ext cx="7708320" cy="451800"/>
          </a:xfrm>
          <a:prstGeom prst="rect">
            <a:avLst/>
          </a:prstGeom>
          <a:noFill/>
          <a:ln>
            <a:noFill/>
          </a:ln>
        </p:spPr>
        <p:txBody>
          <a:bodyPr tIns="91440" bIns="91440" anchor="ctr">
            <a:noAutofit/>
          </a:bodyPr>
          <a:p>
            <a:pPr algn="ctr">
              <a:lnSpc>
                <a:spcPct val="100000"/>
              </a:lnSpc>
              <a:tabLst>
                <a:tab algn="l" pos="0"/>
              </a:tabLst>
            </a:pPr>
            <a:r>
              <a:rPr b="1" lang="en-US" sz="2900" spc="-1" strike="noStrike">
                <a:solidFill>
                  <a:srgbClr val="595959"/>
                </a:solidFill>
                <a:latin typeface="Calibri"/>
                <a:ea typeface="Staatliches"/>
              </a:rPr>
              <a:t>Các hàm </a:t>
            </a:r>
            <a:r>
              <a:rPr b="1" lang="en-US" sz="2900" spc="-1" strike="noStrike">
                <a:solidFill>
                  <a:srgbClr val="595959"/>
                </a:solidFill>
                <a:latin typeface="Calibri"/>
                <a:ea typeface="Staatliches"/>
              </a:rPr>
              <a:t>thành </a:t>
            </a:r>
            <a:r>
              <a:rPr b="1" lang="en-US" sz="2900" spc="-1" strike="noStrike">
                <a:solidFill>
                  <a:srgbClr val="595959"/>
                </a:solidFill>
                <a:latin typeface="Calibri"/>
                <a:ea typeface="Staatliches"/>
              </a:rPr>
              <a:t>phần </a:t>
            </a:r>
            <a:r>
              <a:rPr b="1" lang="en-US" sz="2900" spc="-1" strike="noStrike">
                <a:solidFill>
                  <a:srgbClr val="595959"/>
                </a:solidFill>
                <a:latin typeface="Calibri"/>
                <a:ea typeface="Staatliches"/>
              </a:rPr>
              <a:t>Position</a:t>
            </a:r>
            <a:endParaRPr b="0" lang="en-US" sz="2900" spc="-1" strike="noStrike">
              <a:solidFill>
                <a:srgbClr val="000000"/>
              </a:solidFill>
              <a:latin typeface="Arial"/>
            </a:endParaRPr>
          </a:p>
        </p:txBody>
      </p:sp>
      <p:sp>
        <p:nvSpPr>
          <p:cNvPr id="535" name="CustomShape 2"/>
          <p:cNvSpPr/>
          <p:nvPr/>
        </p:nvSpPr>
        <p:spPr>
          <a:xfrm>
            <a:off x="511200" y="1020960"/>
            <a:ext cx="1585800" cy="42264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595959"/>
                </a:solidFill>
                <a:latin typeface="Calibri"/>
                <a:ea typeface="Libre Franklin"/>
              </a:rPr>
              <a:t>Vị trí của Player</a:t>
            </a:r>
            <a:endParaRPr b="0" lang="en-US" sz="1400" spc="-1" strike="noStrike">
              <a:latin typeface="Arial"/>
            </a:endParaRPr>
          </a:p>
        </p:txBody>
      </p:sp>
      <p:sp>
        <p:nvSpPr>
          <p:cNvPr id="536" name="CustomShape 3"/>
          <p:cNvSpPr/>
          <p:nvPr/>
        </p:nvSpPr>
        <p:spPr>
          <a:xfrm>
            <a:off x="727560" y="1380960"/>
            <a:ext cx="3166920" cy="360"/>
          </a:xfrm>
          <a:custGeom>
            <a:avLst/>
            <a:gdLst/>
            <a:ahLst/>
            <a:rect l="l" t="t" r="r" b="b"/>
            <a:pathLst>
              <a:path w="21600" h="21600">
                <a:moveTo>
                  <a:pt x="0" y="0"/>
                </a:moveTo>
                <a:lnTo>
                  <a:pt x="21600" y="21600"/>
                </a:lnTo>
              </a:path>
            </a:pathLst>
          </a:custGeom>
          <a:noFill/>
          <a:ln w="38160">
            <a:solidFill>
              <a:schemeClr val="lt2"/>
            </a:solidFill>
            <a:round/>
          </a:ln>
        </p:spPr>
        <p:style>
          <a:lnRef idx="0"/>
          <a:fillRef idx="0"/>
          <a:effectRef idx="0"/>
          <a:fontRef idx="minor"/>
        </p:style>
      </p:sp>
      <p:pic>
        <p:nvPicPr>
          <p:cNvPr id="537" name="Picture 8" descr=""/>
          <p:cNvPicPr/>
          <p:nvPr/>
        </p:nvPicPr>
        <p:blipFill>
          <a:blip r:embed="rId1"/>
          <a:stretch/>
        </p:blipFill>
        <p:spPr>
          <a:xfrm>
            <a:off x="3923640" y="1077480"/>
            <a:ext cx="4231440" cy="440280"/>
          </a:xfrm>
          <a:prstGeom prst="rect">
            <a:avLst/>
          </a:prstGeom>
          <a:ln>
            <a:noFill/>
          </a:ln>
        </p:spPr>
      </p:pic>
      <p:pic>
        <p:nvPicPr>
          <p:cNvPr id="538" name="Picture 1" descr=""/>
          <p:cNvPicPr/>
          <p:nvPr/>
        </p:nvPicPr>
        <p:blipFill>
          <a:blip r:embed="rId2"/>
          <a:stretch/>
        </p:blipFill>
        <p:spPr>
          <a:xfrm>
            <a:off x="2627640" y="1707480"/>
            <a:ext cx="5986440" cy="439200"/>
          </a:xfrm>
          <a:prstGeom prst="rect">
            <a:avLst/>
          </a:prstGeom>
          <a:ln>
            <a:noFill/>
          </a:ln>
        </p:spPr>
      </p:pic>
      <p:sp>
        <p:nvSpPr>
          <p:cNvPr id="539" name="CustomShape 4"/>
          <p:cNvSpPr/>
          <p:nvPr/>
        </p:nvSpPr>
        <p:spPr>
          <a:xfrm>
            <a:off x="611640" y="1635840"/>
            <a:ext cx="1469520" cy="42264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595959"/>
                </a:solidFill>
                <a:latin typeface="Calibri"/>
                <a:ea typeface="Libre Franklin"/>
              </a:rPr>
              <a:t>Vị trí của boxes</a:t>
            </a:r>
            <a:endParaRPr b="0" lang="en-US" sz="1400" spc="-1" strike="noStrike">
              <a:latin typeface="Arial"/>
            </a:endParaRPr>
          </a:p>
        </p:txBody>
      </p:sp>
      <p:sp>
        <p:nvSpPr>
          <p:cNvPr id="540" name="CustomShape 5"/>
          <p:cNvSpPr/>
          <p:nvPr/>
        </p:nvSpPr>
        <p:spPr>
          <a:xfrm>
            <a:off x="711720" y="1995840"/>
            <a:ext cx="1886400" cy="360"/>
          </a:xfrm>
          <a:custGeom>
            <a:avLst/>
            <a:gdLst/>
            <a:ahLst/>
            <a:rect l="l" t="t" r="r" b="b"/>
            <a:pathLst>
              <a:path w="21600" h="21600">
                <a:moveTo>
                  <a:pt x="0" y="0"/>
                </a:moveTo>
                <a:lnTo>
                  <a:pt x="21600" y="21600"/>
                </a:lnTo>
              </a:path>
            </a:pathLst>
          </a:custGeom>
          <a:noFill/>
          <a:ln w="38160">
            <a:solidFill>
              <a:schemeClr val="lt2"/>
            </a:solidFill>
            <a:round/>
          </a:ln>
        </p:spPr>
        <p:style>
          <a:lnRef idx="0"/>
          <a:fillRef idx="0"/>
          <a:effectRef idx="0"/>
          <a:fontRef idx="minor"/>
        </p:style>
      </p:sp>
      <p:pic>
        <p:nvPicPr>
          <p:cNvPr id="541" name="Picture 4" descr=""/>
          <p:cNvPicPr/>
          <p:nvPr/>
        </p:nvPicPr>
        <p:blipFill>
          <a:blip r:embed="rId3"/>
          <a:stretch/>
        </p:blipFill>
        <p:spPr>
          <a:xfrm>
            <a:off x="3923640" y="2297520"/>
            <a:ext cx="4414680" cy="381240"/>
          </a:xfrm>
          <a:prstGeom prst="rect">
            <a:avLst/>
          </a:prstGeom>
          <a:ln>
            <a:noFill/>
          </a:ln>
        </p:spPr>
      </p:pic>
      <p:sp>
        <p:nvSpPr>
          <p:cNvPr id="542" name="CustomShape 6"/>
          <p:cNvSpPr/>
          <p:nvPr/>
        </p:nvSpPr>
        <p:spPr>
          <a:xfrm>
            <a:off x="395640" y="2250360"/>
            <a:ext cx="1585800" cy="42264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595959"/>
                </a:solidFill>
                <a:latin typeface="Calibri"/>
                <a:ea typeface="Libre Franklin"/>
              </a:rPr>
              <a:t>Vị trí của walls</a:t>
            </a:r>
            <a:endParaRPr b="0" lang="en-US" sz="1400" spc="-1" strike="noStrike">
              <a:latin typeface="Arial"/>
            </a:endParaRPr>
          </a:p>
        </p:txBody>
      </p:sp>
      <p:sp>
        <p:nvSpPr>
          <p:cNvPr id="543" name="CustomShape 7"/>
          <p:cNvSpPr/>
          <p:nvPr/>
        </p:nvSpPr>
        <p:spPr>
          <a:xfrm>
            <a:off x="727560" y="2643480"/>
            <a:ext cx="3173400" cy="360"/>
          </a:xfrm>
          <a:custGeom>
            <a:avLst/>
            <a:gdLst/>
            <a:ahLst/>
            <a:rect l="l" t="t" r="r" b="b"/>
            <a:pathLst>
              <a:path w="21600" h="21600">
                <a:moveTo>
                  <a:pt x="0" y="0"/>
                </a:moveTo>
                <a:lnTo>
                  <a:pt x="21600" y="21600"/>
                </a:lnTo>
              </a:path>
            </a:pathLst>
          </a:custGeom>
          <a:noFill/>
          <a:ln w="38160">
            <a:solidFill>
              <a:schemeClr val="lt2"/>
            </a:solidFill>
            <a:round/>
          </a:ln>
        </p:spPr>
        <p:style>
          <a:lnRef idx="0"/>
          <a:fillRef idx="0"/>
          <a:effectRef idx="0"/>
          <a:fontRef idx="minor"/>
        </p:style>
      </p:sp>
      <p:pic>
        <p:nvPicPr>
          <p:cNvPr id="544" name="Picture 7" descr=""/>
          <p:cNvPicPr/>
          <p:nvPr/>
        </p:nvPicPr>
        <p:blipFill>
          <a:blip r:embed="rId4"/>
          <a:stretch/>
        </p:blipFill>
        <p:spPr>
          <a:xfrm>
            <a:off x="2433240" y="3025080"/>
            <a:ext cx="6180840" cy="315720"/>
          </a:xfrm>
          <a:prstGeom prst="rect">
            <a:avLst/>
          </a:prstGeom>
          <a:ln>
            <a:noFill/>
          </a:ln>
        </p:spPr>
      </p:pic>
      <p:sp>
        <p:nvSpPr>
          <p:cNvPr id="545" name="CustomShape 8"/>
          <p:cNvSpPr/>
          <p:nvPr/>
        </p:nvSpPr>
        <p:spPr>
          <a:xfrm>
            <a:off x="755640" y="3605400"/>
            <a:ext cx="5457600" cy="687960"/>
          </a:xfrm>
          <a:prstGeom prst="rect">
            <a:avLst/>
          </a:prstGeom>
          <a:noFill/>
          <a:ln>
            <a:noFill/>
          </a:ln>
        </p:spPr>
        <p:style>
          <a:lnRef idx="0"/>
          <a:fillRef idx="0"/>
          <a:effectRef idx="0"/>
          <a:fontRef idx="minor"/>
        </p:style>
        <p:txBody>
          <a:bodyPr tIns="91440" bIns="91440" anchor="ctr">
            <a:noAutofit/>
          </a:bodyPr>
          <a:p>
            <a:pPr algn="just">
              <a:lnSpc>
                <a:spcPct val="100000"/>
              </a:lnSpc>
              <a:tabLst>
                <a:tab algn="l" pos="0"/>
              </a:tabLst>
            </a:pPr>
            <a:r>
              <a:rPr b="0" lang="en-US" sz="1600" spc="-1" strike="noStrike">
                <a:solidFill>
                  <a:srgbClr val="000000"/>
                </a:solidFill>
                <a:latin typeface="Calibri"/>
                <a:ea typeface="Libre Franklin"/>
              </a:rPr>
              <a:t>Vị trí của những vật thể này sẽ được sử dụng cho thuật toán tìm đường và kiểm tra nếu là trạng thái mục tiêu (endState)</a:t>
            </a:r>
            <a:endParaRPr b="0" lang="en-US" sz="1600" spc="-1" strike="noStrike">
              <a:latin typeface="Arial"/>
            </a:endParaRPr>
          </a:p>
        </p:txBody>
      </p:sp>
      <p:pic>
        <p:nvPicPr>
          <p:cNvPr id="546" name="Picture 11" descr=""/>
          <p:cNvPicPr/>
          <p:nvPr/>
        </p:nvPicPr>
        <p:blipFill>
          <a:blip r:embed="rId5"/>
          <a:stretch/>
        </p:blipFill>
        <p:spPr>
          <a:xfrm>
            <a:off x="1793880" y="4325760"/>
            <a:ext cx="4419360" cy="533160"/>
          </a:xfrm>
          <a:prstGeom prst="rect">
            <a:avLst/>
          </a:prstGeom>
          <a:ln>
            <a:noFill/>
          </a:ln>
        </p:spPr>
      </p:pic>
      <p:sp>
        <p:nvSpPr>
          <p:cNvPr id="547" name="CustomShape 9"/>
          <p:cNvSpPr/>
          <p:nvPr/>
        </p:nvSpPr>
        <p:spPr>
          <a:xfrm>
            <a:off x="627480" y="2927880"/>
            <a:ext cx="1469520" cy="422640"/>
          </a:xfrm>
          <a:prstGeom prst="rect">
            <a:avLst/>
          </a:prstGeom>
          <a:noFill/>
          <a:ln>
            <a:noFill/>
          </a:ln>
        </p:spPr>
        <p:style>
          <a:lnRef idx="0"/>
          <a:fillRef idx="0"/>
          <a:effectRef idx="0"/>
          <a:fontRef idx="minor"/>
        </p:style>
        <p:txBody>
          <a:bodyPr tIns="91440" bIns="91440" anchor="ctr">
            <a:noAutofit/>
          </a:bodyPr>
          <a:p>
            <a:pPr algn="r">
              <a:lnSpc>
                <a:spcPct val="100000"/>
              </a:lnSpc>
              <a:tabLst>
                <a:tab algn="l" pos="0"/>
              </a:tabLst>
            </a:pPr>
            <a:r>
              <a:rPr b="0" lang="en-US" sz="1400" spc="-1" strike="noStrike">
                <a:solidFill>
                  <a:srgbClr val="595959"/>
                </a:solidFill>
                <a:latin typeface="Calibri"/>
                <a:ea typeface="Libre Franklin"/>
              </a:rPr>
              <a:t>Vị trí của boxes</a:t>
            </a:r>
            <a:endParaRPr b="0" lang="en-US" sz="1400" spc="-1" strike="noStrike">
              <a:latin typeface="Arial"/>
            </a:endParaRPr>
          </a:p>
        </p:txBody>
      </p:sp>
      <p:sp>
        <p:nvSpPr>
          <p:cNvPr id="548" name="CustomShape 10"/>
          <p:cNvSpPr/>
          <p:nvPr/>
        </p:nvSpPr>
        <p:spPr>
          <a:xfrm>
            <a:off x="727560" y="3287880"/>
            <a:ext cx="1886400" cy="360"/>
          </a:xfrm>
          <a:custGeom>
            <a:avLst/>
            <a:gdLst/>
            <a:ahLst/>
            <a:rect l="l" t="t" r="r" b="b"/>
            <a:pathLst>
              <a:path w="21600" h="21600">
                <a:moveTo>
                  <a:pt x="0" y="0"/>
                </a:moveTo>
                <a:lnTo>
                  <a:pt x="21600" y="21600"/>
                </a:lnTo>
              </a:path>
            </a:pathLst>
          </a:custGeom>
          <a:noFill/>
          <a:ln w="38160">
            <a:solidFill>
              <a:schemeClr val="lt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595959"/>
      </a:dk2>
      <a:lt2>
        <a:srgbClr val="ffe599"/>
      </a:lt2>
      <a:accent1>
        <a:srgbClr val="ffd966"/>
      </a:accent1>
      <a:accent2>
        <a:srgbClr val="000000"/>
      </a:accent2>
      <a:accent3>
        <a:srgbClr val="cccccc"/>
      </a:accent3>
      <a:accent4>
        <a:srgbClr val="ffd966"/>
      </a:accent4>
      <a:accent5>
        <a:srgbClr val="595959"/>
      </a:accent5>
      <a:accent6>
        <a:srgbClr val="ffffff"/>
      </a:accent6>
      <a:hlink>
        <a:srgbClr val="59595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802</TotalTime>
  <Application>LibreOffice/6.4.7.2$Linux_X86_64 LibreOffice_project/40$Build-2</Application>
  <Words>1283</Words>
  <Paragraphs>165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2021-10-11T03:07:00Z</dcterms:created>
  <dc:creator/>
  <dc:description/>
  <dc:language>en-US</dc:language>
  <cp:lastModifiedBy/>
  <dcterms:modified xsi:type="dcterms:W3CDTF">2021-10-15T18:05:59Z</dcterms:modified>
  <cp:revision>88</cp:revision>
  <dc:subject/>
  <dc:title>SOLVING SOKOBAN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ICV">
    <vt:lpwstr>65AFBEE0EF794BA29E6FB2DBEE771969</vt:lpwstr>
  </property>
  <property fmtid="{D5CDD505-2E9C-101B-9397-08002B2CF9AE}" pid="6" name="KSOProductBuildVer">
    <vt:lpwstr>1033-11.2.0.10323</vt:lpwstr>
  </property>
  <property fmtid="{D5CDD505-2E9C-101B-9397-08002B2CF9AE}" pid="7" name="LinksUpToDate">
    <vt:bool>0</vt:bool>
  </property>
  <property fmtid="{D5CDD505-2E9C-101B-9397-08002B2CF9AE}" pid="8" name="MMClips">
    <vt:i4>0</vt:i4>
  </property>
  <property fmtid="{D5CDD505-2E9C-101B-9397-08002B2CF9AE}" pid="9" name="Notes">
    <vt:i4>22</vt:i4>
  </property>
  <property fmtid="{D5CDD505-2E9C-101B-9397-08002B2CF9AE}" pid="10" name="PresentationFormat">
    <vt:lpwstr>On-screen Show (16:9)</vt:lpwstr>
  </property>
  <property fmtid="{D5CDD505-2E9C-101B-9397-08002B2CF9AE}" pid="11" name="ScaleCrop">
    <vt:bool>0</vt:bool>
  </property>
  <property fmtid="{D5CDD505-2E9C-101B-9397-08002B2CF9AE}" pid="12" name="ShareDoc">
    <vt:bool>0</vt:bool>
  </property>
  <property fmtid="{D5CDD505-2E9C-101B-9397-08002B2CF9AE}" pid="13" name="Slides">
    <vt:i4>29</vt:i4>
  </property>
</Properties>
</file>