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64" r:id="rId5"/>
    <p:sldId id="260" r:id="rId6"/>
    <p:sldId id="276" r:id="rId7"/>
    <p:sldId id="259" r:id="rId8"/>
    <p:sldId id="275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0FF28-7753-7044-A6BC-BD256E83732E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3153-FACC-2A48-A760-7DDC400322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268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3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8BB2-E127-A99D-F030-E015ED117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2206B-88B6-7C5E-B677-DB5BBE53E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0B49-7490-D1B0-3D8C-66531000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157A3-6A58-0A1B-9558-DBE64A8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8ED4-FECF-2AC8-D2CD-CC74353A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9874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565D-CE95-D253-2E73-D40BFE5A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E354D-1A9D-4108-B29B-918058E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322F-23A3-9E18-8BEB-BAF53164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0B66-FE00-E8E8-A9C8-9EB5414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0DB9-26DF-A9BC-FE57-2AE27678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643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31F9A-EB32-8288-7946-E428909A7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732B2-03F7-1FE5-424F-D8CEBF59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EFC6-72B4-38B6-B9F2-F07D07B7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36017-2FF1-7321-62DD-6ADDBA0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0085-8B3F-CB3B-1363-06900AC5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278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216D-8680-4E5A-769A-D298C798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72D3-5B4B-E905-A8D0-3FE15D04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88B4-7992-3E3E-205B-0B50051D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2339-0937-4993-36AA-0065A23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BD62-4B68-D936-D016-9A1F5BA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013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8246-83AD-DDC0-2A4A-CA3E8702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EC12-5983-7E6C-BB27-EA078879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E9D2-1864-E16A-0775-7F835E19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F4D4A-5DA0-D596-3BE9-11F7C944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E2F7-4458-7AEF-6C32-D82DFF5C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91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E1F9-0228-5A6D-50F7-1080BC6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A3FF-FFC2-E39E-CFD4-C46DA7258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501F-6EDD-FE78-513A-33C7631F1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EE39-4179-E539-F972-53615AA7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A072F-1B0E-DB29-FF60-A1455CE2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4371-6DAC-2194-884B-81DA5FA3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234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F8D6-FD53-3EA8-7CC0-1C0E5C84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5DF64-A7D6-CD5A-3348-356D2774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9421-4BC5-03C2-E707-821ED9CC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C72F-E3C1-9A19-D63A-0D601F5E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BE2DB-666E-FB27-1403-78B9E1D3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2FF4D-6530-C206-9A96-8917E5F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5C98C-CFA7-A39B-3DD9-572D1B15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0D27-93A2-01AA-CB96-90673071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20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BC53-A769-ABD9-9363-C34923D9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A98A7-6116-3ADD-D3C7-D1C4B9CA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561BE-F160-6FAD-2A7E-30405269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E29AD-508C-11CC-EAD5-1DC77935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068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A2E7F-7445-5D76-8246-0462DF4F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82113-9FDB-8056-136B-7C4CBCD3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604E-507E-93BB-B9E6-D52A0F8B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19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299-C7B7-11D8-3CDB-6427E54A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5031-45C1-4C43-4ED4-B84685CB6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53FC6-CA5E-BC67-ED03-E8B01614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DB7E9-9620-4E61-18B4-43E72996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9CD8E-D0BA-11C4-9C52-6E13E973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2919-22A5-1B45-EC2C-72352F1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1388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E2EC-42A4-EFBA-BC31-A25DB480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FE508-6963-17BF-4718-BFC19F327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3B4C2-1F62-8DFC-E2F1-D25C7184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F609-01D4-62F9-02BB-9C2E6E5B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4C23-F71D-A29C-B03B-3DC0155C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3BAB7-BA14-E125-B73F-F473D35B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9756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4F76A2-FA83-738E-D2C6-824AD1DA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81F79-F7F8-9213-5661-DAA7D8FEE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EC1A-FCDA-6DCD-2932-89CEF020C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CABA-F4CE-0E45-A1C1-75774F8B55AF}" type="datetimeFigureOut">
              <a:rPr lang="en-VN" smtClean="0"/>
              <a:t>09/09/2024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DD4A8-C353-36D9-AE44-E52A9E0C8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D3B5E-5E20-B74A-32EF-EDE508228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714B-656C-774F-A9A9-E4A361E7F0E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857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nq@vnu.edu.v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latin typeface="+mn-lt"/>
              </a:rPr>
              <a:t>Cơ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sở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dữ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dirty="0" err="1">
                <a:latin typeface="+mn-lt"/>
              </a:rPr>
              <a:t>liệu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An</a:t>
            </a:r>
          </a:p>
        </p:txBody>
      </p:sp>
    </p:spTree>
    <p:extLst>
      <p:ext uri="{BB962C8B-B14F-4D97-AF65-F5344CB8AC3E}">
        <p14:creationId xmlns:p14="http://schemas.microsoft.com/office/powerpoint/2010/main" val="85102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chung</a:t>
            </a:r>
            <a:endParaRPr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D922-AF27-44D9-2D47-06D3A00F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4400" b="1" dirty="0" err="1">
                <a:latin typeface="Calibri"/>
                <a:ea typeface="Calibri"/>
                <a:cs typeface="Calibri"/>
                <a:sym typeface="Calibri"/>
              </a:rPr>
              <a:t>giảng</a:t>
            </a:r>
            <a:r>
              <a:rPr lang="en-US" sz="4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 dirty="0" err="1">
                <a:latin typeface="Calibri"/>
                <a:ea typeface="Calibri"/>
                <a:cs typeface="Calibri"/>
                <a:sym typeface="Calibri"/>
              </a:rPr>
              <a:t>viên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27CB-2D68-B7A5-1531-207DFE7D4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0" indent="-233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en-US" b="1" dirty="0" err="1"/>
              <a:t>Nguyễn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An</a:t>
            </a:r>
            <a:endParaRPr lang="en-US" dirty="0"/>
          </a:p>
          <a:p>
            <a:pPr marL="233363" lvl="0" indent="-2333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en-US" dirty="0"/>
          </a:p>
          <a:p>
            <a:pPr marL="233363" lvl="0" indent="-2333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en-US" dirty="0"/>
              <a:t>Email: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annq@vnu.edu.vn</a:t>
            </a:r>
            <a:endParaRPr lang="en-US" u="sng" dirty="0">
              <a:solidFill>
                <a:schemeClr val="hlink"/>
              </a:solidFill>
            </a:endParaRPr>
          </a:p>
          <a:p>
            <a:pPr marL="233363" lvl="0" indent="-5556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26E-D069-DC96-9A59-7712CAA2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học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4F5-32E3-F764-0D18-40D85888B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079"/>
          </a:xfrm>
        </p:spPr>
        <p:txBody>
          <a:bodyPr>
            <a:normAutofit/>
          </a:bodyPr>
          <a:lstStyle/>
          <a:p>
            <a:r>
              <a:rPr lang="en-US" dirty="0"/>
              <a:t>Theo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~ 15 </a:t>
            </a:r>
            <a:r>
              <a:rPr lang="en-US" dirty="0" err="1"/>
              <a:t>Buổi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11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3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26E-D069-DC96-9A59-7712CAA2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Học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trợ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học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64F5-32E3-F764-0D18-40D85888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Học</a:t>
            </a:r>
            <a:r>
              <a:rPr lang="en-US" b="1" dirty="0"/>
              <a:t> offline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VN" dirty="0"/>
              <a:t> theo lịch của nhà trường.</a:t>
            </a:r>
          </a:p>
          <a:p>
            <a:r>
              <a:rPr lang="en-VN" dirty="0"/>
              <a:t>Hỗ trợ thông qua nhóm lớp.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4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5400"/>
            </a:pP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sách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môn</a:t>
            </a: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dirty="0" err="1">
                <a:latin typeface="Calibri"/>
                <a:ea typeface="Calibri"/>
                <a:cs typeface="Calibri"/>
                <a:sym typeface="Calibri"/>
              </a:rPr>
              <a:t>học</a:t>
            </a:r>
            <a:endParaRPr sz="5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6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E66D-E66F-2CEC-6B52-B4C79B5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Thi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kiểm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tra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DD21-679B-36B7-CBE9-8B382EF0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endParaRPr lang="vi-VN" dirty="0"/>
          </a:p>
          <a:p>
            <a:pPr marL="233363" lvl="0" indent="-233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Điểm thực hành chiếm 30% tổng điểm môn học</a:t>
            </a:r>
          </a:p>
          <a:p>
            <a:pPr marL="233363" lvl="0" indent="-233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Điểm thực hành bao gồm: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Điều kiện cần: Bài tập về nhà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Điểm chuyên cần: 10%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Thuyết trình: 20%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Điểm thi giữa kỳ 20%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Điểm thi cuối kỳ 50%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2070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E66D-E66F-2CEC-6B52-B4C79B5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Chính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sách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môn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học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DD21-679B-36B7-CBE9-8B382EF0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3363" lvl="0" indent="-233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Nghỉ học: </a:t>
            </a:r>
          </a:p>
          <a:p>
            <a:pPr marL="690563" lvl="1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Email trình bày lí do nghỉ học.</a:t>
            </a:r>
          </a:p>
          <a:p>
            <a:pPr marL="1147763" lvl="2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Email có tiêu đề.</a:t>
            </a:r>
          </a:p>
          <a:p>
            <a:pPr marL="1147763" lvl="2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Thông tin cá nhân.</a:t>
            </a:r>
          </a:p>
          <a:p>
            <a:pPr marL="1147763" lvl="2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Lý do nghỉ học.</a:t>
            </a:r>
          </a:p>
          <a:p>
            <a:pPr marL="1147763" lvl="2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Minh chứng.</a:t>
            </a:r>
          </a:p>
          <a:p>
            <a:pPr marL="233363" indent="-233363">
              <a:spcBef>
                <a:spcPts val="0"/>
              </a:spcBef>
              <a:buClr>
                <a:srgbClr val="1F3864"/>
              </a:buClr>
              <a:buSzPts val="2800"/>
              <a:buFont typeface="Noto Sans Symbols"/>
              <a:buChar char="▪"/>
            </a:pPr>
            <a:r>
              <a:rPr lang="vi-VN" dirty="0"/>
              <a:t>Đi muộn sau khi điểm danh ~ đi học 0.5 buổi.</a:t>
            </a:r>
          </a:p>
          <a:p>
            <a:pPr marL="233363" lvl="0" indent="-233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5289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E66D-E66F-2CEC-6B52-B4C79B5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mềm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dirty="0" err="1">
                <a:latin typeface="Calibri"/>
                <a:ea typeface="Calibri"/>
                <a:cs typeface="Calibri"/>
                <a:sym typeface="Calibri"/>
              </a:rPr>
              <a:t>thiết</a:t>
            </a:r>
            <a:endParaRPr lang="en-VN" dirty="0"/>
          </a:p>
        </p:txBody>
      </p:sp>
      <p:pic>
        <p:nvPicPr>
          <p:cNvPr id="1026" name="Picture 2" descr="XAMPP - Wikipedia">
            <a:extLst>
              <a:ext uri="{FF2B5EF4-FFF2-40B4-BE49-F238E27FC236}">
                <a16:creationId xmlns:a16="http://schemas.microsoft.com/office/drawing/2014/main" id="{6D995853-6FCE-FEF3-34BD-FA7F8380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65" y="2113698"/>
            <a:ext cx="2383959" cy="24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204D7F-2139-B514-45CA-50B8F4A3A7AB}"/>
              </a:ext>
            </a:extLst>
          </p:cNvPr>
          <p:cNvSpPr txBox="1">
            <a:spLocks/>
          </p:cNvSpPr>
          <p:nvPr/>
        </p:nvSpPr>
        <p:spPr>
          <a:xfrm>
            <a:off x="1218735" y="4279070"/>
            <a:ext cx="1935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200" b="0" dirty="0" err="1">
                <a:latin typeface="Calibri"/>
                <a:ea typeface="Calibri"/>
                <a:cs typeface="Calibri"/>
                <a:sym typeface="Calibri"/>
              </a:rPr>
              <a:t>Xampp</a:t>
            </a:r>
            <a:endParaRPr lang="en-VN" sz="3200" b="0" dirty="0"/>
          </a:p>
        </p:txBody>
      </p:sp>
      <p:pic>
        <p:nvPicPr>
          <p:cNvPr id="1028" name="Picture 4" descr="MariaDB] Các thao tác cơ bản với MySQL WorkBench - Trang tin tức từ  Cloud365 - Nhân Hòa">
            <a:extLst>
              <a:ext uri="{FF2B5EF4-FFF2-40B4-BE49-F238E27FC236}">
                <a16:creationId xmlns:a16="http://schemas.microsoft.com/office/drawing/2014/main" id="{2F595038-EEBC-1906-2A49-6842DAB2D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7" y="2113699"/>
            <a:ext cx="3624045" cy="24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BA1A1D-BFBF-993F-F562-31B5C4947722}"/>
              </a:ext>
            </a:extLst>
          </p:cNvPr>
          <p:cNvSpPr txBox="1">
            <a:spLocks/>
          </p:cNvSpPr>
          <p:nvPr/>
        </p:nvSpPr>
        <p:spPr>
          <a:xfrm>
            <a:off x="4283977" y="4529729"/>
            <a:ext cx="3624045" cy="82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200" b="0" dirty="0">
                <a:latin typeface="Calibri"/>
                <a:ea typeface="Calibri"/>
                <a:cs typeface="Calibri"/>
                <a:sym typeface="Calibri"/>
              </a:rPr>
              <a:t>MySQL </a:t>
            </a:r>
            <a:r>
              <a:rPr lang="en-US" sz="3200" b="0" dirty="0" err="1">
                <a:latin typeface="Calibri"/>
                <a:ea typeface="Calibri"/>
                <a:cs typeface="Calibri"/>
                <a:sym typeface="Calibri"/>
              </a:rPr>
              <a:t>Workbenh</a:t>
            </a:r>
            <a:endParaRPr lang="en-VN" sz="3200" b="0" dirty="0"/>
          </a:p>
        </p:txBody>
      </p:sp>
      <p:pic>
        <p:nvPicPr>
          <p:cNvPr id="1030" name="Picture 6" descr="Discord - YouTube">
            <a:extLst>
              <a:ext uri="{FF2B5EF4-FFF2-40B4-BE49-F238E27FC236}">
                <a16:creationId xmlns:a16="http://schemas.microsoft.com/office/drawing/2014/main" id="{857C2F2A-2E28-2DD1-0C7E-0D6E2750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216" y="2113699"/>
            <a:ext cx="2416030" cy="241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442FA37-7F97-FCA7-6EB5-A0C0E331E843}"/>
              </a:ext>
            </a:extLst>
          </p:cNvPr>
          <p:cNvSpPr txBox="1">
            <a:spLocks/>
          </p:cNvSpPr>
          <p:nvPr/>
        </p:nvSpPr>
        <p:spPr>
          <a:xfrm>
            <a:off x="7729755" y="4528829"/>
            <a:ext cx="3624045" cy="82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3200" b="0" dirty="0">
                <a:latin typeface="Calibri"/>
                <a:ea typeface="Calibri"/>
                <a:cs typeface="Calibri"/>
                <a:sym typeface="Calibri"/>
              </a:rPr>
              <a:t>Discord</a:t>
            </a:r>
          </a:p>
          <a:p>
            <a:pPr algn="ctr"/>
            <a:r>
              <a:rPr lang="en-US" sz="3200" b="0" dirty="0" err="1">
                <a:latin typeface="Calibri"/>
                <a:ea typeface="Calibri"/>
                <a:cs typeface="Calibri"/>
                <a:sym typeface="Calibri"/>
              </a:rPr>
              <a:t>Yêu</a:t>
            </a:r>
            <a:r>
              <a:rPr lang="en-US" sz="3200" b="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>
                <a:latin typeface="Calibri"/>
                <a:ea typeface="Calibri"/>
                <a:cs typeface="Calibri"/>
                <a:sym typeface="Calibri"/>
              </a:rPr>
              <a:t>thầy</a:t>
            </a:r>
            <a:endParaRPr lang="en-VN" sz="3200" b="0" dirty="0"/>
          </a:p>
        </p:txBody>
      </p:sp>
    </p:spTree>
    <p:extLst>
      <p:ext uri="{BB962C8B-B14F-4D97-AF65-F5344CB8AC3E}">
        <p14:creationId xmlns:p14="http://schemas.microsoft.com/office/powerpoint/2010/main" val="42491494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199</Words>
  <Application>Microsoft Office PowerPoint</Application>
  <PresentationFormat>Widescreen</PresentationFormat>
  <Paragraphs>40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Noto Sans Symbols</vt:lpstr>
      <vt:lpstr>Custom Design</vt:lpstr>
      <vt:lpstr>Cơ sở dữ liệu</vt:lpstr>
      <vt:lpstr>Thông tin chung</vt:lpstr>
      <vt:lpstr>Thông tin giảng viên</vt:lpstr>
      <vt:lpstr>Thời gian học</vt:lpstr>
      <vt:lpstr>Học và Hỗ trợ người học</vt:lpstr>
      <vt:lpstr>Chính sách môn học</vt:lpstr>
      <vt:lpstr>Thi và kiểm tra</vt:lpstr>
      <vt:lpstr>Chính sách môn học</vt:lpstr>
      <vt:lpstr>Phần mềm cần thiết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Tran Gia Khanh</cp:lastModifiedBy>
  <cp:revision>26</cp:revision>
  <dcterms:created xsi:type="dcterms:W3CDTF">2019-02-22T04:53:18Z</dcterms:created>
  <dcterms:modified xsi:type="dcterms:W3CDTF">2024-09-09T08:42:19Z</dcterms:modified>
</cp:coreProperties>
</file>