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31A1-CB9A-4161-8E08-23306E106D25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E142-3091-43DE-96B6-FEFD210E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Loading...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Đặt tên nhân vật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Giao diện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Loading...</vt:lpstr>
      <vt:lpstr>Đặt tên nhân vật</vt:lpstr>
      <vt:lpstr>Giao diện user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Loading...</dc:title>
  <dc:creator>Nguyễn Công Đức</dc:creator>
  <cp:lastModifiedBy>Nguyễn Công Đức</cp:lastModifiedBy>
  <cp:revision>2</cp:revision>
  <dcterms:created xsi:type="dcterms:W3CDTF">2014-10-30T14:12:31Z</dcterms:created>
  <dcterms:modified xsi:type="dcterms:W3CDTF">2014-10-30T16:48:29Z</dcterms:modified>
</cp:coreProperties>
</file>