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0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8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6T03:44:54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85 311 0 0,'0'0'0'0'0,"-33"-6"0"0"0,40 21 0 0 0,-7-6 0 0 0,4 0 0 0 0,9-12 0 0 0,0-5 0 0 0,0-10 0 0 0,-6-1 0 0 0,-9-3 0 0 0,2 0 0 0 0,0 3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6T03:44:57.871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59 595 575 0 0,'-6'-60'45'0'0,"4"26"-26"0"0,0 16-19 0 0,0-2 0 0 0,-1-1 0 0 0,-1 2 0 0 0,-9-23 0 0 0,3 16 0 0 0,-6-35 0 0 0,51 98 0 0 0,-23-20 16 0 0,-1 0 0 0 0,-2 1-1 0 0,12 32 1 0 0,-17-40-15 0 0,-2-2-1 0 0,-3-1 0 0 0,31-64 0 0 0,11-81 0 0 0,-18 50 0 0 0,-21 82 0 0 0,0 0 0 0 0,0 0 0 0 0,1 1 0 0 0,0-1 0 0 0,0 1 0 0 0,1-1 0 0 0,6-7 0 0 0,-10 13 0 0 0,1 0 0 0 0,-1-1 0 0 0,0 1 0 0 0,0-1 0 0 0,1 1 0 0 0,-1 0 0 0 0,0 0 0 0 0,1-1 0 0 0,-1 1 0 0 0,0 0 0 0 0,1-1 0 0 0,-1 1 0 0 0,0 0 0 0 0,1 0 0 0 0,-1-1 0 0 0,1 1 0 0 0,-1 0 0 0 0,1 0 0 0 0,-1 0 0 0 0,1 0 0 0 0,-1-1 0 0 0,1 1 0 0 0,-1 0 0 0 0,1 0 0 0 0,-1 0 0 0 0,1 0 0 0 0,0 0 0 0 0,-1 0 0 0 0,1 0 0 0 0,-1 0 0 0 0,1 0 0 0 0,-1 0 0 0 0,1 0 0 0 0,-1 0 0 0 0,2 1 0 0 0,2 3 0 0 0,2 2 3 0 0,0 0-1 0 0,-1 0 0 0 0,0 0 0 0 0,0 0 0 0 0,-1 1 0 0 0,5 10 0 0 0,15 47 30 0 0,-16-39-19 0 0,10 34 25 0 0,14 107 0 0 0,-30-153-38 0 0,0-1 0 0 0,10 22 0 0 0,-12-34 0 0 0,0 0 0 0 0,0 1 0 0 0,0-1 0 0 0,0 1 0 0 0,0-1 0 0 0,0 0 0 0 0,0 1 0 0 0,0-1 0 0 0,0 1 0 0 0,0-1 0 0 0,1 0 0 0 0,-1 1 0 0 0,0-1 0 0 0,0 0 0 0 0,1 1 0 0 0,-1-1 0 0 0,0 0 0 0 0,0 1 0 0 0,1-1 0 0 0,-1 0 0 0 0,1 1 0 0 0,-1-1 0 0 0,0 0 0 0 0,1 0 0 0 0,-1 1 0 0 0,1-1 0 0 0,-1 0 0 0 0,1 0 0 0 0,-1 0 0 0 0,1 1 0 0 0,-1-1 0 0 0,1 0 0 0 0,-1 0 0 0 0,1 0 0 0 0,-1 0 0 0 0,1 0 0 0 0,0 0 0 0 0,-1 0 0 0 0,1 0 0 0 0,-1 0 0 0 0,1 0 0 0 0,-1 0 0 0 0,1 0 0 0 0,-1 0 0 0 0,1 0 0 0 0,0 0 0 0 0,-1 0 0 0 0,1 0 0 0 0,-1-1 0 0 0,1 1 0 0 0,-1 0 0 0 0,1 0 0 0 0,-1 0 0 0 0,0-1 0 0 0,1 1 0 0 0,-1 0 0 0 0,1 0 0 0 0,-1-1 0 0 0,1 1 0 0 0,-1 0 0 0 0,0-1 0 0 0,1 1 0 0 0,-1 0 0 0 0,0-1 0 0 0,0 1 0 0 0,6-6 8 0 0,0-1-1 0 0,-1 1 0 0 0,-1-1 0 0 0,1 0 0 0 0,-2 0 0 0 0,1 0 0 0 0,-2 0 0 0 0,4-12 0 0 0,5-19-7 0 0,-1 0 0 0 0,1-46 0 0 0,-10 76 0 0 0,-1 0 0 0 0,2 0 0 0 0,-1 0 0 0 0,1 0 0 0 0,8-15 0 0 0,-10 23 0 0 0,0 0 0 0 0,0 0 0 0 0,0 0 0 0 0,0 0 0 0 0,0-1 0 0 0,0 1 0 0 0,1 0 0 0 0,-1 0 0 0 0,0 0 0 0 0,0 0 0 0 0,0-1 0 0 0,0 1 0 0 0,1 0 0 0 0,-1 0 0 0 0,0 0 0 0 0,0 0 0 0 0,1 0 0 0 0,-1 0 0 0 0,0 0 0 0 0,0-1 0 0 0,1 1 0 0 0,-1 0 0 0 0,0 0 0 0 0,0 0 0 0 0,1 0 0 0 0,-1 0 0 0 0,0 0 0 0 0,0 0 0 0 0,1 0 0 0 0,-1 0 0 0 0,0 0 0 0 0,0 0 0 0 0,1 0 0 0 0,-1 0 0 0 0,0 0 0 0 0,1 0 0 0 0,-1 0 0 0 0,0 0 0 0 0,0 0 0 0 0,1 1 0 0 0,-1-1 0 0 0,0 0 0 0 0,0 0 0 0 0,1 0 0 0 0,-1 0 0 0 0,0 0 0 0 0,0 0 0 0 0,0 0 0 0 0,1 1 0 0 0,-1-1 0 0 0,0 0 0 0 0,0 0 0 0 0,0 0 0 0 0,7 7 0 0 0,10 11 0 0 0,-2 1 0 0 0,-2 0 0 0 0,0 1 0 0 0,-1 0 0 0 0,9 27 0 0 0,15 25 0 0 0,27 26 0 0 0,-53-85 0 0 0,1-1 0 0 0,0 1 0 0 0,2-1 0 0 0,0-1 0 0 0,18 14 0 0 0,-28-23 0 0 0,-1-1 0 0 0,0 1 0 0 0,1-1 0 0 0,0 1 0 0 0,0-1 0 0 0,-1 0 0 0 0,1 1 0 0 0,0-1 0 0 0,0 0 0 0 0,0-1 0 0 0,1 1 0 0 0,-1 0 0 0 0,0 0 0 0 0,0-1 0 0 0,1 0 0 0 0,4 1 0 0 0,-5-1 0 0 0,0-1 0 0 0,-1 1 0 0 0,1-1 0 0 0,-1 1 0 0 0,1-1 0 0 0,-1 0 0 0 0,1 1 0 0 0,-1-1 0 0 0,1 0 0 0 0,-1 0 0 0 0,0 0 0 0 0,0-1 0 0 0,0 1 0 0 0,0 0 0 0 0,0-1 0 0 0,0 1 0 0 0,0 0 0 0 0,-1-1 0 0 0,1 0 0 0 0,-1 1 0 0 0,2-3 0 0 0,9-11 0 0 0,0-1 0 0 0,-2-1 0 0 0,15-33 0 0 0,9-54 0 0 0,-32 93 0 0 0,0 0 0 0 0,-2 0 0 0 0,0 0 0 0 0,-2-14 0 0 0,0 13 0 0 0,2 1 0 0 0,0 0 0 0 0,3-18 0 0 0,0 8 0 0 0,-4 17 0 0 0,1 0 0 0 0,1 0 0 0 0,-1 0 0 0 0,1 0 0 0 0,0 0 0 0 0,1 1 0 0 0,-1-1 0 0 0,1 0 0 0 0,0 0 0 0 0,0 1 0 0 0,1-1 0 0 0,4-5 0 0 0,-6 10 0 0 0,-1-1 0 0 0,1 0 0 0 0,0 0 0 0 0,0 1 0 0 0,0-1 0 0 0,0 0 0 0 0,0 1 0 0 0,-1-1 0 0 0,1 1 0 0 0,0-1 0 0 0,0 0 0 0 0,-1 1 0 0 0,1-1 0 0 0,-1 1 0 0 0,1 0 0 0 0,1 0 0 0 0,-2-1 0 0 0,13 14 0 0 0,-1 1 0 0 0,-1 0 0 0 0,-1 0 0 0 0,0 1 0 0 0,-2-1 0 0 0,-1 1 0 0 0,6 19 0 0 0,-3-7 0 0 0,19 29 0 0 0,-25-47 0 0 0,-3-7 0 0 0,0-1 0 0 0,0 1 0 0 0,1-1 0 0 0,-1 1 0 0 0,1-1 0 0 0,0 0 0 0 0,0 0 0 0 0,0 0 0 0 0,0 1 0 0 0,0-1 0 0 0,1-1 0 0 0,0 1 0 0 0,4 3 0 0 0,-7-5 0 0 0,1 1 0 0 0,0-1 0 0 0,0 1 0 0 0,-1-1 0 0 0,1 1 0 0 0,0-1 0 0 0,0 0 0 0 0,0 1 0 0 0,0-1 0 0 0,0 0 0 0 0,0 1 0 0 0,0-1 0 0 0,0 0 0 0 0,0 0 0 0 0,0 0 0 0 0,0 1 0 0 0,0-1 0 0 0,0 0 0 0 0,0 0 0 0 0,0 0 0 0 0,0 0 0 0 0,0 0 0 0 0,0 0 0 0 0,0-1 0 0 0,0 1 0 0 0,0 0 0 0 0,0 0 0 0 0,0 0 0 0 0,0-1 0 0 0,0 1 0 0 0,-1 0 0 0 0,1-1 0 0 0,0 1 0 0 0,0 0 0 0 0,0-1 0 0 0,0 1 0 0 0,-1-1 0 0 0,2 0 0 0 0,18-22 0 0 0,-18 20 0 0 0,0 0 0 0 0,2-3 0 0 0,0 0 0 0 0,-1 0 0 0 0,0-1 0 0 0,0 1 0 0 0,-1 0 0 0 0,2-8 0 0 0,-3 8 0 0 0,0 6 0 0 0,-1 0 0 0 0,0-1 0 0 0,0 1 0 0 0,0 0 0 0 0,0 0 0 0 0,0-1 0 0 0,1 1 0 0 0,-1 0 0 0 0,0-1 0 0 0,0 1 0 0 0,1 0 0 0 0,-1 0 0 0 0,0-1 0 0 0,1 1 0 0 0,-1 0 0 0 0,0 0 0 0 0,1 0 0 0 0,-1 0 0 0 0,0-1 0 0 0,1 1 0 0 0,-1 0 0 0 0,1 0 0 0 0,-1 0 0 0 0,0 0 0 0 0,1 0 0 0 0,-1 0 0 0 0,1 0 0 0 0,-1-1 0 0 0,1 1 0 0 0,-1 0 0 0 0,0 0 0 0 0,1 0 0 0 0,-1 0 0 0 0,1 0 0 0 0,-1 0 0 0 0,1 1 0 0 0,-1-1 0 0 0,1 0 0 0 0,-1 0 0 0 0,0 0 0 0 0,1 0 0 0 0,-1 0 0 0 0,1 0 0 0 0,-1 0 0 0 0,1 1 0 0 0,14 6 0 0 0,-15-7 0 0 0,3 1 0 0 0,0 1 0 0 0,0 0 0 0 0,0-1 0 0 0,0 1 0 0 0,-1 0 0 0 0,1 0 0 0 0,-1 0 0 0 0,0 0 0 0 0,0 0 0 0 0,0 1 0 0 0,0-1 0 0 0,1 3 0 0 0,2 2 0 0 0,2 4 0 0 0,-5-8 0 0 0,0 0 0 0 0,0 0 0 0 0,1 0 0 0 0,-1 0 0 0 0,1 0 0 0 0,5 4 0 0 0,9 2 0 0 0,-17-9 0 0 0,1 1 0 0 0,-1-1 0 0 0,1 0 0 0 0,0 0 0 0 0,-1 0 0 0 0,1 0 0 0 0,-1 0 0 0 0,1 0 0 0 0,-1 0 0 0 0,1 0 0 0 0,-1 0 0 0 0,1 0 0 0 0,0 0 0 0 0,-1 0 0 0 0,1 0 0 0 0,-1 0 0 0 0,1 0 0 0 0,-1 0 0 0 0,1 0 0 0 0,-1-1 0 0 0,1 1 0 0 0,-1 0 0 0 0,1 0 0 0 0,-1 0 0 0 0,1-1 0 0 0,-1 1 0 0 0,1 0 0 0 0,-1 0 0 0 0,0-1 0 0 0,1 1 0 0 0,-1 0 0 0 0,0-1 0 0 0,1 1 0 0 0,-1 0 0 0 0,1-1 0 0 0,-1 0 0 0 0,9-4 0 0 0,-1-1 0 0 0,0 0 0 0 0,9-8 0 0 0,28-22 0 0 0,-37 31 0 0 0,-8 4 0 0 0,1 1 0 0 0,0 0 0 0 0,0-1 0 0 0,1 1 0 0 0,-1 0 0 0 0,0-1 0 0 0,0 1 0 0 0,0 0 0 0 0,0 0 0 0 0,0 0 0 0 0,0 0 0 0 0,0 0 0 0 0,0 0 0 0 0,0 0 0 0 0,1 0 0 0 0,-1 0 0 0 0,0 0 0 0 0,0 1 0 0 0,0-1 0 0 0,0 0 0 0 0,0 0 0 0 0,0 1 0 0 0,0-1 0 0 0,0 0 0 0 0,0 1 0 0 0,0-1 0 0 0,0 1 0 0 0,0-1 0 0 0,1 1 0 0 0,-1 0 0 0 0,3 1 0 0 0,-1-1 0 0 0,0 0 0 0 0,1 1 0 0 0,-1-1 0 0 0,0 1 0 0 0,0 0 0 0 0,-1-1 0 0 0,1 1 0 0 0,0 0 0 0 0,-1 0 0 0 0,0 1 0 0 0,0-1 0 0 0,0 0 0 0 0,3 5 0 0 0,-1-2 0 0 0,0-1 0 0 0,0 1 0 0 0,1-1 0 0 0,-1 0 0 0 0,2 1 0 0 0,7 4 0 0 0,-12-9 0 0 0,-1 1 0 0 0,1-1 0 0 0,0 1 0 0 0,0-1 0 0 0,-1 1 0 0 0,1-1 0 0 0,0 0 0 0 0,0 1 0 0 0,0-1 0 0 0,0 0 0 0 0,0 0 0 0 0,0 1 0 0 0,0-1 0 0 0,0 0 0 0 0,0 0 0 0 0,0 0 0 0 0,0 0 0 0 0,0 0 0 0 0,0 0 0 0 0,0 0 0 0 0,0 0 0 0 0,0 0 0 0 0,0 0 0 0 0,0 0 0 0 0,0 0 0 0 0,-1-1 0 0 0,1 1 0 0 0,0 0 0 0 0,0 0 0 0 0,0-1 0 0 0,0 1 0 0 0,0-1 0 0 0,0 1 0 0 0,-1 0 0 0 0,1-1 0 0 0,0 1 0 0 0,1-2 0 0 0,17-19 0 0 0,-17 19 0 0 0,46-60 0 0 0,-48 62 0 0 0,0 0 0 0 0,0 1 0 0 0,0-1 0 0 0,0 0 0 0 0,0 0 0 0 0,0 0 0 0 0,0 0 0 0 0,0 0 0 0 0,0 1 0 0 0,0-1 0 0 0,0 0 0 0 0,0 0 0 0 0,0 0 0 0 0,0 0 0 0 0,0 0 0 0 0,1 1 0 0 0,-1-1 0 0 0,0 0 0 0 0,0 0 0 0 0,0 0 0 0 0,0 0 0 0 0,0 0 0 0 0,0 0 0 0 0,0 0 0 0 0,1 0 0 0 0,-1 1 0 0 0,0-1 0 0 0,0 0 0 0 0,0 0 0 0 0,0 0 0 0 0,1 0 0 0 0,-1 0 0 0 0,0 0 0 0 0,0 0 0 0 0,0 0 0 0 0,1 0 0 0 0,-1 0 0 0 0,0 0 0 0 0,0 0 0 0 0,0 0 0 0 0,1 0 0 0 0,-1 0 0 0 0,0 0 0 0 0,0 0 0 0 0,0 0 0 0 0,1 0 0 0 0,-1 0 0 0 0,0 0 0 0 0,0 0 0 0 0,0 0 0 0 0,0 0 0 0 0,1 0 0 0 0,-1 0 0 0 0,0 0 0 0 0,0 0 0 0 0,0 0 0 0 0,0 0 0 0 0,1-1 0 0 0,-1 1 0 0 0,0 0 0 0 0,0 0 0 0 0,0 0 0 0 0,0 0 0 0 0,0 0 0 0 0,0 0 0 0 0,1 0 0 0 0,-1-1 0 0 0,5 11 0 0 0,16 97 0 0 0,2 2 0 0 0,-22-105 0 0 0,0-1 0 0 0,1 1 0 0 0,0 0 0 0 0,0 0 0 0 0,1-1 0 0 0,-1 1 0 0 0,1 0 0 0 0,6 5 0 0 0,-8-8 0 0 0,-1-1 0 0 0,1 0 0 0 0,-1 1 0 0 0,1-1 0 0 0,-1 0 0 0 0,1 0 0 0 0,-1 1 0 0 0,1-1 0 0 0,-1 0 0 0 0,1 0 0 0 0,0 1 0 0 0,-1-1 0 0 0,1 0 0 0 0,-1 0 0 0 0,1 0 0 0 0,0 0 0 0 0,-1 0 0 0 0,1 0 0 0 0,0 0 0 0 0,-1 0 0 0 0,1 0 0 0 0,0 0 0 0 0,-1 0 0 0 0,1 0 0 0 0,-1 0 0 0 0,1 0 0 0 0,0 0 0 0 0,-1 0 0 0 0,1 0 0 0 0,0-1 0 0 0,-1 1 0 0 0,1 0 0 0 0,-1 0 0 0 0,1 0 0 0 0,-1-1 0 0 0,1 1 0 0 0,-1 0 0 0 0,1-1 0 0 0,-1 1 0 0 0,1 0 0 0 0,-1-1 0 0 0,0 1 0 0 0,1 0 0 0 0,-1-1 0 0 0,0 1 0 0 0,1-1 0 0 0,-1 1 0 0 0,0 0 0 0 0,0-1 0 0 0,1 1 0 0 0,-1-2 0 0 0,0 2 0 0 0,16-21 0 0 0,-1 0 0 0 0,-2-1 0 0 0,-1 0 0 0 0,-1-1 0 0 0,9-34 0 0 0,-16 46 0 0 0,2-6 0 0 0,-4 8 0 0 0,1 0 0 0 0,9-15 0 0 0,-12 23 0 0 0,0 1 0 0 0,1 0 0 0 0,-1 0 0 0 0,0 0 0 0 0,0-1 0 0 0,0 1 0 0 0,0 0 0 0 0,1 0 0 0 0,-1 0 0 0 0,0-1 0 0 0,0 1 0 0 0,0 0 0 0 0,1 0 0 0 0,-1 0 0 0 0,0 0 0 0 0,1 0 0 0 0,-1-1 0 0 0,0 1 0 0 0,0 0 0 0 0,1 0 0 0 0,-1 0 0 0 0,0 0 0 0 0,1 0 0 0 0,-1 0 0 0 0,0 0 0 0 0,1 0 0 0 0,-1 0 0 0 0,0 0 0 0 0,1 0 0 0 0,-1 0 0 0 0,0 0 0 0 0,1 0 0 0 0,-1 0 0 0 0,0 0 0 0 0,1 0 0 0 0,-1 0 0 0 0,0 0 0 0 0,1 0 0 0 0,-1 0 0 0 0,0 0 0 0 0,1 0 0 0 0,-1 1 0 0 0,0-1 0 0 0,0 0 0 0 0,1 0 0 0 0,-1 0 0 0 0,0 0 0 0 0,0 0 0 0 0,1 1 0 0 0,-1-1 0 0 0,0 0 0 0 0,0 0 0 0 0,0 0 0 0 0,1 1 0 0 0,-1-1 0 0 0,0 0 0 0 0,0 0 0 0 0,0 0 0 0 0,0 1 0 0 0,0-1 0 0 0,0 0 0 0 0,0 0 0 0 0,0 1 0 0 0,0-1 0 0 0,9 12 0 0 0,-2 0 0 0 0,0 0 0 0 0,-1 0 0 0 0,-1 0 0 0 0,4 16 0 0 0,0-1 0 0 0,-4-13 0 0 0,41 95 0 0 0,-39-96 0 0 0,0 0 0 0 0,2 0 0 0 0,0 0 0 0 0,1-1 0 0 0,23 22 0 0 0,-31-33 0 0 0,0 1 0 0 0,0-1 0 0 0,0 1 0 0 0,0-1 0 0 0,0 0 0 0 0,0 0 0 0 0,0 0 0 0 0,0 1 0 0 0,1-1 0 0 0,-1-1 0 0 0,1 1 0 0 0,-1 0 0 0 0,1 0 0 0 0,-1-1 0 0 0,1 1 0 0 0,3 0 0 0 0,-4-1 0 0 0,0 0 0 0 0,0 0 0 0 0,0 0 0 0 0,0-1 0 0 0,0 1 0 0 0,1 0 0 0 0,-1-1 0 0 0,-1 1 0 0 0,1-1 0 0 0,0 1 0 0 0,0-1 0 0 0,0 0 0 0 0,0 0 0 0 0,0 1 0 0 0,-1-1 0 0 0,3-2 0 0 0,3-2 0 0 0,0-1 0 0 0,-1 1 0 0 0,0-1 0 0 0,-1 0 0 0 0,0 0 0 0 0,0-1 0 0 0,3-7 0 0 0,8-16 0 0 0,17-51 0 0 0,-24 56 0 0 0,1-1 0 0 0,2 1 0 0 0,22-33 0 0 0,-25 47 0 0 0,-8 11 0 0 0,-1-1 0 0 0,1 1 0 0 0,0-1 0 0 0,-1 1 0 0 0,1 0 0 0 0,0-1 0 0 0,-1 1 0 0 0,1 0 0 0 0,0-1 0 0 0,-1 1 0 0 0,1 0 0 0 0,0 0 0 0 0,0 0 0 0 0,-1-1 0 0 0,1 1 0 0 0,0 0 0 0 0,0 0 0 0 0,0 0 0 0 0,-1 0 0 0 0,1 0 0 0 0,0 0 0 0 0,0 0 0 0 0,0 0 0 0 0,0 0 0 0 0,-1 0 0 0 0,1 0 0 0 0,0 0 0 0 0,0 1 0 0 0,0-1 0 0 0,-1 0 0 0 0,1 0 0 0 0,0 1 0 0 0,-1-1 0 0 0,1 0 0 0 0,0 1 0 0 0,-1-1 0 0 0,1 0 0 0 0,0 1 0 0 0,-1-1 0 0 0,1 1 0 0 0,-1-1 0 0 0,1 0 0 0 0,-1 1 0 0 0,1-1 0 0 0,-1 1 0 0 0,0-1 0 0 0,1 1 0 0 0,-1-1 0 0 0,0 1 0 0 0,1 1 0 0 0,-1-2 0 0 0,9 11 0 0 0,-1 0 0 0 0,-1 0 0 0 0,-1 0 0 0 0,0 1 0 0 0,5 17 0 0 0,11 20 0 0 0,-8-20 0 0 0,-10-19 0 0 0,1 0 0 0 0,0-1 0 0 0,1 1 0 0 0,0-1 0 0 0,11 12 0 0 0,-16-20 0 0 0,-1-1 0 0 0,1 1 0 0 0,0 0 0 0 0,0 0 0 0 0,0 0 0 0 0,1 0 0 0 0,-1-1 0 0 0,0 1 0 0 0,0 0 0 0 0,1 0 0 0 0,-1-1 0 0 0,0 1 0 0 0,1-1 0 0 0,-1 1 0 0 0,1-1 0 0 0,-1 0 0 0 0,1 1 0 0 0,-1-1 0 0 0,1 0 0 0 0,-1 1 0 0 0,1-1 0 0 0,-1 0 0 0 0,1 0 0 0 0,0 0 0 0 0,1 0 0 0 0,0-1 0 0 0,0 0 0 0 0,-1 1 0 0 0,1-1 0 0 0,-1 0 0 0 0,1 0 0 0 0,-1 0 0 0 0,0 0 0 0 0,0-1 0 0 0,0 1 0 0 0,1 0 0 0 0,-2-1 0 0 0,1 1 0 0 0,2-2 0 0 0,5-7 0 0 0,0 1 0 0 0,-1-1 0 0 0,11-18 0 0 0,-18 28 0 0 0,107-183 0 0 0,-90 161 0 0 0,-17 22 0 0 0,-1 0 0 0 0,0 0 0 0 0,0 0 0 0 0,0-1 0 0 0,0 1 0 0 0,1 0 0 0 0,-1 0 0 0 0,0 0 0 0 0,0 0 0 0 0,0-1 0 0 0,1 1 0 0 0,-1 0 0 0 0,0 0 0 0 0,0 0 0 0 0,1 0 0 0 0,-1 0 0 0 0,0 0 0 0 0,1 0 0 0 0,-1 0 0 0 0,0-1 0 0 0,0 1 0 0 0,1 0 0 0 0,-1 0 0 0 0,0 0 0 0 0,1 0 0 0 0,-1 0 0 0 0,0 0 0 0 0,0 0 0 0 0,1 0 0 0 0,-1 0 0 0 0,0 0 0 0 0,1 0 0 0 0,-1 1 0 0 0,0-1 0 0 0,1 0 0 0 0,-1 0 0 0 0,0 0 0 0 0,0 0 0 0 0,1 0 0 0 0,-1 0 0 0 0,0 0 0 0 0,0 0 0 0 0,1 1 0 0 0,-1-1 0 0 0,0 0 0 0 0,0 0 0 0 0,0 0 0 0 0,1 0 0 0 0,-1 1 0 0 0,0-1 0 0 0,5 7 0 0 0,8 18 0 0 0,-2 1 0 0 0,12 47 0 0 0,-5-14 0 0 0,-12-39 0 0 0,-4-11 0 0 0,0-1 0 0 0,1 0 0 0 0,1 0 0 0 0,0 0 0 0 0,11 15 0 0 0,-4-16 0 0 0,-9-7 0 0 0,0 0 0 0 0,0-1 0 0 0,-1 1 0 0 0,1 0 0 0 0,0-1 0 0 0,0 1 0 0 0,-1-1 0 0 0,1 1 0 0 0,-1-1 0 0 0,1 0 0 0 0,-1 1 0 0 0,1-1 0 0 0,-1 0 0 0 0,0 0 0 0 0,1 0 0 0 0,-1 0 0 0 0,2-1 0 0 0,19-19 0 0 0,-7 1 0 0 0,-1 1 0 0 0,-2-1 0 0 0,-1-1 0 0 0,-1 0 0 0 0,10-35 0 0 0,-5 15 0 0 0,-6 19 0 0 0,-9 22 0 0 0,0 0 0 0 0,0 0 0 0 0,0 0 0 0 0,0 1 0 0 0,0-1 0 0 0,0 0 0 0 0,0 0 0 0 0,0 0 0 0 0,0 0 0 0 0,0 1 0 0 0,0-1 0 0 0,0 0 0 0 0,1 0 0 0 0,-1 0 0 0 0,0 0 0 0 0,0 0 0 0 0,0 1 0 0 0,0-1 0 0 0,0 0 0 0 0,1 0 0 0 0,-1 0 0 0 0,0 0 0 0 0,0 0 0 0 0,0 0 0 0 0,0 0 0 0 0,1 1 0 0 0,-1-1 0 0 0,0 0 0 0 0,0 0 0 0 0,1 0 0 0 0,-1 0 0 0 0,0 0 0 0 0,0 0 0 0 0,0 0 0 0 0,1 0 0 0 0,-1 0 0 0 0,0 0 0 0 0,0 0 0 0 0,1 0 0 0 0,-1 0 0 0 0,0 0 0 0 0,0 0 0 0 0,1 0 0 0 0,-1 0 0 0 0,0 0 0 0 0,0 0 0 0 0,0 0 0 0 0,1 0 0 0 0,-1 0 0 0 0,0 0 0 0 0,0-1 0 0 0,0 1 0 0 0,1 0 0 0 0,-1 0 0 0 0,0 0 0 0 0,0 0 0 0 0,0 0 0 0 0,1 0 0 0 0,-1 0 0 0 0,0-1 0 0 0,0 1 0 0 0,0 0 0 0 0,0 0 0 0 0,0 0 0 0 0,0 0 0 0 0,0 0 0 0 0,1-1 0 0 0,4 13 0 0 0,-5-11 0 0 0,6 24 0 0 0,3 40 0 0 0,-2-10 0 0 0,-7-54 0 0 0,12 46 0 0 0,-11-44 0 0 0,0 0 0 0 0,0 0 0 0 0,1-1 0 0 0,-1 1 0 0 0,1-1 0 0 0,0 1 0 0 0,0-1 0 0 0,0 1 0 0 0,0-1 0 0 0,1 0 0 0 0,-1 1 0 0 0,1-1 0 0 0,0 0 0 0 0,5 3 0 0 0,-6-5 0 0 0,-1 1 0 0 0,1-1 0 0 0,-1 0 0 0 0,1 0 0 0 0,-1 0 0 0 0,1 1 0 0 0,-1-1 0 0 0,1 0 0 0 0,-1 0 0 0 0,0 0 0 0 0,1-1 0 0 0,-1 1 0 0 0,1 0 0 0 0,-1 0 0 0 0,1-1 0 0 0,-1 1 0 0 0,1 0 0 0 0,-1-1 0 0 0,0 1 0 0 0,1-1 0 0 0,-1 1 0 0 0,0-1 0 0 0,0 1 0 0 0,0-1 0 0 0,1 0 0 0 0,-1 1 0 0 0,0-1 0 0 0,0 0 0 0 0,0 0 0 0 0,-1 0 0 0 0,3-1 0 0 0,28-34 0 0 0,-27 30 0 0 0,6-8 0 0 0,0 1 0 0 0,-2-2 0 0 0,-2 1 0 0 0,2-1 0 0 0,-2 1 0 0 0,2-18 0 0 0,-4 18 0 0 0,0 0 0 0 0,10-16 0 0 0,8-22 0 0 0,-6 17 0 0 0,2-2 0 0 0,-18 36 0 0 0,0 0 0 0 0,0 0 0 0 0,0-1 0 0 0,0 1 0 0 0,2 0 0 0 0,-2 0 0 0 0,0 0 0 0 0,2 0 0 0 0,-2 0 0 0 0,0 0 0 0 0,2 0 0 0 0,-2 0 0 0 0,2 0 0 0 0,-2 0 0 0 0,2 0 0 0 0,2-1 0 0 0,-4 1 0 0 0,0 1 0 0 0,0 0 0 0 0,2 0 0 0 0,-2 0 0 0 0,0-1 0 0 0,0 1 0 0 0,2 0 0 0 0,-2 0 0 0 0,0 0 0 0 0,0 0 0 0 0,2 0 0 0 0,-2 0 0 0 0,0 0 0 0 0,0 0 0 0 0,2 0 0 0 0,-2 0 0 0 0,0 0 0 0 0,0 0 0 0 0,2 0 0 0 0,-2 0 0 0 0,0 0 0 0 0,0 0 0 0 0,0 0 0 0 0,2 0 0 0 0,-2 0 0 0 0,0 0 0 0 0,0 1 0 0 0,2-1 0 0 0,-2 0 0 0 0,0 0 0 0 0,0 0 0 0 0,0 1 0 0 0,2-1 0 0 0,-2 0 0 0 0,0 0 0 0 0,0 1 0 0 0,0-1 0 0 0,0 0 0 0 0,2 0 0 0 0,-2 1 0 0 0,0-1 0 0 0,0 0 0 0 0,0 1 0 0 0,0-1 0 0 0,0 0 0 0 0,0 1 0 0 0,0 0 0 0 0,6 8 4 0 0,0 1 0 0 0,0-1 0 0 0,-2 1-1 0 0,0 0 1 0 0,0 0 0 0 0,0 11 0 0 0,12 30 23 0 0,-12-41-17 0 0,-4-8-9 0 0,2 0-1 0 0,-2 0 1 0 0,0 0 0 0 0,2 0-1 0 0,-2 0 1 0 0,2 0 0 0 0,-2-1 0 0 0,2 1-1 0 0,0 0 1 0 0,-2 0 0 0 0,2 0-1 0 0,0-1 1 0 0,0 1 0 0 0,0-1-1 0 0,4 3 1 0 0,4-3 42 0 0,-6-2-42 0 0,0 0-1 0 0,0 0 1 0 0,-2 0 0 0 0,2 0 0 0 0,0 0-1 0 0,-2 0 1 0 0,2-1 0 0 0,-2 1 0 0 0,2-1-1 0 0,-2 1 1 0 0,2-1 0 0 0,-2 0 0 0 0,0 0-1 0 0,0 0 1 0 0,2-2 0 0 0,30-39 0 0 0,-30 36-2 0 0,2 0 1 0 0,-2 0-1 0 0,2 0 1 0 0,12-10-1 0 0,-14 15 1 0 0,-2 0 0 0 0,2 0 0 0 0,0 0 0 0 0,0 1 0 0 0,0-1 0 0 0,2 1 0 0 0,6-3 0 0 0,-10 4 0 0 0,2 0 0 0 0,-2 1 0 0 0,0-1 0 0 0,2 0 0 0 0,-2 1 0 0 0,0-1 0 0 0,2 1 0 0 0,-2 0 0 0 0,0 0 0 0 0,2-1 0 0 0,-2 1 0 0 0,0 0 0 0 0,0 1 0 0 0,0-1 0 0 0,0 0 0 0 0,0 0 0 0 0,0 1 0 0 0,0-1 0 0 0,0 1 0 0 0,0-1 0 0 0,0 1 0 0 0,0-1 0 0 0,-2 1 0 0 0,2 0 0 0 0,0 1 0 0 0,6 8 0 0 0,-2 0 0 0 0,0 0 0 0 0,4 13 0 0 0,-4-8 0 0 0,0 0 0 0 0,-4-11 0 0 0,-2-1 0 0 0,2 0 0 0 0,0 0 0 0 0,0 0 0 0 0,0-1 0 0 0,0 1 0 0 0,0 0 0 0 0,6 4 0 0 0,-8-7 0 0 0,0-1 0 0 0,0 0 0 0 0,0 1 0 0 0,2-1 0 0 0,-2 0 0 0 0,0 1 0 0 0,0-1 0 0 0,0 0 0 0 0,0 1 0 0 0,2-1 0 0 0,-2 0 0 0 0,0 0 0 0 0,0 1 0 0 0,2-1 0 0 0,-2 0 0 0 0,0 0 0 0 0,0 0 0 0 0,2 1 0 0 0,-2-1 0 0 0,0 0 0 0 0,0 0 0 0 0,2 0 0 0 0,-2 0 0 0 0,0 0 0 0 0,2 0 0 0 0,-2 0 0 0 0,0 0 0 0 0,2 0 0 0 0,-2 0 0 0 0,0 0 0 0 0,0 0 0 0 0,2 0 0 0 0,-2 0 0 0 0,0 0 0 0 0,2 0 0 0 0,-2 0 0 0 0,0-1 0 0 0,0 1 0 0 0,2 0 0 0 0,-2 0 0 0 0,0 0 0 0 0,0-1 0 0 0,2 1 0 0 0,-2 0 0 0 0,0 0 0 0 0,0-1 0 0 0,0 1 0 0 0,2-1 0 0 0,6-4 0 0 0,-2 0 0 0 0,2-1 0 0 0,-2 0 0 0 0,0 0 0 0 0,0 0 0 0 0,-2-1 0 0 0,8-11 0 0 0,-4 7 0 0 0,26-35 0 0 0,46-95 0 0 0,-46 52 0 0 0,-26 75 0 0 0,-8 14 0 0 0,0 0 0 0 0,0-1 0 0 0,0 1 0 0 0,2 0 0 0 0,-2-1 0 0 0,0 1 0 0 0,0 0 0 0 0,0-1 0 0 0,0 1 0 0 0,0 0 0 0 0,2 0 0 0 0,-2-1 0 0 0,0 1 0 0 0,0 0 0 0 0,0 0 0 0 0,2-1 0 0 0,-2 1 0 0 0,0 0 0 0 0,0 0 0 0 0,0 0 0 0 0,2 0 0 0 0,-2 0 0 0 0,0-1 0 0 0,0 1 0 0 0,2 0 0 0 0,0 1 0 0 0,0-1 0 0 0,-2 1 0 0 0,2 0 0 0 0,0-1 0 0 0,-2 1 0 0 0,2 0 0 0 0,0-1-1 0 0,-2 1 1 0 0,2 0 0 0 0,-2 0 0 0 0,2 0 0 0 0,-2 0 0 0 0,2 0 0 0 0,-2 0-1 0 0,2 0 1 0 0,-2 0 0 0 0,0 0 0 0 0,2 0 0 0 0,-2 2 0 0 0,12 24 12 0 0,-12-27-11 0 0,28 118 71 0 0,-4-16-27 0 0,-24-98-45 0 0,12 30 0 0 0,-10-31 0 0 0,0-1 0 0 0,-2 0 0 0 0,2 0 0 0 0,0 0 0 0 0,0 1 0 0 0,-2-1 0 0 0,2 0 0 0 0,2 0 0 0 0,-2-1 0 0 0,0 1 0 0 0,4 3 0 0 0,-4-5 0 0 0,0 0 0 0 0,-2 1 0 0 0,2-1 0 0 0,-2 0 0 0 0,2 0 0 0 0,0 0 0 0 0,-2 0 0 0 0,2 0 0 0 0,-2 0 0 0 0,2-1 0 0 0,-2 1 0 0 0,2 0 0 0 0,0 0 0 0 0,-2 0 0 0 0,2-1 0 0 0,-2 1 0 0 0,2-1 0 0 0,-2 1 0 0 0,2 0 0 0 0,-2-1 0 0 0,2 1 0 0 0,-2-1 0 0 0,0 1 0 0 0,2-1 0 0 0,-2 0 0 0 0,2 1 0 0 0,-2-1 0 0 0,0 0 0 0 0,2 1 0 0 0,-2-1 0 0 0,2-1 0 0 0,20-25 0 0 0,-20 26 0 0 0,76-102 0 0 0,-76 101 0 0 0,4-1 0 0 0,12 11 0 0 0,-14-6 0 0 0,8 2 11 0 0,-2 0 32 0 0,-8-4-43 0 0,-2 1 1 0 0,2-1-1 0 0,0 0 0 0 0,-2 0 1 0 0,2 0-1 0 0,0 0 0 0 0,0 0 1 0 0,-2 0-1 0 0,2 0 0 0 0,0 0 1 0 0,-2 0-1 0 0,2 0 0 0 0,0 0 1 0 0,-2 0-1 0 0,2-1 0 0 0,0 1 1 0 0,-2 0-1 0 0,2-1 0 0 0,0 1 1 0 0,-2-1-1 0 0,2 1 0 0 0,0-1 1 0 0,-2 1-1 0 0,2-1 1 0 0,-2 0-1 0 0,2 1 0 0 0,0-2 1 0 0,0 0-1 0 0,14-8 0 0 0,0-1 0 0 0,0 0 0 0 0,-2 0 0 0 0,0-1 0 0 0,16-19 0 0 0,10-8 0 0 0,-40 38 0 0 0,0 1 0 0 0,2-1 0 0 0,-2 1 0 0 0,0-1 0 0 0,2 0 0 0 0,-2 1 0 0 0,0-1 0 0 0,2 1 0 0 0,-2-1 0 0 0,0 1 0 0 0,2 0 0 0 0,-2-1 0 0 0,2 1 0 0 0,-2-1 0 0 0,0 1 0 0 0,2 0 0 0 0,-2-1 0 0 0,2 1 0 0 0,-2 0 0 0 0,2 0 0 0 0,-2 0 0 0 0,2 0 0 0 0,-2-1 0 0 0,2 1 0 0 0,-2 0 0 0 0,2 0 0 0 0,-2 0 0 0 0,2 0 0 0 0,-2 1 0 0 0,2-1 0 0 0,-2 0 0 0 0,2 0 0 0 0,-2 0 0 0 0,2 0 0 0 0,-2 1 0 0 0,2-1 0 0 0,-2 0 0 0 0,0 1 0 0 0,2-1 0 0 0,-2 0 0 0 0,2 1 0 0 0,-2-1 0 0 0,0 1 0 0 0,2-1 0 0 0,-2 1 0 0 0,0-1 0 0 0,2 1 0 0 0,-2-1 0 0 0,0 1 0 0 0,2 1 0 0 0,4 4 0 0 0,-2 1 0 0 0,2-1 0 0 0,-2 1 0 0 0,4 7 0 0 0,-4-5 0 0 0,6 11 0 0 0,-2 0 0 0 0,8 33 0 0 0,-4-9 0 0 0,10 32 0 0 0,-16-43 0 0 0,4-1 0 0 0,2 0 0 0 0,30 56 0 0 0,-40-85 0 0 0,0-1 0 0 0,0 1 0 0 0,0-1 0 0 0,0 1 0 0 0,0-1 0 0 0,0 0 0 0 0,2 0 0 0 0,2 3 0 0 0,-6-5 0 0 0,2 1 0 0 0,-2-1 0 0 0,2 0 0 0 0,-2 1 0 0 0,0-1 0 0 0,2 0 0 0 0,-2 0 0 0 0,2 0 0 0 0,-2 0 0 0 0,2 0 0 0 0,-2 1 0 0 0,2-1 0 0 0,-2 0 0 0 0,2 0 0 0 0,-2-1 0 0 0,2 1 0 0 0,-2 0 0 0 0,2 0 0 0 0,-2 0 0 0 0,2 0 0 0 0,-2 0 0 0 0,2-1 0 0 0,-2 1 0 0 0,0 0 0 0 0,2-1 0 0 0,-2 1 0 0 0,2 0 0 0 0,-2-1 0 0 0,0 1 0 0 0,2-1 0 0 0,-2 1 0 0 0,0-1 0 0 0,2 1 0 0 0,-2-1 0 0 0,0 1 0 0 0,2-1 0 0 0,-2 1 0 0 0,0-2 0 0 0,12-10-7 0 0,-2-1 0 0 0,-2 0 0 0 0,2 0-1 0 0,-4-1 1 0 0,2 0 0 0 0,-2 1 0 0 0,4-17-1 0 0,0 2 2 0 0,18-56 6 0 0,12-98 0 0 0,-26 115 0 0 0,-6 18 0 0 0,16-56 0 0 0,-20 97 0 0 0,0 9 0 0 0,2 7 0 0 0,-6-7 0 0 0,16 30 17 0 0,-2 0 0 0 0,14 65-1 0 0,-8-25-2 0 0,0-8-14 0 0,-14-31 0 0 0,4-1 0 0 0,2 1 0 0 0,32 52 0 0 0,-42-81 0 0 0,-2-1 0 0 0,2 0 0 0 0,0 0 0 0 0,0 0 0 0 0,0-1 0 0 0,0 1 0 0 0,0 0 0 0 0,0 0 0 0 0,0-1 0 0 0,0 1 0 0 0,0-1 0 0 0,2 1 0 0 0,-2-1 0 0 0,0 0 0 0 0,2 0 0 0 0,-2 1 0 0 0,2-2 0 0 0,4 2 0 0 0,-6-1 0 0 0,0-1 0 0 0,0 0 0 0 0,0 0 0 0 0,0 0 0 0 0,0-1 0 0 0,0 1 0 0 0,0 0 0 0 0,0-1 0 0 0,0 1 0 0 0,0 0 0 0 0,0-1 0 0 0,0 0 0 0 0,0 1 0 0 0,0-1 0 0 0,-2 0 0 0 0,2 0 0 0 0,0 1 0 0 0,0-1 0 0 0,0 0 0 0 0,0 0 0 0 0,-2 0 0 0 0,2-1 0 0 0,0 1 0 0 0,-2 0 0 0 0,2 0 0 0 0,-2 0 0 0 0,2-1 0 0 0,-2 1 0 0 0,2-2 0 0 0,10-16 0 0 0,-2 1 0 0 0,-2-2 0 0 0,0 1 0 0 0,-2 0 0 0 0,0-1 0 0 0,2-23 0 0 0,-8 39 0 0 0,18-39 0 0 0,-12 38 0 0 0,-6 4 0 0 0,2 1 0 0 0,-2 0 0 0 0,2-1 0 0 0,-2 1 0 0 0,2 0 0 0 0,-2 0 0 0 0,2-1 0 0 0,-2 1 0 0 0,2 0 0 0 0,-2 0 0 0 0,2 0 0 0 0,-2 0 0 0 0,2 0 0 0 0,-2 0 0 0 0,2 0 0 0 0,-2 0 0 0 0,2 0 0 0 0,-2 0 0 0 0,2 0 0 0 0,0 1 0 0 0,-2-1 0 0 0,2 0 0 0 0,-2 0 0 0 0,0 1 0 0 0,2-1 0 0 0,-2 0 0 0 0,2 1 0 0 0,-2-1 0 0 0,2 1 0 0 0,-2-1 0 0 0,0 1 0 0 0,2 0 0 0 0,0 1 0 0 0,0 0 0 0 0,-2 0 0 0 0,2 0 0 0 0,0 0 0 0 0,-2-1 0 0 0,0 2 0 0 0,2-1 0 0 0,-2 2 0 0 0,2 1 0 0 0,-2-3 0 0 0,4 7 0 0 0,-1 0 0 0 0,2-1 0 0 0,0 1 0 0 0,0-1 0 0 0,11 12 0 0 0,-4-13 0 0 0,-6-7 0 0 0,-5-1 0 0 0,-1 2 0 0 0,1-1 0 0 0,0 0 0 0 0,0 0 0 0 0,0 0 0 0 0,-1 0 0 0 0,1 0 0 0 0,0 0 0 0 0,0 0 0 0 0,0 0 0 0 0,-1-1 0 0 0,1 1 0 0 0,0 0 0 0 0,0 0 0 0 0,0 0 0 0 0,-1-1 0 0 0,1 1 0 0 0,0 0 0 0 0,-1 0 0 0 0,1-1 0 0 0,0 1 0 0 0,-1-1 0 0 0,1 1 0 0 0,-1 0 0 0 0,1-1 0 0 0,0 1 0 0 0,-1-1 0 0 0,0 1 0 0 0,1-1 0 0 0,-1 1 0 0 0,1-1 0 0 0,0-1 0 0 0,8-5 0 0 0,0-2 0 0 0,11-13 0 0 0,-15 15 0 0 0,1 1 0 0 0,0-1 0 0 0,0 1 0 0 0,1 0 0 0 0,0 0 0 0 0,11-6 0 0 0,-16 10 0 0 0,15-3 0 0 0,-15 5 0 0 0,1 0 0 0 0,0-1 0 0 0,-1 1 0 0 0,1 0 0 0 0,-1 0 0 0 0,1 0 0 0 0,0 0 0 0 0,-1 1 0 0 0,1-1 0 0 0,0 0 0 0 0,-1 1 0 0 0,1-1 0 0 0,-1 1 0 0 0,1 0 0 0 0,-1 0 0 0 0,0-1 0 0 0,1 1 0 0 0,-1 0 0 0 0,0 0 0 0 0,0 1 0 0 0,0-1 0 0 0,3 2 0 0 0,-2-1 0 0 0,-1 0 0 0 0,1-1 0 0 0,-1 1 0 0 0,1-1 0 0 0,0 1 0 0 0,0-1 0 0 0,0 0 0 0 0,4 2 0 0 0,-6-3 0 0 0,1 0 0 0 0,-1 0 0 0 0,0 0 0 0 0,1 1 0 0 0,-1-1 0 0 0,1 0 0 0 0,-1 0 0 0 0,1 0 0 0 0,-1-1 0 0 0,1 1 0 0 0,-1 0 0 0 0,1 0 0 0 0,-1-1 0 0 0,0 1 0 0 0,1 0 0 0 0,-1-1 0 0 0,0 1 0 0 0,1-1 0 0 0,-1 1 0 0 0,0-1 0 0 0,0 1 0 0 0,0-1 0 0 0,1 0 0 0 0,-1 0 0 0 0,0 1 0 0 0,0-1 0 0 0,1-1 0 0 0,13-12 0 0 0,-1 0 0 0 0,18-25 0 0 0,12-11 0 0 0,-43 49 0 0 0,0 0 0 0 0,0-1 0 0 0,0 1 0 0 0,1 0 0 0 0,-1 0 0 0 0,0 0 0 0 0,1 0 0 0 0,-1 1 0 0 0,1-1 0 0 0,-1 0 0 0 0,4-1 0 0 0,5 3 0 0 0,-4 2 4 0 0,-1 0-1 0 0,0 1 0 0 0,0-1 0 0 0,-1 1 0 0 0,1 0 0 0 0,-1 0 1 0 0,0 0-1 0 0,-1 0 0 0 0,0 1 0 0 0,0-1 0 0 0,4 8 0 0 0,2 6 37 0 0,9 30 0 0 0,25 67-30 0 0,-36-104-10 0 0,-7-11 0 0 0,0 0 0 0 0,0 0 0 0 0,1 1 0 0 0,-1-1 0 0 0,0 0 0 0 0,0 1 0 0 0,1-1 0 0 0,-1 0 0 0 0,0 0 0 0 0,1 0 0 0 0,-1 1 0 0 0,1-1 0 0 0,-1 0 0 0 0,0 0 0 0 0,1 0 0 0 0,-1 0 0 0 0,1 1 0 0 0,-1-1 0 0 0,1 0 0 0 0,-1 0 0 0 0,1 0 0 0 0,-1 0 0 0 0,1 0 0 0 0,-1 0 0 0 0,1 0 0 0 0,-1 0 0 0 0,1 0 0 0 0,-1 0 0 0 0,0 0 0 0 0,1 0 0 0 0,-1 0 0 0 0,1 0 0 0 0,-1 0 0 0 0,1 0 0 0 0,-1-1 0 0 0,1 1 0 0 0,-1 0 0 0 0,1 0 0 0 0,-1 0 0 0 0,0 0 0 0 0,1-1 0 0 0,0 1 0 0 0,11-9 0 0 0,-12 8 0 0 0,9-9 0 0 0,0-1 0 0 0,-2 0 0 0 0,0-1 0 0 0,-1 0 0 0 0,8-22 0 0 0,-5 12 0 0 0,25-62 0 0 0,27-57 0 0 0,-58 135 0 0 0,1 0 0 0 0,-1 1 0 0 0,2-1 0 0 0,-1 1 0 0 0,1 0 0 0 0,7-6 0 0 0,-12 10 0 0 0,1 0 0 0 0,0 0 0 0 0,0 0 0 0 0,1 0 0 0 0,-1 0 0 0 0,0 0 0 0 0,0 1 0 0 0,1-1 0 0 0,-1 0 0 0 0,0 1 0 0 0,1-1 0 0 0,-1 1 0 0 0,1-1 0 0 0,-1 1 0 0 0,1 0 0 0 0,-1-1 0 0 0,1 1 0 0 0,0 0 0 0 0,-1 0 0 0 0,1-1 0 0 0,-1 1 0 0 0,1 0 0 0 0,0 0 0 0 0,-1 0 0 0 0,1 1 0 0 0,0-1 0 0 0,-1 0 0 0 0,1 0 0 0 0,-1 1 0 0 0,1-1 0 0 0,-1 0 0 0 0,1 1 0 0 0,-1-1 0 0 0,1 1 0 0 0,-1-1 0 0 0,1 1 0 0 0,-1 0 0 0 0,0-1 0 0 0,0 1 0 0 0,2 1 0 0 0,6 6 0 0 0,1 0 0 0 0,-2 1 0 0 0,0 0 0 0 0,0 0 0 0 0,-1 0 0 0 0,9 18 0 0 0,-7-12 0 0 0,-1-2 0 0 0,-4-5 0 0 0,1-1 0 0 0,0 1 0 0 0,0-1 0 0 0,13 12 0 0 0,-17-18 0 0 0,0 0 0 0 0,0 0 0 0 0,0 0 0 0 0,0 0 0 0 0,1 0 0 0 0,-1 0 0 0 0,0 0 0 0 0,1-1 0 0 0,-1 1 0 0 0,1 0 0 0 0,0-1 0 0 0,-1 1 0 0 0,1 0 0 0 0,0-1 0 0 0,-1 0 0 0 0,1 1 0 0 0,0-1 0 0 0,0 0 0 0 0,-1 1 0 0 0,1-1 0 0 0,0 0 0 0 0,0 0 0 0 0,0 0 0 0 0,0 0 0 0 0,-1 0 0 0 0,1-1 0 0 0,0 1 0 0 0,0 0 0 0 0,0 0 0 0 0,-1-1 0 0 0,1 1 0 0 0,0-1 0 0 0,-1 1 0 0 0,1-1 0 0 0,0 0 0 0 0,-1 1 0 0 0,2-2 0 0 0,4-2 0 0 0,0 0 0 0 0,0-1 0 0 0,-1 1 0 0 0,1-1 0 0 0,-2 0 0 0 0,1 0 0 0 0,-1 0 0 0 0,5-7 0 0 0,32-50 0 0 0,-21 29 0 0 0,-12 20 0 0 0,-5 5 0 0 0,1 0 0 0 0,1 1 0 0 0,0-1 0 0 0,0 1 0 0 0,1 0 0 0 0,0 0 0 0 0,1 1 0 0 0,10-8 0 0 0,-17 13 0 0 0,0 1 0 0 0,0 0 0 0 0,0-1 0 0 0,0 1 0 0 0,0 0 0 0 0,0-1 0 0 0,0 1 0 0 0,0 0 0 0 0,0 0 0 0 0,0 0 0 0 0,0 0 0 0 0,0 0 0 0 0,0 0 0 0 0,0 0 0 0 0,1 0 0 0 0,-1 0 0 0 0,0 0 0 0 0,0 0 0 0 0,0 0 0 0 0,0 0 0 0 0,0 1 0 0 0,0-1 0 0 0,0 0 0 0 0,0 1 0 0 0,0-1 0 0 0,0 0 0 0 0,0 1 0 0 0,0-1 0 0 0,-1 1 0 0 0,1-1 0 0 0,0 1 0 0 0,0-1 0 0 0,-1 1 0 0 0,1 0 0 0 0,0-1 0 0 0,-1 1 0 0 0,1-1 0 0 0,-1 1 0 0 0,1 0 0 0 0,-1 0 0 0 0,1-1 0 0 0,0 2 0 0 0,0 0 0 0 0,5 5 0 0 0,-1 0 0 0 0,-1 1 0 0 0,1-1 0 0 0,-2 1 0 0 0,5 11 0 0 0,9 18 0 0 0,-11-29 0 0 0,-6-8 0 0 0,1 0 0 0 0,-1 1 0 0 0,0-1 0 0 0,1 0 0 0 0,-1 0 0 0 0,1 1 0 0 0,-1-1 0 0 0,1 0 0 0 0,-1 0 0 0 0,1 1 0 0 0,-1-1 0 0 0,1 0 0 0 0,-1 0 0 0 0,1 0 0 0 0,-1 0 0 0 0,1 0 0 0 0,-1 0 0 0 0,1 0 0 0 0,-1 0 0 0 0,1 0 0 0 0,-1 0 0 0 0,1 0 0 0 0,0 0 0 0 0,-1 0 0 0 0,1 0 0 0 0,-1 0 0 0 0,1 0 0 0 0,-1 0 0 0 0,1 0 0 0 0,-1 0 0 0 0,1 0 0 0 0,-1-1 0 0 0,1 1 0 0 0,-1 0 0 0 0,1 0 0 0 0,-1 0 0 0 0,1-1 0 0 0,-1 1 0 0 0,0 0 0 0 0,1 0 0 0 0,-1-1 0 0 0,1 1 0 0 0,-1 0 0 0 0,0-1 0 0 0,0 1 0 0 0,1-1 0 0 0,7-5 0 0 0,-1-1 0 0 0,0 1 0 0 0,-1-1 0 0 0,0 0 0 0 0,0 0 0 0 0,-1-1 0 0 0,-1 1 0 0 0,1-1 0 0 0,2-10 0 0 0,-2 9 0 0 0,-1-1 0 0 0,2 1 0 0 0,0-1 0 0 0,0 1 0 0 0,12-12 0 0 0,-17 21 0 0 0,-1-1 0 0 0,1 1 0 0 0,-1-1 0 0 0,1 1 0 0 0,0 0 0 0 0,-1-1 0 0 0,1 1 0 0 0,0-1 0 0 0,-1 1 0 0 0,1 0 0 0 0,0 0 0 0 0,-1-1 0 0 0,1 1 0 0 0,0 0 0 0 0,0 0 0 0 0,0-1 0 0 0,-1 1 0 0 0,1 0 0 0 0,0 0 0 0 0,0 0 0 0 0,0 0 0 0 0,0 0 0 0 0,-1 0 0 0 0,1 0 0 0 0,0 0 0 0 0,0 0 0 0 0,0 0 0 0 0,-1 0 0 0 0,1 1 0 0 0,0-1 0 0 0,0 0 0 0 0,0 0 0 0 0,-1 0 0 0 0,1 1 0 0 0,0-1 0 0 0,0 0 0 0 0,-1 1 0 0 0,1-1 0 0 0,0 0 0 0 0,-1 1 0 0 0,1-1 0 0 0,-1 1 0 0 0,1-1 0 0 0,-1 1 0 0 0,1-1 0 0 0,0 1 0 0 0,-1 0 0 0 0,7 5 0 0 0,-1 1 0 0 0,0 0 0 0 0,-1 1 0 0 0,0-1 0 0 0,0 1 0 0 0,-1-1 0 0 0,4 15 0 0 0,-3-10 0 0 0,12 26 0 0 0,-3-5 0 0 0,38 61 0 0 0,-43-84 0 0 0,6-3 0 0 0,-8-9 0 0 0,-6 2 0 0 0,0 0 0 0 0,0 0 0 0 0,0 0 0 0 0,0 0 0 0 0,0 0 0 0 0,1 0 0 0 0,-1-1 0 0 0,0 1 0 0 0,0 0 0 0 0,0 0 0 0 0,0-1 0 0 0,0 1 0 0 0,0 0 0 0 0,0-1 0 0 0,0 1 0 0 0,-1 0 0 0 0,1-1 0 0 0,0 1 0 0 0,0-1 0 0 0,0 0 0 0 0,-1 1 0 0 0,1-1 0 0 0,0 1 0 0 0,-1-1 0 0 0,1 0 0 0 0,0 1 0 0 0,-1-1 0 0 0,1-1 0 0 0,1 0 0 0 0,43-47 0 0 0,-45 49 0 0 0,0-1 0 0 0,0 1 0 0 0,1-1 0 0 0,-1 1 0 0 0,0-1 0 0 0,1 1 0 0 0,-1 0 0 0 0,0-1 0 0 0,1 1 0 0 0,-1-1 0 0 0,1 1 0 0 0,-1 0 0 0 0,1-1 0 0 0,-1 1 0 0 0,1 0 0 0 0,0-1 0 0 0,-1 1 0 0 0,1 0 0 0 0,-1 0 0 0 0,1 0 0 0 0,0-1 0 0 0,-1 1 0 0 0,1 0 0 0 0,0 0 0 0 0,-1 0 0 0 0,1 0 0 0 0,0 0 0 0 0,0 0 0 0 0,-1 0 0 0 0,1 0 0 0 0,0 0 0 0 0,-1 0 0 0 0,1 0 0 0 0,0 0 0 0 0,-1 0 0 0 0,1 0 0 0 0,0 0 0 0 0,-1 0 0 0 0,1 1 0 0 0,0-1 0 0 0,0 0 0 0 0,12 14 0 0 0,-12-13 0 0 0,3 3 0 0 0,-1 1 0 0 0,-1 0 0 0 0,1 0 0 0 0,-1 0 0 0 0,0-1 0 0 0,0 7 0 0 0,1-2 0 0 0,0 0 0 0 0,1 0 0 0 0,9 17 0 0 0,-12-26 0 0 0,-1 0 0 0 0,0 0 0 0 0,0 0 0 0 0,0 0 0 0 0,0 1 0 0 0,0-1 0 0 0,0 0 0 0 0,1 0 0 0 0,-1 0 0 0 0,0 0 0 0 0,0 1 0 0 0,0-1 0 0 0,1 0 0 0 0,-1 0 0 0 0,0 0 0 0 0,0 0 0 0 0,1 0 0 0 0,-1 0 0 0 0,0 0 0 0 0,0 0 0 0 0,1 0 0 0 0,-1 1 0 0 0,0-1 0 0 0,0 0 0 0 0,1 0 0 0 0,-1 0 0 0 0,0 0 0 0 0,1 0 0 0 0,-1 0 0 0 0,0 0 0 0 0,0 0 0 0 0,1 0 0 0 0,-1 0 0 0 0,0 0 0 0 0,1 0 0 0 0,-1-1 0 0 0,0 1 0 0 0,0 0 0 0 0,1 0 0 0 0,-1 0 0 0 0,0 0 0 0 0,0 0 0 0 0,1 0 0 0 0,-1 0 0 0 0,0 0 0 0 0,0-1 0 0 0,0 1 0 0 0,1 0 0 0 0,-1 0 0 0 0,0 0 0 0 0,0 0 0 0 0,0-1 0 0 0,0 1 0 0 0,0 0 0 0 0,1 0 0 0 0,-1 0 0 0 0,0 0 0 0 0,0-1 0 0 0,8-9 0 0 0,6-21 0 0 0,10-15 0 0 0,-24 46 0 0 0,0 0 0 0 0,0 0 0 0 0,1-1 0 0 0,-1 1 0 0 0,0 0 0 0 0,0 0 0 0 0,0 0 0 0 0,1 0 0 0 0,-1 0 0 0 0,0 0 0 0 0,0-1 0 0 0,0 1 0 0 0,1 0 0 0 0,-1 0 0 0 0,0 0 0 0 0,0 0 0 0 0,1 0 0 0 0,-1 0 0 0 0,0 0 0 0 0,0 0 0 0 0,1 0 0 0 0,-1 0 0 0 0,0 0 0 0 0,1 0 0 0 0,-1 0 0 0 0,0 0 0 0 0,0 0 0 0 0,1 0 0 0 0,-1 0 0 0 0,0 0 0 0 0,0 0 0 0 0,1 0 0 0 0,-1 0 0 0 0,0 0 0 0 0,0 0 0 0 0,1 0 0 0 0,-1 0 0 0 0,0 1 0 0 0,0-1 0 0 0,1 0 0 0 0,-1 0 0 0 0,0 0 0 0 0,0 0 0 0 0,0 0 0 0 0,1 0 0 0 0,-1 1 0 0 0,0-1 0 0 0,0 0 0 0 0,0 0 0 0 0,0 0 0 0 0,0 0 0 0 0,0 1 0 0 0,1-1 0 0 0,-1 0 0 0 0,0 0 0 0 0,0 0 0 0 0,0 1 0 0 0,0-1 0 0 0,7 10 0 0 0,8 23 0 0 0,-2 1 0 0 0,-2-1 0 0 0,-2 1 0 0 0,-2 0 0 0 0,0 37 0 0 0,-8-56 0 0 0,1-13 0 0 0,-1 1 0 0 0,1-1 0 0 0,0 1 0 0 0,0-1 0 0 0,0 1 0 0 0,0-1 0 0 0,1 1 0 0 0,0-1 0 0 0,-1 1 0 0 0,1-1 0 0 0,1 1 0 0 0,-1-1 0 0 0,2 3 0 0 0,-3-5 0 0 0,0 0 0 0 0,0 0 0 0 0,0 0 0 0 0,1 1 0 0 0,-1-1 0 0 0,0 0 0 0 0,0 0 0 0 0,0 0 0 0 0,0 0 0 0 0,1 1 0 0 0,-1-1 0 0 0,0 0 0 0 0,0 0 0 0 0,1 0 0 0 0,-1 0 0 0 0,0 0 0 0 0,0 0 0 0 0,1 0 0 0 0,-1 1 0 0 0,0-1 0 0 0,0 0 0 0 0,1 0 0 0 0,-1 0 0 0 0,0 0 0 0 0,1 0 0 0 0,-1 0 0 0 0,0 0 0 0 0,0 0 0 0 0,1 0 0 0 0,-1 0 0 0 0,0 0 0 0 0,1 0 0 0 0,-1 0 0 0 0,0 0 0 0 0,1 0 0 0 0,-1 0 0 0 0,0-1 0 0 0,0 1 0 0 0,1 0 0 0 0,-1 0 0 0 0,0 0 0 0 0,1 0 0 0 0,3-3 0 0 0,1-1 0 0 0,-1 1 0 0 0,0-1 0 0 0,-1 1 0 0 0,1-1 0 0 0,-1 0 0 0 0,0 0 0 0 0,4-7 0 0 0,19-40 0 0 0,19-78 0 0 0,-31 82 0 0 0,42-82 0 0 0,-56 127 0 0 0,1 1 0 0 0,0-1 0 0 0,0 1 0 0 0,0-1 0 0 0,0 1 0 0 0,1 0 0 0 0,-1 0 0 0 0,0-1 0 0 0,1 1 0 0 0,-1 0 0 0 0,1 0 0 0 0,0 0 0 0 0,0 0 0 0 0,3-2 0 0 0,-4 3 0 0 0,0 0 0 0 0,0 0 0 0 0,0 0 0 0 0,0 0 0 0 0,0 0 0 0 0,0 0 0 0 0,0 0 0 0 0,0 0 0 0 0,0 0 0 0 0,0 0 0 0 0,0 0 0 0 0,0 1 0 0 0,0-1 0 0 0,0 0 0 0 0,0 0 0 0 0,0 1 0 0 0,0-1 0 0 0,0 0 0 0 0,0 1 0 0 0,-1-1 0 0 0,1 1 0 0 0,0-1 0 0 0,0 1 0 0 0,-1-1 0 0 0,1 1 0 0 0,0-1 0 0 0,-1 1 0 0 0,1 0 0 0 0,-1-1 0 0 0,1 1 0 0 0,-1 0 0 0 0,1-1 0 0 0,-1 1 0 0 0,1 1 0 0 0,8 14 0 0 0,-1 1 0 0 0,-1 0 0 0 0,-1 1 0 0 0,-1-1 0 0 0,-1 1 0 0 0,1 25 0 0 0,-2-20 0 0 0,-1-13 1 0 0,-1 5 8 0 0,1 0 0 0 0,1-1 0 0 0,1 1-1 0 0,1-1 1 0 0,10 19 0 0 0,-14-32-9 0 0,-1-1 0 0 0,0 1 1 0 0,1-1-1 0 0,-1 1 0 0 0,0-1 0 0 0,1 1 0 0 0,-1-1 1 0 0,1 1-1 0 0,0-1 0 0 0,-1 1 0 0 0,1-1 1 0 0,-1 0-1 0 0,1 1 0 0 0,0-1 0 0 0,-1 0 0 0 0,1 1 1 0 0,0-1-1 0 0,0 0 0 0 0,-1 0 0 0 0,1 1 1 0 0,0-1-1 0 0,0 0 0 0 0,-1 0 0 0 0,1 0 1 0 0,0 0-1 0 0,0 0 0 0 0,0 0 0 0 0,0 0 0 0 0,-1 0 1 0 0,1 0-1 0 0,0 0 0 0 0,0 0 0 0 0,0 0 1 0 0,0 0-1 0 0,-1 0 0 0 0,1 0 0 0 0,0-1 1 0 0,0 1-1 0 0,-1 0 0 0 0,1 0 0 0 0,0-1 0 0 0,0 1 1 0 0,-1 0-1 0 0,1-1 0 0 0,-1 1 0 0 0,1 0 1 0 0,0-1-1 0 0,-1 1 0 0 0,1-1 0 0 0,0 0 1 0 0,30-25-3 0 0,-28 23 2 0 0,14-16 0 0 0,27-40 0 0 0,-29 37 0 0 0,25-28 0 0 0,-39 48 0 0 0,1 1 0 0 0,-1-1 0 0 0,1 0 0 0 0,0 1 0 0 0,0-1 0 0 0,0 1 0 0 0,0 0 0 0 0,0-1 0 0 0,0 1 0 0 0,0 0 0 0 0,0 0 0 0 0,1 0 0 0 0,-1 0 0 0 0,1 0 0 0 0,-1 0 0 0 0,1 1 0 0 0,-1-1 0 0 0,1 1 0 0 0,5-2 0 0 0,-6 3 0 0 0,1-1 0 0 0,-1 0 0 0 0,1 0 0 0 0,-1 1 0 0 0,0-1 0 0 0,1 1 0 0 0,-1 0 0 0 0,0-1 0 0 0,1 1 0 0 0,-1 0 0 0 0,0 0 0 0 0,0 0 0 0 0,0 0 0 0 0,0 0 0 0 0,0 0 0 0 0,0 1 0 0 0,-1-1 0 0 0,1 0 0 0 0,0 1 0 0 0,-1-1 0 0 0,2 3 0 0 0,10 11 0 0 0,20 30 0 0 0,-25-32 0 0 0,1 0 0 0 0,1-1 0 0 0,19 19 0 0 0,-28-30 0 0 0,0 0 0 0 0,0-1 0 0 0,0 1 0 0 0,0-1 0 0 0,1 1 0 0 0,-1-1 0 0 0,0 1 0 0 0,0-1 0 0 0,1 0 0 0 0,-1 1 0 0 0,0-1 0 0 0,1 0 0 0 0,-1 0 0 0 0,0 0 0 0 0,1 0 0 0 0,-1 0 0 0 0,1 0 0 0 0,-1 0 0 0 0,0 0 0 0 0,1 0 0 0 0,-1 0 0 0 0,0 0 0 0 0,1-1 0 0 0,-1 1 0 0 0,0 0 0 0 0,1-1 0 0 0,-1 1 0 0 0,0 0 0 0 0,0-1 0 0 0,0 1 0 0 0,1-1 0 0 0,-1 0 0 0 0,0 1 0 0 0,0-1 0 0 0,1-1 0 0 0,0 1 0 0 0,7-4 0 0 0,0-1 0 0 0,-1-1 0 0 0,0 1 0 0 0,0-1 0 0 0,-1 0 0 0 0,-1 0 0 0 0,1-1 0 0 0,-1 0 0 0 0,5-10 0 0 0,-3 7 0 0 0,-1 0 0 0 0,2 0 0 0 0,19-17 0 0 0,-17 21 0 0 0,3 5 0 0 0,-10 2 0 0 0,-1 1 0 0 0,1-1 0 0 0,-1 1 0 0 0,0 0 0 0 0,0 0 0 0 0,0 0 0 0 0,1 0 0 0 0,-1 0 0 0 0,0 0 0 0 0,-1 0 0 0 0,1 1 0 0 0,0-1 0 0 0,-1 1 0 0 0,1 0 0 0 0,-1-1 0 0 0,0 1 0 0 0,3 2 0 0 0,5 6 0 0 0,-1 0 0 0 0,10 14 0 0 0,-1-1 0 0 0,-13-18 0 0 0,0 0 0 0 0,0 0 0 0 0,0 0 0 0 0,1-1 0 0 0,0 0 0 0 0,13 8 0 0 0,-18-12 0 0 0,-1 1 0 0 0,1-1 0 0 0,0 0 0 0 0,-1 1 0 0 0,1-1 0 0 0,-1 0 0 0 0,1 0 0 0 0,0 1 0 0 0,-1-1 0 0 0,1 0 0 0 0,0 0 0 0 0,0 0 0 0 0,-1 0 0 0 0,1 1 0 0 0,0-1 0 0 0,-1 0 0 0 0,1 0 0 0 0,0 0 0 0 0,0 0 0 0 0,-1 0 0 0 0,1 0 0 0 0,0-1 0 0 0,0 1 0 0 0,-1 0 0 0 0,1 0 0 0 0,0 0 0 0 0,-1 0 0 0 0,1 0 0 0 0,0-1 0 0 0,-1 1 0 0 0,1 0 0 0 0,0-1 0 0 0,-1 1 0 0 0,1 0 0 0 0,-1 0 0 0 0,1-1 0 0 0,0 0 0 0 0,0 1 0 0 0,32-20 0 0 0,-29 17 0 0 0,1 0 0 0 0,-1 0 0 0 0,1 1 0 0 0,-1-1 0 0 0,1 1 0 0 0,7-3 0 0 0,-10 5 0 0 0,0-1 0 0 0,0 1 0 0 0,0-1 0 0 0,0 1 0 0 0,0 0 0 0 0,0 0 0 0 0,0 0 0 0 0,0 0 0 0 0,0 0 0 0 0,0 0 0 0 0,0 0 0 0 0,0 0 0 0 0,0 0 0 0 0,0 1 0 0 0,0-1 0 0 0,0 1 0 0 0,-1-1 0 0 0,1 1 0 0 0,0-1 0 0 0,0 1 0 0 0,0 0 0 0 0,-1 0 0 0 0,3 1 0 0 0,15 9 0 0 0,-1 1 0 0 0,0 1 0 0 0,-1 0 0 0 0,27 29 0 0 0,0-1 0 0 0,-24-24 0 0 0,32 26 0 0 0,-47-39 0 0 0,0-1 0 0 0,0 0 0 0 0,0 0 0 0 0,1 0 0 0 0,-1-1 0 0 0,1 1 0 0 0,0-1 0 0 0,0 0 0 0 0,8 2 0 0 0,-10-3-6 0 0,0-1-1 0 0,0 0 1 0 0,0 0-1 0 0,0 0 1 0 0,0 0-1 0 0,0 0 1 0 0,0-1-1 0 0,-1 1 1 0 0,1-1-1 0 0,0 1 0 0 0,0-1 1 0 0,0 0-1 0 0,-1 0 1 0 0,1-1-1 0 0,0 1 1 0 0,-1 0-1 0 0,0-1 1 0 0,1 1-1 0 0,5-5 0 0 0,3-2-71 0 0,0 0 0 0 0,0 0 0 0 0,13-13-1 0 0,-9 5 76 0 0,-2 1 0 0 0,-1-2-1 0 0,0 1 1 0 0,-2-1 0 0 0,11-23-1 0 0,-4-4 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7E53-70B9-D9FB-7A2B-CEAFFD90E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7F43F-9A4F-83A7-B924-90829552E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DDC66-5C71-FCA6-8227-25CB0B7F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49FC-46C5-44CF-AF34-9A19E4C28798}" type="datetimeFigureOut">
              <a:rPr lang="en-MY" smtClean="0"/>
              <a:t>15/8/2023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B490B-66B3-7B38-DDEA-6F14A21E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6EFE1-4A8C-05FF-1655-A62C7C45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7B0B-1509-4B61-BA9C-E86293E0D9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7117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8D46-60AA-6B35-1FCE-2865DAA8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5C187-2AC0-0FE4-7960-591A6BB44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5FD1A-C2EC-8CD6-6F5A-0C286202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49FC-46C5-44CF-AF34-9A19E4C28798}" type="datetimeFigureOut">
              <a:rPr lang="en-MY" smtClean="0"/>
              <a:t>15/8/2023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7AA81-DF5D-B787-1D34-9C7F360C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43E3E-4A0B-3621-224E-A8542FFC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7B0B-1509-4B61-BA9C-E86293E0D9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7217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DD45A-CCB6-121C-3283-955FE267F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AEACF-FC82-2721-589F-D0C20F3F2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783B4-17AF-3A78-074F-C21DDEE6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49FC-46C5-44CF-AF34-9A19E4C28798}" type="datetimeFigureOut">
              <a:rPr lang="en-MY" smtClean="0"/>
              <a:t>15/8/2023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C9D6-18AD-B4B1-888D-D9CAD0C9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4558B-ECBD-86B6-538C-593FFC68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7B0B-1509-4B61-BA9C-E86293E0D9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459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6758-65FE-2FFC-9463-6AE59B48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8C80-5DC3-1742-27AB-F1E7D2E44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55B33-6E38-98FD-6B16-68F0F4BD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49FC-46C5-44CF-AF34-9A19E4C28798}" type="datetimeFigureOut">
              <a:rPr lang="en-MY" smtClean="0"/>
              <a:t>15/8/2023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F6EC1-61BA-859F-F723-DF64251B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84A0C-EF45-CDE5-4ADD-0B3D36E5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7B0B-1509-4B61-BA9C-E86293E0D9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266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A214-D851-94A8-BEA5-6D88DFD6F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D8D1B-D976-0945-FD04-03BDCA022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41C83-451A-34EA-D223-43D37D98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49FC-46C5-44CF-AF34-9A19E4C28798}" type="datetimeFigureOut">
              <a:rPr lang="en-MY" smtClean="0"/>
              <a:t>15/8/2023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460CC-E7C6-5716-3165-4A078171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6D1BC-B19E-EC45-2596-A6FF1CEB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7B0B-1509-4B61-BA9C-E86293E0D9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4910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5E31-CC0B-54A4-2135-3B2188FA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F2184-8DDC-E66F-7A34-84A332F11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D2305-07B2-AE80-866F-2F61B3B47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F03C8-184C-DE2F-CBB6-F94744F1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49FC-46C5-44CF-AF34-9A19E4C28798}" type="datetimeFigureOut">
              <a:rPr lang="en-MY" smtClean="0"/>
              <a:t>15/8/2023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4090D-BBF3-993B-0A15-3E933275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27A10-0AB1-2C1B-4BD5-91BAA48B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7B0B-1509-4B61-BA9C-E86293E0D9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5313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0510-3C38-F6DE-6F40-54241BF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8ED74-8A21-631A-1B41-54D393520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E21AB-959F-43BC-1B63-A11010E8A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03DBC-46E7-293F-7995-91B71B7B9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21626-CCC9-EFBF-04FD-CB6D9A53C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77C2C-4CA7-4D5B-0540-1E9B041F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49FC-46C5-44CF-AF34-9A19E4C28798}" type="datetimeFigureOut">
              <a:rPr lang="en-MY" smtClean="0"/>
              <a:t>15/8/2023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5DB5C-8CF7-45E0-6502-0DF083A9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1AD8D-59B8-C1BA-304B-20D792AC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7B0B-1509-4B61-BA9C-E86293E0D9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7864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99BF-6A37-94A3-FA99-B659BFB2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A42B6-0E8F-C58E-C3A9-6A03AB32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49FC-46C5-44CF-AF34-9A19E4C28798}" type="datetimeFigureOut">
              <a:rPr lang="en-MY" smtClean="0"/>
              <a:t>15/8/2023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41FD6-B872-747E-59FC-7EE25510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F0F2B-D62A-B2E2-F973-D278DA03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7B0B-1509-4B61-BA9C-E86293E0D9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8975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39CAF-3B58-3B16-4B6C-755D3A5B3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49FC-46C5-44CF-AF34-9A19E4C28798}" type="datetimeFigureOut">
              <a:rPr lang="en-MY" smtClean="0"/>
              <a:t>15/8/2023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E2C1D-CB3C-3C5A-201C-B8628062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F40AA-47DA-2695-88B4-6F6F2196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7B0B-1509-4B61-BA9C-E86293E0D9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4105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2DD8-5295-D111-1F3F-B327CF7C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331D2-54CB-415D-6170-63A20260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AE22D-870C-D2E0-91EF-622D6F50D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1A47F-E6F9-CB68-FCF4-C2B2FE49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49FC-46C5-44CF-AF34-9A19E4C28798}" type="datetimeFigureOut">
              <a:rPr lang="en-MY" smtClean="0"/>
              <a:t>15/8/2023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37F89-CF2F-3644-2553-09968013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59707-3B20-8AC0-CA5C-FD1A9AB6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7B0B-1509-4B61-BA9C-E86293E0D9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1649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6120-1349-D7A0-8631-E50F2C18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B0362-52D9-315B-67FE-B6E091D31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26B96-C37F-4961-CE64-3013AD613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966F9-4556-EE13-4A92-9B5FD118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49FC-46C5-44CF-AF34-9A19E4C28798}" type="datetimeFigureOut">
              <a:rPr lang="en-MY" smtClean="0"/>
              <a:t>15/8/2023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13D9D-B4F1-7699-9D65-D91A73E8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1AEA1-CA60-9662-EDEE-6CF87D70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A7B0B-1509-4B61-BA9C-E86293E0D9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749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39C3F-83E8-CEE3-156D-708B3806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96DA4-A486-F44F-E83F-2D956597E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9764E-8FE2-7EF5-C376-2C1AAA926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E49FC-46C5-44CF-AF34-9A19E4C28798}" type="datetimeFigureOut">
              <a:rPr lang="en-MY" smtClean="0"/>
              <a:t>15/8/2023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456AB-1387-72CC-C231-78631A562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D5A27-35A2-D0DD-383A-B6B8C883D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A7B0B-1509-4B61-BA9C-E86293E0D9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2572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ustomXml" Target="../ink/ink1.xml"/><Relationship Id="rId7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customXml" Target="../ink/ink2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E453B3-A616-7516-4FD5-698A47AC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1" y="17712"/>
            <a:ext cx="10513977" cy="895366"/>
          </a:xfrm>
        </p:spPr>
        <p:txBody>
          <a:bodyPr/>
          <a:lstStyle/>
          <a:p>
            <a:r>
              <a:rPr lang="en-MY" sz="2933" dirty="0">
                <a:latin typeface="+mn-lt"/>
              </a:rPr>
              <a:t>Effects of white noise on fidelity</a:t>
            </a:r>
          </a:p>
        </p:txBody>
      </p:sp>
      <p:sp>
        <p:nvSpPr>
          <p:cNvPr id="70" name="Slide Number Placeholder 2">
            <a:extLst>
              <a:ext uri="{FF2B5EF4-FFF2-40B4-BE49-F238E27FC236}">
                <a16:creationId xmlns:a16="http://schemas.microsoft.com/office/drawing/2014/main" id="{9545D4E2-896E-7419-6621-ED20D695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22" y="6371771"/>
            <a:ext cx="732390" cy="365069"/>
          </a:xfrm>
        </p:spPr>
        <p:txBody>
          <a:bodyPr/>
          <a:lstStyle/>
          <a:p>
            <a:fld id="{EF2C7F03-D642-44B8-849A-E8F7C2F8AABE}" type="slidenum">
              <a:rPr lang="en-MY" smtClean="0"/>
              <a:t>1</a:t>
            </a:fld>
            <a:endParaRPr lang="en-MY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FBF7DA-AD47-A1E2-68F2-4507EC126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6" r="6949"/>
          <a:stretch/>
        </p:blipFill>
        <p:spPr bwMode="auto">
          <a:xfrm>
            <a:off x="6030904" y="2063135"/>
            <a:ext cx="6078551" cy="463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589EE8A4-B3C8-1E2B-2EBF-DF8C8C0FFEDD}"/>
              </a:ext>
            </a:extLst>
          </p:cNvPr>
          <p:cNvSpPr txBox="1"/>
          <p:nvPr/>
        </p:nvSpPr>
        <p:spPr>
          <a:xfrm>
            <a:off x="7421093" y="1087323"/>
            <a:ext cx="3926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600" dirty="0">
                <a:solidFill>
                  <a:srgbClr val="FF0000"/>
                </a:solidFill>
              </a:rPr>
              <a:t>Noise Power Measurement for Different DAC amplitudes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8AA0E47-49C2-05F7-F9E1-3960609C44F4}"/>
              </a:ext>
            </a:extLst>
          </p:cNvPr>
          <p:cNvCxnSpPr/>
          <p:nvPr/>
        </p:nvCxnSpPr>
        <p:spPr>
          <a:xfrm flipV="1">
            <a:off x="1156664" y="4235469"/>
            <a:ext cx="0" cy="24601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C8D882A-5AFA-67FD-05B3-FFA5B6C458F7}"/>
              </a:ext>
            </a:extLst>
          </p:cNvPr>
          <p:cNvCxnSpPr>
            <a:cxnSpLocks/>
          </p:cNvCxnSpPr>
          <p:nvPr/>
        </p:nvCxnSpPr>
        <p:spPr>
          <a:xfrm>
            <a:off x="966304" y="6356312"/>
            <a:ext cx="45115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B74219B-BDB9-B90D-9F49-E52CBD607B2C}"/>
                  </a:ext>
                </a:extLst>
              </p14:cNvPr>
              <p14:cNvContentPartPr/>
              <p14:nvPr/>
            </p14:nvContentPartPr>
            <p14:xfrm>
              <a:off x="1416780" y="5937565"/>
              <a:ext cx="21053" cy="40526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B74219B-BDB9-B90D-9F49-E52CBD607B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7705" y="5928519"/>
                <a:ext cx="38839" cy="582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F5C67D6-AC04-EFFB-6D97-357BA16B5227}"/>
                  </a:ext>
                </a:extLst>
              </p14:cNvPr>
              <p14:cNvContentPartPr/>
              <p14:nvPr/>
            </p14:nvContentPartPr>
            <p14:xfrm>
              <a:off x="1462045" y="6017008"/>
              <a:ext cx="3282885" cy="291608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F5C67D6-AC04-EFFB-6D97-357BA16B52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53045" y="6008008"/>
                <a:ext cx="3300525" cy="309248"/>
              </a:xfrm>
              <a:prstGeom prst="rect">
                <a:avLst/>
              </a:prstGeom>
            </p:spPr>
          </p:pic>
        </mc:Fallback>
      </mc:AlternateContent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2E50DF14-17D8-33A3-97CE-071975E63C46}"/>
              </a:ext>
            </a:extLst>
          </p:cNvPr>
          <p:cNvSpPr/>
          <p:nvPr/>
        </p:nvSpPr>
        <p:spPr>
          <a:xfrm>
            <a:off x="3120400" y="4638917"/>
            <a:ext cx="270520" cy="1559571"/>
          </a:xfrm>
          <a:custGeom>
            <a:avLst/>
            <a:gdLst>
              <a:gd name="connsiteX0" fmla="*/ 0 w 1021080"/>
              <a:gd name="connsiteY0" fmla="*/ 1356363 h 1486921"/>
              <a:gd name="connsiteX1" fmla="*/ 304800 w 1021080"/>
              <a:gd name="connsiteY1" fmla="*/ 3 h 1486921"/>
              <a:gd name="connsiteX2" fmla="*/ 609600 w 1021080"/>
              <a:gd name="connsiteY2" fmla="*/ 1366523 h 1486921"/>
              <a:gd name="connsiteX3" fmla="*/ 1021080 w 1021080"/>
              <a:gd name="connsiteY3" fmla="*/ 1330963 h 1486921"/>
              <a:gd name="connsiteX0" fmla="*/ 0 w 1021080"/>
              <a:gd name="connsiteY0" fmla="*/ 1358618 h 1489176"/>
              <a:gd name="connsiteX1" fmla="*/ 46574 w 1021080"/>
              <a:gd name="connsiteY1" fmla="*/ 1053805 h 1489176"/>
              <a:gd name="connsiteX2" fmla="*/ 304800 w 1021080"/>
              <a:gd name="connsiteY2" fmla="*/ 2258 h 1489176"/>
              <a:gd name="connsiteX3" fmla="*/ 609600 w 1021080"/>
              <a:gd name="connsiteY3" fmla="*/ 1368778 h 1489176"/>
              <a:gd name="connsiteX4" fmla="*/ 1021080 w 1021080"/>
              <a:gd name="connsiteY4" fmla="*/ 1333218 h 1489176"/>
              <a:gd name="connsiteX0" fmla="*/ 0 w 1297305"/>
              <a:gd name="connsiteY0" fmla="*/ 1493555 h 1493555"/>
              <a:gd name="connsiteX1" fmla="*/ 322799 w 1297305"/>
              <a:gd name="connsiteY1" fmla="*/ 1053805 h 1493555"/>
              <a:gd name="connsiteX2" fmla="*/ 581025 w 1297305"/>
              <a:gd name="connsiteY2" fmla="*/ 2258 h 1493555"/>
              <a:gd name="connsiteX3" fmla="*/ 885825 w 1297305"/>
              <a:gd name="connsiteY3" fmla="*/ 1368778 h 1493555"/>
              <a:gd name="connsiteX4" fmla="*/ 1297305 w 1297305"/>
              <a:gd name="connsiteY4" fmla="*/ 1333218 h 1493555"/>
              <a:gd name="connsiteX0" fmla="*/ 0 w 1440180"/>
              <a:gd name="connsiteY0" fmla="*/ 1493555 h 1612655"/>
              <a:gd name="connsiteX1" fmla="*/ 322799 w 1440180"/>
              <a:gd name="connsiteY1" fmla="*/ 1053805 h 1612655"/>
              <a:gd name="connsiteX2" fmla="*/ 581025 w 1440180"/>
              <a:gd name="connsiteY2" fmla="*/ 2258 h 1612655"/>
              <a:gd name="connsiteX3" fmla="*/ 885825 w 1440180"/>
              <a:gd name="connsiteY3" fmla="*/ 1368778 h 1612655"/>
              <a:gd name="connsiteX4" fmla="*/ 1440180 w 1440180"/>
              <a:gd name="connsiteY4" fmla="*/ 1553881 h 1612655"/>
              <a:gd name="connsiteX0" fmla="*/ 0 w 1440180"/>
              <a:gd name="connsiteY0" fmla="*/ 1493555 h 1553881"/>
              <a:gd name="connsiteX1" fmla="*/ 322799 w 1440180"/>
              <a:gd name="connsiteY1" fmla="*/ 1053805 h 1553881"/>
              <a:gd name="connsiteX2" fmla="*/ 581025 w 1440180"/>
              <a:gd name="connsiteY2" fmla="*/ 2258 h 1553881"/>
              <a:gd name="connsiteX3" fmla="*/ 885825 w 1440180"/>
              <a:gd name="connsiteY3" fmla="*/ 1368778 h 1553881"/>
              <a:gd name="connsiteX4" fmla="*/ 1440180 w 1440180"/>
              <a:gd name="connsiteY4" fmla="*/ 1553881 h 1553881"/>
              <a:gd name="connsiteX0" fmla="*/ 0 w 1440180"/>
              <a:gd name="connsiteY0" fmla="*/ 1491364 h 1551690"/>
              <a:gd name="connsiteX1" fmla="*/ 337087 w 1440180"/>
              <a:gd name="connsiteY1" fmla="*/ 1307202 h 1551690"/>
              <a:gd name="connsiteX2" fmla="*/ 581025 w 1440180"/>
              <a:gd name="connsiteY2" fmla="*/ 67 h 1551690"/>
              <a:gd name="connsiteX3" fmla="*/ 885825 w 1440180"/>
              <a:gd name="connsiteY3" fmla="*/ 1366587 h 1551690"/>
              <a:gd name="connsiteX4" fmla="*/ 1440180 w 1440180"/>
              <a:gd name="connsiteY4" fmla="*/ 1551690 h 1551690"/>
              <a:gd name="connsiteX0" fmla="*/ 0 w 1440180"/>
              <a:gd name="connsiteY0" fmla="*/ 1491364 h 1551690"/>
              <a:gd name="connsiteX1" fmla="*/ 337087 w 1440180"/>
              <a:gd name="connsiteY1" fmla="*/ 1307202 h 1551690"/>
              <a:gd name="connsiteX2" fmla="*/ 581025 w 1440180"/>
              <a:gd name="connsiteY2" fmla="*/ 67 h 1551690"/>
              <a:gd name="connsiteX3" fmla="*/ 885825 w 1440180"/>
              <a:gd name="connsiteY3" fmla="*/ 1366587 h 1551690"/>
              <a:gd name="connsiteX4" fmla="*/ 1440180 w 1440180"/>
              <a:gd name="connsiteY4" fmla="*/ 1551690 h 1551690"/>
              <a:gd name="connsiteX0" fmla="*/ 0 w 1471930"/>
              <a:gd name="connsiteY0" fmla="*/ 1516764 h 1551690"/>
              <a:gd name="connsiteX1" fmla="*/ 368837 w 1471930"/>
              <a:gd name="connsiteY1" fmla="*/ 1307202 h 1551690"/>
              <a:gd name="connsiteX2" fmla="*/ 612775 w 1471930"/>
              <a:gd name="connsiteY2" fmla="*/ 67 h 1551690"/>
              <a:gd name="connsiteX3" fmla="*/ 917575 w 1471930"/>
              <a:gd name="connsiteY3" fmla="*/ 1366587 h 1551690"/>
              <a:gd name="connsiteX4" fmla="*/ 1471930 w 1471930"/>
              <a:gd name="connsiteY4" fmla="*/ 1551690 h 1551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1930" h="1551690">
                <a:moveTo>
                  <a:pt x="0" y="1516764"/>
                </a:moveTo>
                <a:cubicBezTo>
                  <a:pt x="250649" y="1518349"/>
                  <a:pt x="318037" y="1533262"/>
                  <a:pt x="368837" y="1307202"/>
                </a:cubicBezTo>
                <a:cubicBezTo>
                  <a:pt x="419637" y="1081142"/>
                  <a:pt x="521319" y="-9830"/>
                  <a:pt x="612775" y="67"/>
                </a:cubicBezTo>
                <a:cubicBezTo>
                  <a:pt x="704231" y="9964"/>
                  <a:pt x="798195" y="1144760"/>
                  <a:pt x="917575" y="1366587"/>
                </a:cubicBezTo>
                <a:cubicBezTo>
                  <a:pt x="1036955" y="1588414"/>
                  <a:pt x="1076643" y="1542270"/>
                  <a:pt x="1471930" y="1551690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2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DA2E550-9C5E-21A6-ADBB-7A2011F46B8C}"/>
              </a:ext>
            </a:extLst>
          </p:cNvPr>
          <p:cNvCxnSpPr/>
          <p:nvPr/>
        </p:nvCxnSpPr>
        <p:spPr>
          <a:xfrm>
            <a:off x="2873967" y="4414073"/>
            <a:ext cx="696269" cy="0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6E2E121-7910-9492-459A-E46E821DF46B}"/>
              </a:ext>
            </a:extLst>
          </p:cNvPr>
          <p:cNvCxnSpPr>
            <a:cxnSpLocks/>
          </p:cNvCxnSpPr>
          <p:nvPr/>
        </p:nvCxnSpPr>
        <p:spPr>
          <a:xfrm flipV="1">
            <a:off x="2708466" y="4581983"/>
            <a:ext cx="0" cy="1494559"/>
          </a:xfrm>
          <a:prstGeom prst="straightConnector1">
            <a:avLst/>
          </a:prstGeom>
          <a:ln w="190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D639B5D8-D343-4E41-8ADF-EC55266B7366}"/>
              </a:ext>
            </a:extLst>
          </p:cNvPr>
          <p:cNvSpPr txBox="1"/>
          <p:nvPr/>
        </p:nvSpPr>
        <p:spPr>
          <a:xfrm>
            <a:off x="3099859" y="6367565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i="1" dirty="0" err="1"/>
              <a:t>f</a:t>
            </a:r>
            <a:r>
              <a:rPr lang="en-MY" sz="1200" baseline="-25000" dirty="0" err="1"/>
              <a:t>qubit</a:t>
            </a:r>
            <a:endParaRPr lang="en-MY" sz="1200" baseline="-25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A46203A-35BA-AB18-BB9E-28C72E39C1EE}"/>
              </a:ext>
            </a:extLst>
          </p:cNvPr>
          <p:cNvSpPr txBox="1"/>
          <p:nvPr/>
        </p:nvSpPr>
        <p:spPr>
          <a:xfrm>
            <a:off x="5478661" y="6198489"/>
            <a:ext cx="25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i="1" dirty="0"/>
              <a:t>f</a:t>
            </a:r>
            <a:endParaRPr lang="en-MY" sz="1200" baseline="-25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0DCE962-DD20-D551-5B4E-A8E43D33287F}"/>
              </a:ext>
            </a:extLst>
          </p:cNvPr>
          <p:cNvSpPr txBox="1"/>
          <p:nvPr/>
        </p:nvSpPr>
        <p:spPr>
          <a:xfrm>
            <a:off x="242078" y="4685089"/>
            <a:ext cx="832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200" dirty="0"/>
              <a:t>Power (dBm)</a:t>
            </a:r>
            <a:endParaRPr lang="en-MY" sz="1200" baseline="-250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5DD0F79-CDD4-DC8B-434A-B85F302BB433}"/>
              </a:ext>
            </a:extLst>
          </p:cNvPr>
          <p:cNvSpPr txBox="1"/>
          <p:nvPr/>
        </p:nvSpPr>
        <p:spPr>
          <a:xfrm>
            <a:off x="2068701" y="4021795"/>
            <a:ext cx="2332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200" dirty="0"/>
              <a:t>Noise BW</a:t>
            </a:r>
            <a:endParaRPr lang="en-MY" sz="1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530EC435-FFC5-49D2-E89E-59493F7B6345}"/>
                  </a:ext>
                </a:extLst>
              </p:cNvPr>
              <p:cNvSpPr txBox="1"/>
              <p:nvPr/>
            </p:nvSpPr>
            <p:spPr>
              <a:xfrm>
                <a:off x="506779" y="3199158"/>
                <a:ext cx="5041083" cy="4866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MY" sz="1200">
                          <a:latin typeface="Cambria Math" panose="02040503050406030204" pitchFamily="18" charset="0"/>
                        </a:rPr>
                        <m:t>Signa</m:t>
                      </m:r>
                      <m:r>
                        <a:rPr lang="en-MY" sz="1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sz="120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MY" sz="1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sz="1200">
                          <a:latin typeface="Cambria Math" panose="02040503050406030204" pitchFamily="18" charset="0"/>
                        </a:rPr>
                        <m:t>Noise</m:t>
                      </m:r>
                      <m:r>
                        <a:rPr lang="en-MY" sz="12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sz="120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a:rPr lang="en-MY" sz="120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MY" sz="1200">
                          <a:latin typeface="Cambria Math" panose="02040503050406030204" pitchFamily="18" charset="0"/>
                        </a:rPr>
                        <m:t>SNR</m:t>
                      </m:r>
                      <m:r>
                        <a:rPr lang="en-MY" sz="120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MY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MY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MY" sz="1200">
                                  <a:latin typeface="Cambria Math" panose="02040503050406030204" pitchFamily="18" charset="0"/>
                                </a:rPr>
                                <m:t>Power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MY" sz="1200">
                                  <a:latin typeface="Cambria Math" panose="02040503050406030204" pitchFamily="18" charset="0"/>
                                </a:rPr>
                                <m:t>peak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MY" sz="1200">
                                  <a:latin typeface="Cambria Math" panose="02040503050406030204" pitchFamily="18" charset="0"/>
                                </a:rPr>
                                <m:t>signal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MY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MY" sz="1200">
                                  <a:latin typeface="Cambria Math" panose="02040503050406030204" pitchFamily="18" charset="0"/>
                                </a:rPr>
                                <m:t>Average</m:t>
                              </m:r>
                              <m:r>
                                <a:rPr lang="en-MY" sz="12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MY" sz="1200">
                                  <a:latin typeface="Cambria Math" panose="02040503050406030204" pitchFamily="18" charset="0"/>
                                </a:rPr>
                                <m:t>Power</m:t>
                              </m:r>
                              <m:r>
                                <a:rPr lang="en-MY" sz="12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MY" sz="1200">
                                  <a:latin typeface="Cambria Math" panose="02040503050406030204" pitchFamily="18" charset="0"/>
                                </a:rPr>
                                <m:t>BW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MY" sz="1200">
                                  <a:latin typeface="Cambria Math" panose="02040503050406030204" pitchFamily="18" charset="0"/>
                                </a:rPr>
                                <m:t>noise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MY" sz="1200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530EC435-FFC5-49D2-E89E-59493F7B6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9" y="3199158"/>
                <a:ext cx="5041083" cy="4866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EFC76EFE-6857-DD60-8B87-28CC9A188F66}"/>
              </a:ext>
            </a:extLst>
          </p:cNvPr>
          <p:cNvGrpSpPr/>
          <p:nvPr/>
        </p:nvGrpSpPr>
        <p:grpSpPr>
          <a:xfrm>
            <a:off x="155226" y="1033283"/>
            <a:ext cx="6382474" cy="1763102"/>
            <a:chOff x="135695" y="997490"/>
            <a:chExt cx="6383459" cy="1763374"/>
          </a:xfrm>
        </p:grpSpPr>
        <p:grpSp>
          <p:nvGrpSpPr>
            <p:cNvPr id="1032" name="Group 1031">
              <a:extLst>
                <a:ext uri="{FF2B5EF4-FFF2-40B4-BE49-F238E27FC236}">
                  <a16:creationId xmlns:a16="http://schemas.microsoft.com/office/drawing/2014/main" id="{F15B073F-87E0-CB6E-8CA5-906BA1BB4FF6}"/>
                </a:ext>
              </a:extLst>
            </p:cNvPr>
            <p:cNvGrpSpPr/>
            <p:nvPr/>
          </p:nvGrpSpPr>
          <p:grpSpPr>
            <a:xfrm>
              <a:off x="893953" y="1494095"/>
              <a:ext cx="1442972" cy="904679"/>
              <a:chOff x="905567" y="2251557"/>
              <a:chExt cx="1672736" cy="904679"/>
            </a:xfrm>
          </p:grpSpPr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09A785D6-2B21-A4C7-2081-9BE72A2FAD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267" y="3156236"/>
                <a:ext cx="1660036" cy="0"/>
              </a:xfrm>
              <a:prstGeom prst="straightConnector1">
                <a:avLst/>
              </a:prstGeom>
              <a:ln w="28575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775300BA-F481-4401-B02D-7304ED6433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567" y="2251557"/>
                <a:ext cx="1660036" cy="25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25FB9C4-5E66-5054-F7E7-26C56A15DF7B}"/>
                </a:ext>
              </a:extLst>
            </p:cNvPr>
            <p:cNvSpPr txBox="1"/>
            <p:nvPr/>
          </p:nvSpPr>
          <p:spPr>
            <a:xfrm>
              <a:off x="1279098" y="1168246"/>
              <a:ext cx="539013" cy="277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200" dirty="0">
                  <a:solidFill>
                    <a:srgbClr val="FF0000"/>
                  </a:solidFill>
                </a:rPr>
                <a:t>Noise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F80C819-D2D1-8E19-1442-74DE1A14EE88}"/>
                </a:ext>
              </a:extLst>
            </p:cNvPr>
            <p:cNvSpPr txBox="1"/>
            <p:nvPr/>
          </p:nvSpPr>
          <p:spPr>
            <a:xfrm>
              <a:off x="1141632" y="2057556"/>
              <a:ext cx="551839" cy="277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200" dirty="0">
                  <a:solidFill>
                    <a:schemeClr val="tx2"/>
                  </a:solidFill>
                </a:rPr>
                <a:t>Signal</a:t>
              </a:r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995276A8-0F50-AAAC-C39D-9F40A7811018}"/>
                </a:ext>
              </a:extLst>
            </p:cNvPr>
            <p:cNvSpPr/>
            <p:nvPr/>
          </p:nvSpPr>
          <p:spPr>
            <a:xfrm rot="5400000">
              <a:off x="1835739" y="2253751"/>
              <a:ext cx="385442" cy="290046"/>
            </a:xfrm>
            <a:prstGeom prst="triangle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7A025E9-73D3-23F6-CE5C-E52CDA03FD55}"/>
                </a:ext>
              </a:extLst>
            </p:cNvPr>
            <p:cNvSpPr txBox="1"/>
            <p:nvPr/>
          </p:nvSpPr>
          <p:spPr>
            <a:xfrm>
              <a:off x="1699555" y="1780473"/>
              <a:ext cx="689718" cy="307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400" dirty="0">
                  <a:solidFill>
                    <a:schemeClr val="tx2"/>
                  </a:solidFill>
                </a:rPr>
                <a:t>+15 dB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1DB6583-4E83-59BF-08D6-3BB8545A3828}"/>
                </a:ext>
              </a:extLst>
            </p:cNvPr>
            <p:cNvSpPr txBox="1"/>
            <p:nvPr/>
          </p:nvSpPr>
          <p:spPr>
            <a:xfrm>
              <a:off x="950845" y="2357403"/>
              <a:ext cx="933413" cy="307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400" dirty="0">
                  <a:solidFill>
                    <a:schemeClr val="tx2"/>
                  </a:solidFill>
                </a:rPr>
                <a:t>-14.8 dBm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5E049E7-6C33-B00D-D764-B1E83DAF8547}"/>
                </a:ext>
              </a:extLst>
            </p:cNvPr>
            <p:cNvSpPr/>
            <p:nvPr/>
          </p:nvSpPr>
          <p:spPr>
            <a:xfrm>
              <a:off x="2594806" y="1743407"/>
              <a:ext cx="511569" cy="4091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/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4BE4F04D-37AF-B104-DA60-D927E59309F6}"/>
                </a:ext>
              </a:extLst>
            </p:cNvPr>
            <p:cNvCxnSpPr>
              <a:cxnSpLocks/>
              <a:endCxn id="127" idx="1"/>
            </p:cNvCxnSpPr>
            <p:nvPr/>
          </p:nvCxnSpPr>
          <p:spPr>
            <a:xfrm flipV="1">
              <a:off x="2818596" y="1900196"/>
              <a:ext cx="3164751" cy="4614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5292DE3-2E1D-DEE8-685F-D6425B885CEE}"/>
                </a:ext>
              </a:extLst>
            </p:cNvPr>
            <p:cNvCxnSpPr>
              <a:cxnSpLocks/>
            </p:cNvCxnSpPr>
            <p:nvPr/>
          </p:nvCxnSpPr>
          <p:spPr>
            <a:xfrm>
              <a:off x="2707760" y="1843906"/>
              <a:ext cx="129888" cy="1061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E6F05048-A23E-8524-DBA0-8377C5E19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8150" y="1946341"/>
              <a:ext cx="129888" cy="106128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0B98B3E-08A7-D12F-2206-F86B684381C6}"/>
                </a:ext>
              </a:extLst>
            </p:cNvPr>
            <p:cNvCxnSpPr>
              <a:cxnSpLocks/>
            </p:cNvCxnSpPr>
            <p:nvPr/>
          </p:nvCxnSpPr>
          <p:spPr>
            <a:xfrm>
              <a:off x="2312497" y="1494095"/>
              <a:ext cx="190906" cy="361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E249FE5-BA83-3868-FDE4-48315D02819A}"/>
                </a:ext>
              </a:extLst>
            </p:cNvPr>
            <p:cNvCxnSpPr>
              <a:cxnSpLocks/>
            </p:cNvCxnSpPr>
            <p:nvPr/>
          </p:nvCxnSpPr>
          <p:spPr>
            <a:xfrm>
              <a:off x="2493186" y="1848668"/>
              <a:ext cx="23497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B3D60626-2B3A-FA7C-1384-52E4BA622828}"/>
                </a:ext>
              </a:extLst>
            </p:cNvPr>
            <p:cNvCxnSpPr>
              <a:cxnSpLocks/>
            </p:cNvCxnSpPr>
            <p:nvPr/>
          </p:nvCxnSpPr>
          <p:spPr>
            <a:xfrm>
              <a:off x="2493186" y="2048775"/>
              <a:ext cx="234970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913EADDD-5F62-D1C9-E5B0-33C3A306A7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925" y="2048775"/>
              <a:ext cx="166478" cy="349998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8B2152E-B770-5411-8948-3F74A305BCF1}"/>
                </a:ext>
              </a:extLst>
            </p:cNvPr>
            <p:cNvSpPr txBox="1"/>
            <p:nvPr/>
          </p:nvSpPr>
          <p:spPr>
            <a:xfrm>
              <a:off x="5983347" y="1761675"/>
              <a:ext cx="535807" cy="277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200" dirty="0"/>
                <a:t>Qubit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7F8BE0E-BD04-7AB0-E930-2CBDD2FFF2C0}"/>
                </a:ext>
              </a:extLst>
            </p:cNvPr>
            <p:cNvSpPr txBox="1"/>
            <p:nvPr/>
          </p:nvSpPr>
          <p:spPr>
            <a:xfrm>
              <a:off x="2505056" y="997490"/>
              <a:ext cx="535807" cy="277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200" dirty="0"/>
                <a:t>300 K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A7044F7-0FF5-4953-8EEC-6712848B9BE5}"/>
                </a:ext>
              </a:extLst>
            </p:cNvPr>
            <p:cNvSpPr txBox="1"/>
            <p:nvPr/>
          </p:nvSpPr>
          <p:spPr>
            <a:xfrm>
              <a:off x="3344795" y="997490"/>
              <a:ext cx="413960" cy="277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200" dirty="0"/>
                <a:t> 4 K</a:t>
              </a:r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9DF152-9A3D-CF05-D2BC-23BDD2544BD0}"/>
                </a:ext>
              </a:extLst>
            </p:cNvPr>
            <p:cNvCxnSpPr/>
            <p:nvPr/>
          </p:nvCxnSpPr>
          <p:spPr>
            <a:xfrm>
              <a:off x="3142497" y="1170881"/>
              <a:ext cx="0" cy="145871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C90C0BF8-3918-AD09-9AB0-3D35256495F0}"/>
                </a:ext>
              </a:extLst>
            </p:cNvPr>
            <p:cNvCxnSpPr/>
            <p:nvPr/>
          </p:nvCxnSpPr>
          <p:spPr>
            <a:xfrm>
              <a:off x="4028265" y="1170881"/>
              <a:ext cx="0" cy="145871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22DF2B3F-5D82-E1AC-654E-E14EB6D3E28A}"/>
                </a:ext>
              </a:extLst>
            </p:cNvPr>
            <p:cNvSpPr txBox="1"/>
            <p:nvPr/>
          </p:nvSpPr>
          <p:spPr>
            <a:xfrm>
              <a:off x="3285752" y="1761675"/>
              <a:ext cx="587111" cy="27704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200" dirty="0"/>
                <a:t>-20 dB</a:t>
              </a:r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058ABC57-9030-6F8B-4C4F-0E6582BD8EB0}"/>
                </a:ext>
              </a:extLst>
            </p:cNvPr>
            <p:cNvSpPr txBox="1"/>
            <p:nvPr/>
          </p:nvSpPr>
          <p:spPr>
            <a:xfrm>
              <a:off x="4114966" y="997490"/>
              <a:ext cx="694529" cy="277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200" dirty="0"/>
                <a:t> 100 </a:t>
              </a:r>
              <a:r>
                <a:rPr lang="en-MY" sz="1200" dirty="0" err="1"/>
                <a:t>mK</a:t>
              </a:r>
              <a:endParaRPr lang="en-MY" sz="1200" dirty="0"/>
            </a:p>
          </p:txBody>
        </p:sp>
        <p:cxnSp>
          <p:nvCxnSpPr>
            <p:cNvPr id="1030" name="Straight Connector 1029">
              <a:extLst>
                <a:ext uri="{FF2B5EF4-FFF2-40B4-BE49-F238E27FC236}">
                  <a16:creationId xmlns:a16="http://schemas.microsoft.com/office/drawing/2014/main" id="{AC2F7C76-DF82-3694-0496-72A925931D8E}"/>
                </a:ext>
              </a:extLst>
            </p:cNvPr>
            <p:cNvCxnSpPr/>
            <p:nvPr/>
          </p:nvCxnSpPr>
          <p:spPr>
            <a:xfrm>
              <a:off x="4920727" y="1170881"/>
              <a:ext cx="0" cy="145871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3E6E4F11-0C1A-3E20-D45D-FC0FF9EBE659}"/>
                </a:ext>
              </a:extLst>
            </p:cNvPr>
            <p:cNvSpPr txBox="1"/>
            <p:nvPr/>
          </p:nvSpPr>
          <p:spPr>
            <a:xfrm>
              <a:off x="4177155" y="1761675"/>
              <a:ext cx="587111" cy="27704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200" dirty="0"/>
                <a:t>-20 dB</a:t>
              </a:r>
            </a:p>
          </p:txBody>
        </p:sp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0ED12F86-A561-1A9A-A9DF-81198362584C}"/>
                </a:ext>
              </a:extLst>
            </p:cNvPr>
            <p:cNvGrpSpPr/>
            <p:nvPr/>
          </p:nvGrpSpPr>
          <p:grpSpPr>
            <a:xfrm>
              <a:off x="135695" y="1132781"/>
              <a:ext cx="775707" cy="1628083"/>
              <a:chOff x="141857" y="1890243"/>
              <a:chExt cx="775707" cy="1628083"/>
            </a:xfrm>
          </p:grpSpPr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B6ED8602-215D-E172-D426-E22F11D906C6}"/>
                  </a:ext>
                </a:extLst>
              </p:cNvPr>
              <p:cNvSpPr/>
              <p:nvPr/>
            </p:nvSpPr>
            <p:spPr>
              <a:xfrm>
                <a:off x="141857" y="1890243"/>
                <a:ext cx="775707" cy="1628083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20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D49DD5-AB15-1FAE-D6EC-B7FE908D15EB}"/>
                  </a:ext>
                </a:extLst>
              </p:cNvPr>
              <p:cNvSpPr txBox="1"/>
              <p:nvPr/>
            </p:nvSpPr>
            <p:spPr>
              <a:xfrm rot="16200000">
                <a:off x="52525" y="2548529"/>
                <a:ext cx="570501" cy="277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MY" sz="1200" dirty="0" err="1"/>
                  <a:t>RFSoC</a:t>
                </a:r>
                <a:endParaRPr lang="en-MY" sz="1200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4159FFD-9C8F-4D20-3642-60EFEC169401}"/>
                  </a:ext>
                </a:extLst>
              </p:cNvPr>
              <p:cNvSpPr txBox="1"/>
              <p:nvPr/>
            </p:nvSpPr>
            <p:spPr>
              <a:xfrm rot="16200000">
                <a:off x="433746" y="2997453"/>
                <a:ext cx="525994" cy="277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MY" sz="1200" dirty="0"/>
                  <a:t>DAC0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0592D7A-8617-2854-8539-C0A9DFEB8143}"/>
                  </a:ext>
                </a:extLst>
              </p:cNvPr>
              <p:cNvSpPr txBox="1"/>
              <p:nvPr/>
            </p:nvSpPr>
            <p:spPr>
              <a:xfrm rot="16200000">
                <a:off x="412772" y="2099606"/>
                <a:ext cx="525994" cy="277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MY" sz="1200" dirty="0"/>
                  <a:t>DAC1</a:t>
                </a:r>
              </a:p>
            </p:txBody>
          </p:sp>
        </p:grp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A4AE318D-6CD8-E723-B6C6-DB8FE2D0C3AD}"/>
                </a:ext>
              </a:extLst>
            </p:cNvPr>
            <p:cNvSpPr txBox="1"/>
            <p:nvPr/>
          </p:nvSpPr>
          <p:spPr>
            <a:xfrm>
              <a:off x="5480823" y="997490"/>
              <a:ext cx="615969" cy="277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200" dirty="0"/>
                <a:t> 10 </a:t>
              </a:r>
              <a:r>
                <a:rPr lang="en-MY" sz="1200" dirty="0" err="1"/>
                <a:t>mK</a:t>
              </a:r>
              <a:endParaRPr lang="en-MY" sz="1200" dirty="0"/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24851810-BA48-23D5-B0ED-B1BABBE6B4CC}"/>
                </a:ext>
              </a:extLst>
            </p:cNvPr>
            <p:cNvSpPr txBox="1"/>
            <p:nvPr/>
          </p:nvSpPr>
          <p:spPr>
            <a:xfrm>
              <a:off x="5070900" y="1761675"/>
              <a:ext cx="587111" cy="27704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200" dirty="0"/>
                <a:t>-20 dB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DF769F4-F359-3E37-7775-93DA58C10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623" y="662652"/>
            <a:ext cx="6780754" cy="88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78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BDD9EA-FA84-A81C-34A3-416C23A63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623" y="662652"/>
            <a:ext cx="6780754" cy="88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0E453B3-A616-7516-4FD5-698A47AC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1" y="17712"/>
            <a:ext cx="10513977" cy="895366"/>
          </a:xfrm>
        </p:spPr>
        <p:txBody>
          <a:bodyPr/>
          <a:lstStyle/>
          <a:p>
            <a:r>
              <a:rPr lang="en-MY" sz="2933" dirty="0"/>
              <a:t>Effects of white noise on fidelity</a:t>
            </a:r>
          </a:p>
        </p:txBody>
      </p:sp>
      <p:pic>
        <p:nvPicPr>
          <p:cNvPr id="5" name="Picture 4" descr="A graph of colored lines&#10;&#10;Description automatically generated">
            <a:extLst>
              <a:ext uri="{FF2B5EF4-FFF2-40B4-BE49-F238E27FC236}">
                <a16:creationId xmlns:a16="http://schemas.microsoft.com/office/drawing/2014/main" id="{389B70A6-F747-0899-8B98-0506992642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" y="2788464"/>
            <a:ext cx="6298228" cy="39363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CC724E-B6A1-CB49-3E76-0B2F6A56D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639" y="2531464"/>
            <a:ext cx="4532060" cy="4110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224AB0-AF45-50B6-3456-A5029951C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4993" y="17712"/>
            <a:ext cx="1909518" cy="32454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FB8D9D2-1DA8-70AF-5DAC-3B0EB9C642D9}"/>
              </a:ext>
            </a:extLst>
          </p:cNvPr>
          <p:cNvGrpSpPr/>
          <p:nvPr/>
        </p:nvGrpSpPr>
        <p:grpSpPr>
          <a:xfrm>
            <a:off x="155226" y="1033283"/>
            <a:ext cx="6382474" cy="1763102"/>
            <a:chOff x="135695" y="997490"/>
            <a:chExt cx="6383459" cy="176337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E0F946-2AAA-72FE-9269-148EF956BEB3}"/>
                </a:ext>
              </a:extLst>
            </p:cNvPr>
            <p:cNvGrpSpPr/>
            <p:nvPr/>
          </p:nvGrpSpPr>
          <p:grpSpPr>
            <a:xfrm>
              <a:off x="893953" y="1494095"/>
              <a:ext cx="1442972" cy="904679"/>
              <a:chOff x="905567" y="2251557"/>
              <a:chExt cx="1672736" cy="904679"/>
            </a:xfrm>
          </p:grpSpPr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9BE32912-A575-163E-39B6-6CF167E83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267" y="3156236"/>
                <a:ext cx="1660036" cy="0"/>
              </a:xfrm>
              <a:prstGeom prst="straightConnector1">
                <a:avLst/>
              </a:prstGeom>
              <a:ln w="28575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F649737-CB9C-78EC-0476-A71D620E8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567" y="2251557"/>
                <a:ext cx="1660036" cy="25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5AFC80-6C22-A2C5-6557-51CBD05185B6}"/>
                </a:ext>
              </a:extLst>
            </p:cNvPr>
            <p:cNvSpPr txBox="1"/>
            <p:nvPr/>
          </p:nvSpPr>
          <p:spPr>
            <a:xfrm>
              <a:off x="1279098" y="1168246"/>
              <a:ext cx="539013" cy="277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200" dirty="0">
                  <a:solidFill>
                    <a:srgbClr val="FF0000"/>
                  </a:solidFill>
                </a:rPr>
                <a:t>Noise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23C433-69E1-4605-66C3-00A7AC670D32}"/>
                </a:ext>
              </a:extLst>
            </p:cNvPr>
            <p:cNvSpPr txBox="1"/>
            <p:nvPr/>
          </p:nvSpPr>
          <p:spPr>
            <a:xfrm>
              <a:off x="1141632" y="2057556"/>
              <a:ext cx="551839" cy="277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200" dirty="0">
                  <a:solidFill>
                    <a:schemeClr val="tx2"/>
                  </a:solidFill>
                </a:rPr>
                <a:t>Signal</a:t>
              </a: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61892366-3D1E-74EE-7E5C-DC1D803399A9}"/>
                </a:ext>
              </a:extLst>
            </p:cNvPr>
            <p:cNvSpPr/>
            <p:nvPr/>
          </p:nvSpPr>
          <p:spPr>
            <a:xfrm rot="5400000">
              <a:off x="1835739" y="2253751"/>
              <a:ext cx="385442" cy="290046"/>
            </a:xfrm>
            <a:prstGeom prst="triangle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2DE3079-E9B5-5F2B-BAAA-3F7EADAD36DD}"/>
                </a:ext>
              </a:extLst>
            </p:cNvPr>
            <p:cNvSpPr txBox="1"/>
            <p:nvPr/>
          </p:nvSpPr>
          <p:spPr>
            <a:xfrm>
              <a:off x="1699555" y="1780473"/>
              <a:ext cx="689718" cy="307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400" dirty="0">
                  <a:solidFill>
                    <a:schemeClr val="tx2"/>
                  </a:solidFill>
                </a:rPr>
                <a:t>+15 dB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6449AB2-55E5-98E1-F9B8-3E72CE03D79A}"/>
                </a:ext>
              </a:extLst>
            </p:cNvPr>
            <p:cNvSpPr txBox="1"/>
            <p:nvPr/>
          </p:nvSpPr>
          <p:spPr>
            <a:xfrm>
              <a:off x="950845" y="2357403"/>
              <a:ext cx="933413" cy="307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400" dirty="0">
                  <a:solidFill>
                    <a:schemeClr val="tx2"/>
                  </a:solidFill>
                </a:rPr>
                <a:t>-14.8 dBm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98F5338-11B0-640F-4FE2-81ED5D46D99F}"/>
                </a:ext>
              </a:extLst>
            </p:cNvPr>
            <p:cNvSpPr/>
            <p:nvPr/>
          </p:nvSpPr>
          <p:spPr>
            <a:xfrm>
              <a:off x="2594806" y="1743407"/>
              <a:ext cx="511569" cy="4091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E9DA532-03A8-5530-2468-A807B0D45565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 flipV="1">
              <a:off x="2818596" y="1900196"/>
              <a:ext cx="3164751" cy="4614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3BFC254-1989-65EE-0C17-F5831632999F}"/>
                </a:ext>
              </a:extLst>
            </p:cNvPr>
            <p:cNvCxnSpPr>
              <a:cxnSpLocks/>
            </p:cNvCxnSpPr>
            <p:nvPr/>
          </p:nvCxnSpPr>
          <p:spPr>
            <a:xfrm>
              <a:off x="2707760" y="1843906"/>
              <a:ext cx="129888" cy="1061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FC1EBCA-5C87-C596-D314-C226026D2E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8150" y="1946341"/>
              <a:ext cx="129888" cy="106128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CCD7C84-5405-8981-1610-BE4C531D5B0E}"/>
                </a:ext>
              </a:extLst>
            </p:cNvPr>
            <p:cNvCxnSpPr>
              <a:cxnSpLocks/>
            </p:cNvCxnSpPr>
            <p:nvPr/>
          </p:nvCxnSpPr>
          <p:spPr>
            <a:xfrm>
              <a:off x="2312497" y="1494095"/>
              <a:ext cx="190906" cy="361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0DA961C-DD2B-0728-F661-80333F67307D}"/>
                </a:ext>
              </a:extLst>
            </p:cNvPr>
            <p:cNvCxnSpPr>
              <a:cxnSpLocks/>
            </p:cNvCxnSpPr>
            <p:nvPr/>
          </p:nvCxnSpPr>
          <p:spPr>
            <a:xfrm>
              <a:off x="2493186" y="1848668"/>
              <a:ext cx="23497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143854D-4171-8146-C5F5-7BCEF51EA841}"/>
                </a:ext>
              </a:extLst>
            </p:cNvPr>
            <p:cNvCxnSpPr>
              <a:cxnSpLocks/>
            </p:cNvCxnSpPr>
            <p:nvPr/>
          </p:nvCxnSpPr>
          <p:spPr>
            <a:xfrm>
              <a:off x="2493186" y="2048775"/>
              <a:ext cx="234970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2A60A24-B78F-1628-DE97-2918DBC718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925" y="2048775"/>
              <a:ext cx="166478" cy="349998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1DFA8EE-5CA7-6734-E38D-C5044B21A566}"/>
                </a:ext>
              </a:extLst>
            </p:cNvPr>
            <p:cNvSpPr txBox="1"/>
            <p:nvPr/>
          </p:nvSpPr>
          <p:spPr>
            <a:xfrm>
              <a:off x="5983347" y="1761675"/>
              <a:ext cx="535807" cy="277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200" dirty="0"/>
                <a:t>Qubit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7EF674A-6FF3-F167-B845-5B8986273684}"/>
                </a:ext>
              </a:extLst>
            </p:cNvPr>
            <p:cNvSpPr txBox="1"/>
            <p:nvPr/>
          </p:nvSpPr>
          <p:spPr>
            <a:xfrm>
              <a:off x="2505056" y="997490"/>
              <a:ext cx="535807" cy="277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200" dirty="0"/>
                <a:t>300 K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0F51D30-A117-5F55-926D-C4D44F216174}"/>
                </a:ext>
              </a:extLst>
            </p:cNvPr>
            <p:cNvSpPr txBox="1"/>
            <p:nvPr/>
          </p:nvSpPr>
          <p:spPr>
            <a:xfrm>
              <a:off x="3344795" y="997490"/>
              <a:ext cx="413960" cy="277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200" dirty="0"/>
                <a:t> 4 K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DB983F5-5A09-8EC7-0724-94F8305881D9}"/>
                </a:ext>
              </a:extLst>
            </p:cNvPr>
            <p:cNvCxnSpPr/>
            <p:nvPr/>
          </p:nvCxnSpPr>
          <p:spPr>
            <a:xfrm>
              <a:off x="3142497" y="1170881"/>
              <a:ext cx="0" cy="145871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CCBC93F-4636-5EBC-A3BE-0843C0C0D9FF}"/>
                </a:ext>
              </a:extLst>
            </p:cNvPr>
            <p:cNvCxnSpPr/>
            <p:nvPr/>
          </p:nvCxnSpPr>
          <p:spPr>
            <a:xfrm>
              <a:off x="4028265" y="1170881"/>
              <a:ext cx="0" cy="145871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3AADFE0-AB70-0346-0E77-63BED122AD22}"/>
                </a:ext>
              </a:extLst>
            </p:cNvPr>
            <p:cNvSpPr txBox="1"/>
            <p:nvPr/>
          </p:nvSpPr>
          <p:spPr>
            <a:xfrm>
              <a:off x="3285752" y="1761675"/>
              <a:ext cx="587111" cy="27704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200" dirty="0"/>
                <a:t>-20 dB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71D82A1-33DE-8ECC-849F-6393B9D24540}"/>
                </a:ext>
              </a:extLst>
            </p:cNvPr>
            <p:cNvSpPr txBox="1"/>
            <p:nvPr/>
          </p:nvSpPr>
          <p:spPr>
            <a:xfrm>
              <a:off x="4114966" y="997490"/>
              <a:ext cx="694529" cy="277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200" dirty="0"/>
                <a:t> 100 </a:t>
              </a:r>
              <a:r>
                <a:rPr lang="en-MY" sz="1200" dirty="0" err="1"/>
                <a:t>mK</a:t>
              </a:r>
              <a:endParaRPr lang="en-MY" sz="1200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DAC6F70-590D-D18A-1CC6-53BAED3BEFDF}"/>
                </a:ext>
              </a:extLst>
            </p:cNvPr>
            <p:cNvCxnSpPr/>
            <p:nvPr/>
          </p:nvCxnSpPr>
          <p:spPr>
            <a:xfrm>
              <a:off x="4920727" y="1170881"/>
              <a:ext cx="0" cy="145871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1A35935-9F8A-CB93-AF71-1A3A04E76467}"/>
                </a:ext>
              </a:extLst>
            </p:cNvPr>
            <p:cNvSpPr txBox="1"/>
            <p:nvPr/>
          </p:nvSpPr>
          <p:spPr>
            <a:xfrm>
              <a:off x="4177155" y="1761675"/>
              <a:ext cx="587111" cy="27704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200" dirty="0"/>
                <a:t>-20 dB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F72FB61-6405-5BB6-E68A-89A39C97D066}"/>
                </a:ext>
              </a:extLst>
            </p:cNvPr>
            <p:cNvGrpSpPr/>
            <p:nvPr/>
          </p:nvGrpSpPr>
          <p:grpSpPr>
            <a:xfrm>
              <a:off x="135695" y="1132781"/>
              <a:ext cx="775707" cy="1628083"/>
              <a:chOff x="141857" y="1890243"/>
              <a:chExt cx="775707" cy="1628083"/>
            </a:xfrm>
          </p:grpSpPr>
          <p:sp>
            <p:nvSpPr>
              <p:cNvPr id="69" name="Flowchart: Process 68">
                <a:extLst>
                  <a:ext uri="{FF2B5EF4-FFF2-40B4-BE49-F238E27FC236}">
                    <a16:creationId xmlns:a16="http://schemas.microsoft.com/office/drawing/2014/main" id="{B60C268E-B409-8963-CD6D-84382923466A}"/>
                  </a:ext>
                </a:extLst>
              </p:cNvPr>
              <p:cNvSpPr/>
              <p:nvPr/>
            </p:nvSpPr>
            <p:spPr>
              <a:xfrm>
                <a:off x="141857" y="1890243"/>
                <a:ext cx="775707" cy="1628083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20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543C472-4615-27C1-5122-AA13E1647015}"/>
                  </a:ext>
                </a:extLst>
              </p:cNvPr>
              <p:cNvSpPr txBox="1"/>
              <p:nvPr/>
            </p:nvSpPr>
            <p:spPr>
              <a:xfrm rot="16200000">
                <a:off x="52525" y="2548529"/>
                <a:ext cx="570501" cy="277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MY" sz="1200" dirty="0" err="1"/>
                  <a:t>RFSoC</a:t>
                </a:r>
                <a:endParaRPr lang="en-MY" sz="1200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173FE71-3DD1-DCA2-E946-FDE51A028091}"/>
                  </a:ext>
                </a:extLst>
              </p:cNvPr>
              <p:cNvSpPr txBox="1"/>
              <p:nvPr/>
            </p:nvSpPr>
            <p:spPr>
              <a:xfrm rot="16200000">
                <a:off x="433746" y="2997453"/>
                <a:ext cx="525994" cy="277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MY" sz="1200" dirty="0"/>
                  <a:t>DAC0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5D222FB-72F1-C77F-0C51-4449453D0A29}"/>
                  </a:ext>
                </a:extLst>
              </p:cNvPr>
              <p:cNvSpPr txBox="1"/>
              <p:nvPr/>
            </p:nvSpPr>
            <p:spPr>
              <a:xfrm rot="16200000">
                <a:off x="412772" y="2099606"/>
                <a:ext cx="525994" cy="277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MY" sz="1200" dirty="0"/>
                  <a:t>DAC1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13499BD-2E0D-BF9C-9950-4C4D88E89D4F}"/>
                </a:ext>
              </a:extLst>
            </p:cNvPr>
            <p:cNvSpPr txBox="1"/>
            <p:nvPr/>
          </p:nvSpPr>
          <p:spPr>
            <a:xfrm>
              <a:off x="5480823" y="997490"/>
              <a:ext cx="615969" cy="277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200" dirty="0"/>
                <a:t> 10 </a:t>
              </a:r>
              <a:r>
                <a:rPr lang="en-MY" sz="1200" dirty="0" err="1"/>
                <a:t>mK</a:t>
              </a:r>
              <a:endParaRPr lang="en-MY" sz="12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00CDB5C-61DA-60F0-BD7C-719ADC445723}"/>
                </a:ext>
              </a:extLst>
            </p:cNvPr>
            <p:cNvSpPr txBox="1"/>
            <p:nvPr/>
          </p:nvSpPr>
          <p:spPr>
            <a:xfrm>
              <a:off x="5070900" y="1761675"/>
              <a:ext cx="587111" cy="27704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200" dirty="0"/>
                <a:t>-20 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789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E453B3-A616-7516-4FD5-698A47AC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1" y="17712"/>
            <a:ext cx="10513977" cy="895366"/>
          </a:xfrm>
        </p:spPr>
        <p:txBody>
          <a:bodyPr/>
          <a:lstStyle/>
          <a:p>
            <a:r>
              <a:rPr lang="en-MY" sz="3000" dirty="0"/>
              <a:t>Effects of white noise on fidelity</a:t>
            </a:r>
          </a:p>
        </p:txBody>
      </p:sp>
      <p:pic>
        <p:nvPicPr>
          <p:cNvPr id="3" name="Picture 2" descr="A graph of colored lines&#10;&#10;Description automatically generated">
            <a:extLst>
              <a:ext uri="{FF2B5EF4-FFF2-40B4-BE49-F238E27FC236}">
                <a16:creationId xmlns:a16="http://schemas.microsoft.com/office/drawing/2014/main" id="{7647488A-E5D7-9D89-2403-EE60CC154B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" y="2788464"/>
            <a:ext cx="6298228" cy="3936393"/>
          </a:xfrm>
          <a:prstGeom prst="rect">
            <a:avLst/>
          </a:prstGeom>
        </p:spPr>
      </p:pic>
      <p:pic>
        <p:nvPicPr>
          <p:cNvPr id="2" name="Picture 1" descr="A diagram of a signal peak power&#10;&#10;Description automatically generated">
            <a:extLst>
              <a:ext uri="{FF2B5EF4-FFF2-40B4-BE49-F238E27FC236}">
                <a16:creationId xmlns:a16="http://schemas.microsoft.com/office/drawing/2014/main" id="{FB2E69E4-5676-93D5-A763-E15A14BAD6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" r="2943"/>
          <a:stretch/>
        </p:blipFill>
        <p:spPr>
          <a:xfrm>
            <a:off x="6125667" y="1032097"/>
            <a:ext cx="6095059" cy="583792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3ABC359-51B6-3700-D89E-5D2E0EB412A4}"/>
              </a:ext>
            </a:extLst>
          </p:cNvPr>
          <p:cNvGrpSpPr/>
          <p:nvPr/>
        </p:nvGrpSpPr>
        <p:grpSpPr>
          <a:xfrm>
            <a:off x="155226" y="1033283"/>
            <a:ext cx="6382474" cy="1763102"/>
            <a:chOff x="135695" y="997490"/>
            <a:chExt cx="6383459" cy="176337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98B39CC-DED8-ABC4-FE6C-608FE2AC9FDE}"/>
                </a:ext>
              </a:extLst>
            </p:cNvPr>
            <p:cNvGrpSpPr/>
            <p:nvPr/>
          </p:nvGrpSpPr>
          <p:grpSpPr>
            <a:xfrm>
              <a:off x="893953" y="1494095"/>
              <a:ext cx="1442972" cy="904679"/>
              <a:chOff x="905567" y="2251557"/>
              <a:chExt cx="1672736" cy="904679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7173F8D9-44F6-189D-3B23-0D8061ACB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267" y="3156236"/>
                <a:ext cx="1660036" cy="0"/>
              </a:xfrm>
              <a:prstGeom prst="straightConnector1">
                <a:avLst/>
              </a:prstGeom>
              <a:ln w="28575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282EC61E-B3E6-93D7-2DD0-0AFDBACF5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567" y="2251557"/>
                <a:ext cx="1660036" cy="25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0D34519-13FA-D79D-7EE3-CE88D7DEE9E5}"/>
                </a:ext>
              </a:extLst>
            </p:cNvPr>
            <p:cNvSpPr txBox="1"/>
            <p:nvPr/>
          </p:nvSpPr>
          <p:spPr>
            <a:xfrm>
              <a:off x="1279098" y="1168246"/>
              <a:ext cx="539013" cy="277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200" dirty="0">
                  <a:solidFill>
                    <a:srgbClr val="FF0000"/>
                  </a:solidFill>
                </a:rPr>
                <a:t>Noise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21440D-9238-8EAB-9C2C-F83EB3E6CC52}"/>
                </a:ext>
              </a:extLst>
            </p:cNvPr>
            <p:cNvSpPr txBox="1"/>
            <p:nvPr/>
          </p:nvSpPr>
          <p:spPr>
            <a:xfrm>
              <a:off x="1141632" y="2057556"/>
              <a:ext cx="551839" cy="277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200" dirty="0">
                  <a:solidFill>
                    <a:schemeClr val="tx2"/>
                  </a:solidFill>
                </a:rPr>
                <a:t>Signal</a:t>
              </a:r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4FB41AA4-86E9-20DD-385F-D5AC5D26AE16}"/>
                </a:ext>
              </a:extLst>
            </p:cNvPr>
            <p:cNvSpPr/>
            <p:nvPr/>
          </p:nvSpPr>
          <p:spPr>
            <a:xfrm rot="5400000">
              <a:off x="1835739" y="2253751"/>
              <a:ext cx="385442" cy="290046"/>
            </a:xfrm>
            <a:prstGeom prst="triangle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0D31168-CBD8-220D-F8DC-E75445ED2C95}"/>
                </a:ext>
              </a:extLst>
            </p:cNvPr>
            <p:cNvSpPr txBox="1"/>
            <p:nvPr/>
          </p:nvSpPr>
          <p:spPr>
            <a:xfrm>
              <a:off x="1699555" y="1780473"/>
              <a:ext cx="689718" cy="307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400" dirty="0">
                  <a:solidFill>
                    <a:schemeClr val="tx2"/>
                  </a:solidFill>
                </a:rPr>
                <a:t>+15 dB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0039064-51BA-E76C-2D1B-0CE8E70F7D36}"/>
                </a:ext>
              </a:extLst>
            </p:cNvPr>
            <p:cNvSpPr txBox="1"/>
            <p:nvPr/>
          </p:nvSpPr>
          <p:spPr>
            <a:xfrm>
              <a:off x="950845" y="2357403"/>
              <a:ext cx="933413" cy="307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400" dirty="0">
                  <a:solidFill>
                    <a:schemeClr val="tx2"/>
                  </a:solidFill>
                </a:rPr>
                <a:t>-14.8 dBm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24C905F-AA7D-E007-9823-C987294CE0C5}"/>
                </a:ext>
              </a:extLst>
            </p:cNvPr>
            <p:cNvSpPr/>
            <p:nvPr/>
          </p:nvSpPr>
          <p:spPr>
            <a:xfrm>
              <a:off x="2594806" y="1743407"/>
              <a:ext cx="511569" cy="4091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4BD065D-BEA7-59CB-3CA7-279C06652652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 flipV="1">
              <a:off x="2818596" y="1900196"/>
              <a:ext cx="3164751" cy="4614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6C03441-9CFF-40A1-3546-F9A8324B902E}"/>
                </a:ext>
              </a:extLst>
            </p:cNvPr>
            <p:cNvCxnSpPr>
              <a:cxnSpLocks/>
            </p:cNvCxnSpPr>
            <p:nvPr/>
          </p:nvCxnSpPr>
          <p:spPr>
            <a:xfrm>
              <a:off x="2707760" y="1843906"/>
              <a:ext cx="129888" cy="10612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FDF785B-EDE6-6B89-5CF5-ADAAE55993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8150" y="1946341"/>
              <a:ext cx="129888" cy="106128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0C09746-10BC-66A2-85C0-FE97DD11B9E8}"/>
                </a:ext>
              </a:extLst>
            </p:cNvPr>
            <p:cNvCxnSpPr>
              <a:cxnSpLocks/>
            </p:cNvCxnSpPr>
            <p:nvPr/>
          </p:nvCxnSpPr>
          <p:spPr>
            <a:xfrm>
              <a:off x="2312497" y="1494095"/>
              <a:ext cx="190906" cy="361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E5ACF9A-E6FE-6BF1-D80A-58FF7BB5B547}"/>
                </a:ext>
              </a:extLst>
            </p:cNvPr>
            <p:cNvCxnSpPr>
              <a:cxnSpLocks/>
            </p:cNvCxnSpPr>
            <p:nvPr/>
          </p:nvCxnSpPr>
          <p:spPr>
            <a:xfrm>
              <a:off x="2493186" y="1848668"/>
              <a:ext cx="23497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5C6EDD5-CBD6-A2BC-8406-A815A2813C82}"/>
                </a:ext>
              </a:extLst>
            </p:cNvPr>
            <p:cNvCxnSpPr>
              <a:cxnSpLocks/>
            </p:cNvCxnSpPr>
            <p:nvPr/>
          </p:nvCxnSpPr>
          <p:spPr>
            <a:xfrm>
              <a:off x="2493186" y="2048775"/>
              <a:ext cx="234970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9507278-05B9-C493-1631-08FB5FC712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6925" y="2048775"/>
              <a:ext cx="166478" cy="349998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CE50CB4-E670-94C4-B74C-12A104B3CB8C}"/>
                </a:ext>
              </a:extLst>
            </p:cNvPr>
            <p:cNvSpPr txBox="1"/>
            <p:nvPr/>
          </p:nvSpPr>
          <p:spPr>
            <a:xfrm>
              <a:off x="5983347" y="1761675"/>
              <a:ext cx="535807" cy="277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200" dirty="0"/>
                <a:t>Qubit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6D0D778-F5AD-ADB7-A450-00285FC52E91}"/>
                </a:ext>
              </a:extLst>
            </p:cNvPr>
            <p:cNvSpPr txBox="1"/>
            <p:nvPr/>
          </p:nvSpPr>
          <p:spPr>
            <a:xfrm>
              <a:off x="2505056" y="997490"/>
              <a:ext cx="535807" cy="277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200" dirty="0"/>
                <a:t>300 K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74EAAE8-A380-9B73-B22E-8C7CC80C7DC1}"/>
                </a:ext>
              </a:extLst>
            </p:cNvPr>
            <p:cNvSpPr txBox="1"/>
            <p:nvPr/>
          </p:nvSpPr>
          <p:spPr>
            <a:xfrm>
              <a:off x="3344795" y="997490"/>
              <a:ext cx="413960" cy="277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200" dirty="0"/>
                <a:t> 4 K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0999E0F-2977-F9FE-85C2-3ACA7E806D9A}"/>
                </a:ext>
              </a:extLst>
            </p:cNvPr>
            <p:cNvCxnSpPr/>
            <p:nvPr/>
          </p:nvCxnSpPr>
          <p:spPr>
            <a:xfrm>
              <a:off x="3142497" y="1170881"/>
              <a:ext cx="0" cy="145871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0015470-510A-912E-0E32-8AE083E49F73}"/>
                </a:ext>
              </a:extLst>
            </p:cNvPr>
            <p:cNvCxnSpPr/>
            <p:nvPr/>
          </p:nvCxnSpPr>
          <p:spPr>
            <a:xfrm>
              <a:off x="4028265" y="1170881"/>
              <a:ext cx="0" cy="145871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6105B1-77B6-5AA5-DAFC-5BC165A1061C}"/>
                </a:ext>
              </a:extLst>
            </p:cNvPr>
            <p:cNvSpPr txBox="1"/>
            <p:nvPr/>
          </p:nvSpPr>
          <p:spPr>
            <a:xfrm>
              <a:off x="3285752" y="1761675"/>
              <a:ext cx="587111" cy="27704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200" dirty="0"/>
                <a:t>-20 dB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0FD17-E735-8908-C32C-C86418B3089E}"/>
                </a:ext>
              </a:extLst>
            </p:cNvPr>
            <p:cNvSpPr txBox="1"/>
            <p:nvPr/>
          </p:nvSpPr>
          <p:spPr>
            <a:xfrm>
              <a:off x="4114966" y="997490"/>
              <a:ext cx="694529" cy="277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200" dirty="0"/>
                <a:t> 100 </a:t>
              </a:r>
              <a:r>
                <a:rPr lang="en-MY" sz="1200" dirty="0" err="1"/>
                <a:t>mK</a:t>
              </a:r>
              <a:endParaRPr lang="en-MY" sz="1200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1DA09A0-B04C-FCF8-42AA-E36CE1D59A7D}"/>
                </a:ext>
              </a:extLst>
            </p:cNvPr>
            <p:cNvCxnSpPr/>
            <p:nvPr/>
          </p:nvCxnSpPr>
          <p:spPr>
            <a:xfrm>
              <a:off x="4920727" y="1170881"/>
              <a:ext cx="0" cy="145871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1D437CE-9821-F62A-056C-8DCF69C461F8}"/>
                </a:ext>
              </a:extLst>
            </p:cNvPr>
            <p:cNvSpPr txBox="1"/>
            <p:nvPr/>
          </p:nvSpPr>
          <p:spPr>
            <a:xfrm>
              <a:off x="4177155" y="1761675"/>
              <a:ext cx="587111" cy="27704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200" dirty="0"/>
                <a:t>-20 dB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784A323-FCE4-D64C-5CAB-A303D1B8B596}"/>
                </a:ext>
              </a:extLst>
            </p:cNvPr>
            <p:cNvGrpSpPr/>
            <p:nvPr/>
          </p:nvGrpSpPr>
          <p:grpSpPr>
            <a:xfrm>
              <a:off x="135695" y="1132781"/>
              <a:ext cx="775707" cy="1628083"/>
              <a:chOff x="141857" y="1890243"/>
              <a:chExt cx="775707" cy="1628083"/>
            </a:xfrm>
          </p:grpSpPr>
          <p:sp>
            <p:nvSpPr>
              <p:cNvPr id="65" name="Flowchart: Process 64">
                <a:extLst>
                  <a:ext uri="{FF2B5EF4-FFF2-40B4-BE49-F238E27FC236}">
                    <a16:creationId xmlns:a16="http://schemas.microsoft.com/office/drawing/2014/main" id="{0D17D414-0A9F-1E31-83E4-73D2483934E5}"/>
                  </a:ext>
                </a:extLst>
              </p:cNvPr>
              <p:cNvSpPr/>
              <p:nvPr/>
            </p:nvSpPr>
            <p:spPr>
              <a:xfrm>
                <a:off x="141857" y="1890243"/>
                <a:ext cx="775707" cy="1628083"/>
              </a:xfrm>
              <a:prstGeom prst="flowChart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20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2CEBD0D-8B77-1594-A678-C46E127A715D}"/>
                  </a:ext>
                </a:extLst>
              </p:cNvPr>
              <p:cNvSpPr txBox="1"/>
              <p:nvPr/>
            </p:nvSpPr>
            <p:spPr>
              <a:xfrm rot="16200000">
                <a:off x="52525" y="2548529"/>
                <a:ext cx="570501" cy="277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MY" sz="1200" dirty="0" err="1"/>
                  <a:t>RFSoC</a:t>
                </a:r>
                <a:endParaRPr lang="en-MY" sz="120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4A3DDA7-DF3F-FB16-B0BA-75EDE07ED44A}"/>
                  </a:ext>
                </a:extLst>
              </p:cNvPr>
              <p:cNvSpPr txBox="1"/>
              <p:nvPr/>
            </p:nvSpPr>
            <p:spPr>
              <a:xfrm rot="16200000">
                <a:off x="433746" y="2997453"/>
                <a:ext cx="525994" cy="277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MY" sz="1200" dirty="0"/>
                  <a:t>DAC0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35FB91D-A89A-D15C-5DCC-44DE614679D0}"/>
                  </a:ext>
                </a:extLst>
              </p:cNvPr>
              <p:cNvSpPr txBox="1"/>
              <p:nvPr/>
            </p:nvSpPr>
            <p:spPr>
              <a:xfrm rot="16200000">
                <a:off x="412772" y="2099606"/>
                <a:ext cx="525994" cy="277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MY" sz="1200" dirty="0"/>
                  <a:t>DAC1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A30B0BC-6D30-F479-9D89-29941CBC6346}"/>
                </a:ext>
              </a:extLst>
            </p:cNvPr>
            <p:cNvSpPr txBox="1"/>
            <p:nvPr/>
          </p:nvSpPr>
          <p:spPr>
            <a:xfrm>
              <a:off x="5480823" y="997490"/>
              <a:ext cx="615969" cy="2770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200" dirty="0"/>
                <a:t> 10 </a:t>
              </a:r>
              <a:r>
                <a:rPr lang="en-MY" sz="1200" dirty="0" err="1"/>
                <a:t>mK</a:t>
              </a:r>
              <a:endParaRPr lang="en-MY" sz="12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2DF6E9B-8EAC-C424-7E8A-0E193D7E876A}"/>
                </a:ext>
              </a:extLst>
            </p:cNvPr>
            <p:cNvSpPr txBox="1"/>
            <p:nvPr/>
          </p:nvSpPr>
          <p:spPr>
            <a:xfrm>
              <a:off x="5070900" y="1761675"/>
              <a:ext cx="587111" cy="27704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1200" dirty="0"/>
                <a:t>-20 dB</a:t>
              </a:r>
            </a:p>
          </p:txBody>
        </p: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CD851F37-A3E8-2A58-8AFD-4B5FD63D3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623" y="662652"/>
            <a:ext cx="6780754" cy="88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34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A diagram of a signal peak power&#10;&#10;Description automatically generated">
            <a:extLst>
              <a:ext uri="{FF2B5EF4-FFF2-40B4-BE49-F238E27FC236}">
                <a16:creationId xmlns:a16="http://schemas.microsoft.com/office/drawing/2014/main" id="{F0C890E6-50B4-CA89-5133-637D57FD10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" r="2943"/>
          <a:stretch/>
        </p:blipFill>
        <p:spPr>
          <a:xfrm>
            <a:off x="6125667" y="1032097"/>
            <a:ext cx="6095059" cy="5837924"/>
          </a:xfrm>
          <a:prstGeom prst="rect">
            <a:avLst/>
          </a:prstGeom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863A74CE-B536-B936-72C3-00BFB8B2C5A8}"/>
              </a:ext>
            </a:extLst>
          </p:cNvPr>
          <p:cNvSpPr txBox="1">
            <a:spLocks/>
          </p:cNvSpPr>
          <p:nvPr/>
        </p:nvSpPr>
        <p:spPr>
          <a:xfrm>
            <a:off x="379160" y="945739"/>
            <a:ext cx="6469315" cy="4966522"/>
          </a:xfrm>
          <a:prstGeom prst="rect">
            <a:avLst/>
          </a:prstGeom>
        </p:spPr>
        <p:txBody>
          <a:bodyPr vert="horz" lIns="91426" tIns="45713" rIns="91426" bIns="4571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Without any additional noise:</a:t>
            </a:r>
          </a:p>
          <a:p>
            <a:pPr lvl="1"/>
            <a:r>
              <a:rPr lang="en-MY" dirty="0"/>
              <a:t>Fidelity = 99.87%</a:t>
            </a:r>
          </a:p>
          <a:p>
            <a:pPr lvl="1"/>
            <a:r>
              <a:rPr lang="en-MY" dirty="0"/>
              <a:t>300 K Thermal Noise = -77 dBm @ 4.5 GHz</a:t>
            </a:r>
          </a:p>
          <a:p>
            <a:endParaRPr lang="en-MY" dirty="0"/>
          </a:p>
          <a:p>
            <a:r>
              <a:rPr lang="en-MY" dirty="0"/>
              <a:t>To achieve 99.9% fidelity, we need:</a:t>
            </a:r>
          </a:p>
          <a:p>
            <a:pPr lvl="1"/>
            <a:r>
              <a:rPr lang="en-MY" dirty="0">
                <a:solidFill>
                  <a:srgbClr val="FF0000"/>
                </a:solidFill>
              </a:rPr>
              <a:t>SNR: ≈ 1.3 x 10</a:t>
            </a:r>
            <a:r>
              <a:rPr lang="en-MY" baseline="30000" dirty="0">
                <a:solidFill>
                  <a:srgbClr val="FF0000"/>
                </a:solidFill>
              </a:rPr>
              <a:t>7</a:t>
            </a:r>
          </a:p>
          <a:p>
            <a:pPr lvl="1"/>
            <a:r>
              <a:rPr lang="en-MY" dirty="0">
                <a:solidFill>
                  <a:srgbClr val="FF0000"/>
                </a:solidFill>
              </a:rPr>
              <a:t>or Average noise floor: - 71 dBm</a:t>
            </a:r>
          </a:p>
          <a:p>
            <a:pPr marL="0" indent="0">
              <a:buNone/>
            </a:pPr>
            <a:endParaRPr lang="en-MY" dirty="0"/>
          </a:p>
          <a:p>
            <a:r>
              <a:rPr lang="en-MY" dirty="0"/>
              <a:t>To achieve 99.99% fidelity, we need:</a:t>
            </a:r>
          </a:p>
          <a:p>
            <a:pPr lvl="1"/>
            <a:r>
              <a:rPr lang="en-MY" dirty="0">
                <a:solidFill>
                  <a:srgbClr val="FF0000"/>
                </a:solidFill>
              </a:rPr>
              <a:t>SNR: ≈ 3 x 10</a:t>
            </a:r>
            <a:r>
              <a:rPr lang="en-MY" baseline="30000" dirty="0">
                <a:solidFill>
                  <a:srgbClr val="FF0000"/>
                </a:solidFill>
              </a:rPr>
              <a:t>7</a:t>
            </a:r>
            <a:endParaRPr lang="en-MY" dirty="0">
              <a:solidFill>
                <a:srgbClr val="FF0000"/>
              </a:solidFill>
            </a:endParaRPr>
          </a:p>
          <a:p>
            <a:pPr lvl="1"/>
            <a:r>
              <a:rPr lang="en-MY" dirty="0">
                <a:solidFill>
                  <a:srgbClr val="FF0000"/>
                </a:solidFill>
              </a:rPr>
              <a:t>or Average noise floor: - 74 dBm</a:t>
            </a:r>
          </a:p>
        </p:txBody>
      </p:sp>
      <p:sp>
        <p:nvSpPr>
          <p:cNvPr id="51" name="Title 5">
            <a:extLst>
              <a:ext uri="{FF2B5EF4-FFF2-40B4-BE49-F238E27FC236}">
                <a16:creationId xmlns:a16="http://schemas.microsoft.com/office/drawing/2014/main" id="{D6078E12-64B1-F1A0-83B6-E42BDF3C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1" y="17712"/>
            <a:ext cx="10513977" cy="895366"/>
          </a:xfrm>
        </p:spPr>
        <p:txBody>
          <a:bodyPr/>
          <a:lstStyle/>
          <a:p>
            <a:r>
              <a:rPr lang="en-MY" sz="2933" dirty="0"/>
              <a:t>Effects of white noise on fidelity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C2323A-B790-55DE-0BDE-9D05E3D72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623" y="662652"/>
            <a:ext cx="6780754" cy="88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44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A766C7-8E84-7683-3096-787CDEF11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6"/>
          <a:stretch/>
        </p:blipFill>
        <p:spPr bwMode="auto">
          <a:xfrm>
            <a:off x="5860826" y="1176686"/>
            <a:ext cx="6352154" cy="450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CC7D0C-60D0-D477-1DE5-34D99D150BC2}"/>
              </a:ext>
            </a:extLst>
          </p:cNvPr>
          <p:cNvCxnSpPr>
            <a:cxnSpLocks/>
          </p:cNvCxnSpPr>
          <p:nvPr/>
        </p:nvCxnSpPr>
        <p:spPr>
          <a:xfrm>
            <a:off x="6880825" y="4969092"/>
            <a:ext cx="0" cy="8167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2C9DD0-AC89-C31A-195E-D221525E21CF}"/>
              </a:ext>
            </a:extLst>
          </p:cNvPr>
          <p:cNvSpPr txBox="1"/>
          <p:nvPr/>
        </p:nvSpPr>
        <p:spPr>
          <a:xfrm>
            <a:off x="6626126" y="5785875"/>
            <a:ext cx="326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rgbClr val="FF0000"/>
                </a:solidFill>
              </a:rPr>
              <a:t>Need to bring down the average</a:t>
            </a:r>
          </a:p>
          <a:p>
            <a:r>
              <a:rPr lang="en-MY" sz="1200" dirty="0">
                <a:solidFill>
                  <a:srgbClr val="FF0000"/>
                </a:solidFill>
              </a:rPr>
              <a:t>noise floor to around: - 75 dBm</a:t>
            </a:r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C235859A-E6CC-BA42-7762-38B8F085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1" y="17712"/>
            <a:ext cx="10513977" cy="895366"/>
          </a:xfrm>
        </p:spPr>
        <p:txBody>
          <a:bodyPr/>
          <a:lstStyle/>
          <a:p>
            <a:r>
              <a:rPr lang="en-MY" sz="2933" dirty="0"/>
              <a:t>Effects of white noise on fidelity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689772B-6F2E-20EC-45C8-6D7715DC9A18}"/>
              </a:ext>
            </a:extLst>
          </p:cNvPr>
          <p:cNvSpPr txBox="1">
            <a:spLocks/>
          </p:cNvSpPr>
          <p:nvPr/>
        </p:nvSpPr>
        <p:spPr>
          <a:xfrm>
            <a:off x="379160" y="945739"/>
            <a:ext cx="6352154" cy="4966522"/>
          </a:xfrm>
          <a:prstGeom prst="rect">
            <a:avLst/>
          </a:prstGeom>
        </p:spPr>
        <p:txBody>
          <a:bodyPr vert="horz" lIns="91426" tIns="45713" rIns="91426" bIns="4571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Without any additional noise:</a:t>
            </a:r>
          </a:p>
          <a:p>
            <a:pPr lvl="1"/>
            <a:r>
              <a:rPr lang="en-MY" dirty="0"/>
              <a:t>Fidelity = 99.87%</a:t>
            </a:r>
          </a:p>
          <a:p>
            <a:pPr lvl="1"/>
            <a:r>
              <a:rPr lang="en-MY" dirty="0"/>
              <a:t>300 K Thermal Noise = -77 dBm @ 4.5 GHz</a:t>
            </a:r>
          </a:p>
          <a:p>
            <a:endParaRPr lang="en-MY" dirty="0"/>
          </a:p>
          <a:p>
            <a:r>
              <a:rPr lang="en-MY" dirty="0"/>
              <a:t>To achieve 99.9% fidelity, we need:</a:t>
            </a:r>
          </a:p>
          <a:p>
            <a:pPr lvl="1"/>
            <a:r>
              <a:rPr lang="en-MY" dirty="0">
                <a:solidFill>
                  <a:srgbClr val="FF0000"/>
                </a:solidFill>
              </a:rPr>
              <a:t>SNR: ≈ 1.3 x 10</a:t>
            </a:r>
            <a:r>
              <a:rPr lang="en-MY" baseline="30000" dirty="0">
                <a:solidFill>
                  <a:srgbClr val="FF0000"/>
                </a:solidFill>
              </a:rPr>
              <a:t>7</a:t>
            </a:r>
          </a:p>
          <a:p>
            <a:pPr lvl="1"/>
            <a:r>
              <a:rPr lang="en-MY" dirty="0">
                <a:solidFill>
                  <a:srgbClr val="FF0000"/>
                </a:solidFill>
              </a:rPr>
              <a:t>or Average noise floor: - 71 dBm</a:t>
            </a:r>
          </a:p>
          <a:p>
            <a:pPr marL="0" indent="0">
              <a:buNone/>
            </a:pPr>
            <a:endParaRPr lang="en-MY" dirty="0"/>
          </a:p>
          <a:p>
            <a:r>
              <a:rPr lang="en-MY" dirty="0"/>
              <a:t>To achieve 99.99% fidelity, we need:</a:t>
            </a:r>
          </a:p>
          <a:p>
            <a:pPr lvl="1"/>
            <a:r>
              <a:rPr lang="en-MY" dirty="0">
                <a:solidFill>
                  <a:srgbClr val="FF0000"/>
                </a:solidFill>
              </a:rPr>
              <a:t>SNR: ≈ 3 x 10</a:t>
            </a:r>
            <a:r>
              <a:rPr lang="en-MY" baseline="30000" dirty="0">
                <a:solidFill>
                  <a:srgbClr val="FF0000"/>
                </a:solidFill>
              </a:rPr>
              <a:t>7</a:t>
            </a:r>
            <a:endParaRPr lang="en-MY" dirty="0">
              <a:solidFill>
                <a:srgbClr val="FF0000"/>
              </a:solidFill>
            </a:endParaRPr>
          </a:p>
          <a:p>
            <a:pPr lvl="1"/>
            <a:r>
              <a:rPr lang="en-MY" dirty="0">
                <a:solidFill>
                  <a:srgbClr val="FF0000"/>
                </a:solidFill>
              </a:rPr>
              <a:t>or Average noise floor: - 74 dBm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541033-9A49-1E14-590D-C668E0623806}"/>
              </a:ext>
            </a:extLst>
          </p:cNvPr>
          <p:cNvSpPr txBox="1"/>
          <p:nvPr/>
        </p:nvSpPr>
        <p:spPr>
          <a:xfrm>
            <a:off x="335625" y="6060493"/>
            <a:ext cx="482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200" dirty="0">
                <a:solidFill>
                  <a:schemeClr val="accent1"/>
                </a:solidFill>
              </a:rPr>
              <a:t>Next </a:t>
            </a:r>
            <a:r>
              <a:rPr lang="en-MY" sz="1200" dirty="0" err="1">
                <a:solidFill>
                  <a:schemeClr val="accent1"/>
                </a:solidFill>
              </a:rPr>
              <a:t>todo</a:t>
            </a:r>
            <a:r>
              <a:rPr lang="en-MY" sz="1200" dirty="0">
                <a:solidFill>
                  <a:schemeClr val="accent1"/>
                </a:solidFill>
              </a:rPr>
              <a:t>:  Investigate only the phase noise with constant amplitude towards fidelity.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2833A2-E42B-3DBB-9B12-7691546C2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623" y="662652"/>
            <a:ext cx="6780754" cy="88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79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Widescreen</PresentationFormat>
  <Paragraphs>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Effects of white noise on fidelity</vt:lpstr>
      <vt:lpstr>Effects of white noise on fidelity</vt:lpstr>
      <vt:lpstr>Effects of white noise on fidelity</vt:lpstr>
      <vt:lpstr>Effects of white noise on fidelity</vt:lpstr>
      <vt:lpstr>Effects of white noise on fidelity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white noise on fidelity</dc:title>
  <dc:creator>YAP YUNG SZEN</dc:creator>
  <cp:lastModifiedBy>YAP YUNG SZEN</cp:lastModifiedBy>
  <cp:revision>1</cp:revision>
  <dcterms:created xsi:type="dcterms:W3CDTF">2023-08-15T03:15:15Z</dcterms:created>
  <dcterms:modified xsi:type="dcterms:W3CDTF">2023-08-15T03:15:38Z</dcterms:modified>
</cp:coreProperties>
</file>