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9/30/2017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9/30/2017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9/30/2017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9/30/2017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9/30/2017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51673/"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a:latin typeface="Segoe UI Light" pitchFamily="34" charset="0"/>
                <a:cs typeface="Segoe UI Light" pitchFamily="34" charset="0"/>
              </a:rPr>
              <a:t>Nov </a:t>
            </a:r>
            <a:r>
              <a:rPr lang="en-US" sz="2800" smtClean="0">
                <a:latin typeface="Segoe UI Light" pitchFamily="34" charset="0"/>
                <a:cs typeface="Segoe UI Light" pitchFamily="34" charset="0"/>
              </a:rPr>
              <a:t>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062362"/>
            <a:ext cx="5791199" cy="4965462"/>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en-US" dirty="0"/>
              <a:t>Đ</a:t>
            </a:r>
            <a:r>
              <a:rPr lang="vi-VN" dirty="0"/>
              <a:t>ời sống con người ngày càng nâng cao, nhu cầu về giải trí, thư giãn trở thành một nhu cầu cần thiết. Sự phát triển của các ngành nghề du lịch trong những năm gần đây đã khẳng định cho điều đó.</a:t>
            </a:r>
            <a:endParaRPr lang="en-US" dirty="0"/>
          </a:p>
          <a:p>
            <a:pPr lvl="1" algn="just"/>
            <a:r>
              <a:rPr lang="vi-VN" dirty="0"/>
              <a:t>Du 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nước.</a:t>
            </a:r>
            <a:endParaRPr lang="en-US" dirty="0"/>
          </a:p>
          <a:p>
            <a:pPr lvl="1" algn="just"/>
            <a:r>
              <a:rPr lang="vi-VN" dirty="0"/>
              <a:t>Do vậy, nhóm mình quyết định thực hiện đề tài này với mong muốn đưa đến nhiều sự lựa chọn hơn cho khách hàng, và phát triển </a:t>
            </a:r>
            <a:r>
              <a:rPr lang="en-US" dirty="0"/>
              <a:t>du lịch</a:t>
            </a:r>
            <a:r>
              <a:rPr lang="vi-VN" dirty="0"/>
              <a:t> trên quy mô lớn hơn</a:t>
            </a:r>
            <a:r>
              <a:rPr lang="vi-VN" dirty="0"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204216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62362"/>
            <a:ext cx="5562600" cy="2092881"/>
          </a:xfrm>
          <a:prstGeom prst="rect">
            <a:avLst/>
          </a:prstGeom>
          <a:noFill/>
        </p:spPr>
        <p:txBody>
          <a:bodyPr wrap="square" rtlCol="0">
            <a:spAutoFit/>
          </a:bodyPr>
          <a:lstStyle/>
          <a:p>
            <a:r>
              <a:rPr lang="en-US" sz="2000" dirty="0" err="1" smtClean="0">
                <a:solidFill>
                  <a:schemeClr val="tx1">
                    <a:lumMod val="75000"/>
                    <a:lumOff val="25000"/>
                  </a:schemeClr>
                </a:solidFill>
                <a:latin typeface="Segoe UI Light" pitchFamily="34" charset="0"/>
                <a:cs typeface="Segoe UI Light" pitchFamily="34" charset="0"/>
              </a:rPr>
              <a:t>Khu</a:t>
            </a:r>
            <a:r>
              <a:rPr lang="en-US" sz="2000" dirty="0" smtClean="0">
                <a:solidFill>
                  <a:schemeClr val="tx1">
                    <a:lumMod val="75000"/>
                    <a:lumOff val="25000"/>
                  </a:schemeClr>
                </a:solidFill>
                <a:latin typeface="Segoe UI Light" pitchFamily="34" charset="0"/>
                <a:cs typeface="Segoe UI Light" pitchFamily="34" charset="0"/>
              </a:rPr>
              <a:t> du </a:t>
            </a:r>
            <a:r>
              <a:rPr lang="en-US" sz="2000" dirty="0" err="1" smtClean="0">
                <a:solidFill>
                  <a:schemeClr val="tx1">
                    <a:lumMod val="75000"/>
                    <a:lumOff val="25000"/>
                  </a:schemeClr>
                </a:solidFill>
                <a:latin typeface="Segoe UI Light" pitchFamily="34" charset="0"/>
                <a:cs typeface="Segoe UI Light" pitchFamily="34" charset="0"/>
              </a:rPr>
              <a:t>lịch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có</a:t>
            </a:r>
            <a:r>
              <a:rPr lang="en-US" sz="2000" dirty="0" smtClean="0">
                <a:solidFill>
                  <a:schemeClr val="tx1">
                    <a:lumMod val="75000"/>
                    <a:lumOff val="25000"/>
                  </a:schemeClr>
                </a:solidFill>
                <a:latin typeface="Segoe UI Light" pitchFamily="34" charset="0"/>
                <a:cs typeface="Segoe UI Light" pitchFamily="34" charset="0"/>
              </a:rPr>
              <a:t>:</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Hosting </a:t>
            </a:r>
            <a:r>
              <a:rPr lang="en-US" sz="2000" dirty="0" err="1" smtClean="0">
                <a:solidFill>
                  <a:schemeClr val="tx1">
                    <a:lumMod val="75000"/>
                    <a:lumOff val="25000"/>
                  </a:schemeClr>
                </a:solidFill>
                <a:latin typeface="Segoe UI Light" pitchFamily="34" charset="0"/>
                <a:cs typeface="Segoe UI Light" pitchFamily="34" charset="0"/>
              </a:rPr>
              <a:t>riêng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tính</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1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in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3 </a:t>
            </a:r>
            <a:r>
              <a:rPr lang="en-US" sz="2000" dirty="0" err="1" smtClean="0">
                <a:solidFill>
                  <a:schemeClr val="tx1">
                    <a:lumMod val="75000"/>
                    <a:lumOff val="25000"/>
                  </a:schemeClr>
                </a:solidFill>
                <a:latin typeface="Segoe UI Light" pitchFamily="34" charset="0"/>
                <a:cs typeface="Segoe UI Light" pitchFamily="34" charset="0"/>
              </a:rPr>
              <a:t>điện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thoại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bàn</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nhân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viên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kỹ</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2705874"/>
            <a:ext cx="5562600" cy="70788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MVC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Framework</a:t>
            </a: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62362"/>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079295"/>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062362"/>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61057" y="2477720"/>
            <a:ext cx="5562600" cy="1323439"/>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Nhóm 3 xin chân thành cảm ơn Thầy và các anh đã quan tâm giúp đỡ nhiệt tình đồ án của nhóm. Rất mong nhận được sự đóng góp ý kiến của Thầy và các anh!</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Kết luận</a:t>
            </a: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443</Words>
  <Application>Microsoft Office PowerPoint</Application>
  <PresentationFormat>On-screen Show (4:3)</PresentationFormat>
  <Paragraphs>108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60</cp:revision>
  <dcterms:created xsi:type="dcterms:W3CDTF">2013-02-01T10:00:41Z</dcterms:created>
  <dcterms:modified xsi:type="dcterms:W3CDTF">2017-09-30T07:05:37Z</dcterms:modified>
</cp:coreProperties>
</file>