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61" r:id="rId4"/>
    <p:sldId id="264" r:id="rId5"/>
    <p:sldId id="263" r:id="rId6"/>
    <p:sldId id="265" r:id="rId7"/>
    <p:sldId id="258" r:id="rId8"/>
    <p:sldId id="260" r:id="rId9"/>
    <p:sldId id="262" r:id="rId10"/>
    <p:sldId id="259" r:id="rId11"/>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893"/>
  </p:normalViewPr>
  <p:slideViewPr>
    <p:cSldViewPr snapToGrid="0">
      <p:cViewPr varScale="1">
        <p:scale>
          <a:sx n="107" d="100"/>
          <a:sy n="107" d="100"/>
        </p:scale>
        <p:origin x="7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D90F52-14F5-9C48-BD52-CC025B9BA3C0}" type="datetimeFigureOut">
              <a:rPr lang="en-VN" smtClean="0"/>
              <a:t>10/05/2023</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73A49F-66DC-D14E-9322-6CBC5EF84459}" type="slidenum">
              <a:rPr lang="en-VN" smtClean="0"/>
              <a:t>‹#›</a:t>
            </a:fld>
            <a:endParaRPr lang="en-VN"/>
          </a:p>
        </p:txBody>
      </p:sp>
    </p:spTree>
    <p:extLst>
      <p:ext uri="{BB962C8B-B14F-4D97-AF65-F5344CB8AC3E}">
        <p14:creationId xmlns:p14="http://schemas.microsoft.com/office/powerpoint/2010/main" val="2965885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5A73A49F-66DC-D14E-9322-6CBC5EF84459}" type="slidenum">
              <a:rPr lang="en-VN" smtClean="0"/>
              <a:t>3</a:t>
            </a:fld>
            <a:endParaRPr lang="en-VN"/>
          </a:p>
        </p:txBody>
      </p:sp>
    </p:spTree>
    <p:extLst>
      <p:ext uri="{BB962C8B-B14F-4D97-AF65-F5344CB8AC3E}">
        <p14:creationId xmlns:p14="http://schemas.microsoft.com/office/powerpoint/2010/main" val="1486905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2427C-C23D-9AA1-FE60-B924BDFBAB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5E10D6F1-52B8-28A3-AB10-66E7C973E2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C7D1BA18-F93E-B11C-6E24-DD71EE6263FF}"/>
              </a:ext>
            </a:extLst>
          </p:cNvPr>
          <p:cNvSpPr>
            <a:spLocks noGrp="1"/>
          </p:cNvSpPr>
          <p:nvPr>
            <p:ph type="dt" sz="half" idx="10"/>
          </p:nvPr>
        </p:nvSpPr>
        <p:spPr/>
        <p:txBody>
          <a:bodyPr/>
          <a:lstStyle/>
          <a:p>
            <a:fld id="{B7881E5B-6886-1541-99A1-EE3E12DF9669}" type="datetimeFigureOut">
              <a:rPr lang="en-VN" smtClean="0"/>
              <a:t>10/05/2023</a:t>
            </a:fld>
            <a:endParaRPr lang="en-VN"/>
          </a:p>
        </p:txBody>
      </p:sp>
      <p:sp>
        <p:nvSpPr>
          <p:cNvPr id="5" name="Footer Placeholder 4">
            <a:extLst>
              <a:ext uri="{FF2B5EF4-FFF2-40B4-BE49-F238E27FC236}">
                <a16:creationId xmlns:a16="http://schemas.microsoft.com/office/drawing/2014/main" id="{782567BF-BEDA-B010-B03C-B3448780EA3C}"/>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94533C26-0ED6-B697-9D7F-79A9D48A2C36}"/>
              </a:ext>
            </a:extLst>
          </p:cNvPr>
          <p:cNvSpPr>
            <a:spLocks noGrp="1"/>
          </p:cNvSpPr>
          <p:nvPr>
            <p:ph type="sldNum" sz="quarter" idx="12"/>
          </p:nvPr>
        </p:nvSpPr>
        <p:spPr/>
        <p:txBody>
          <a:bodyPr/>
          <a:lstStyle/>
          <a:p>
            <a:fld id="{7C654F93-E0BC-DE46-B0B1-7F7347F2DC59}" type="slidenum">
              <a:rPr lang="en-VN" smtClean="0"/>
              <a:t>‹#›</a:t>
            </a:fld>
            <a:endParaRPr lang="en-VN"/>
          </a:p>
        </p:txBody>
      </p:sp>
    </p:spTree>
    <p:extLst>
      <p:ext uri="{BB962C8B-B14F-4D97-AF65-F5344CB8AC3E}">
        <p14:creationId xmlns:p14="http://schemas.microsoft.com/office/powerpoint/2010/main" val="2459484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1BC95-F425-EC4C-67C5-7E256BAA95D3}"/>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6F1427C6-A414-132B-0564-E5A1DE8A78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4A9E465A-57B9-327B-2811-A3A2A339BDA5}"/>
              </a:ext>
            </a:extLst>
          </p:cNvPr>
          <p:cNvSpPr>
            <a:spLocks noGrp="1"/>
          </p:cNvSpPr>
          <p:nvPr>
            <p:ph type="dt" sz="half" idx="10"/>
          </p:nvPr>
        </p:nvSpPr>
        <p:spPr/>
        <p:txBody>
          <a:bodyPr/>
          <a:lstStyle/>
          <a:p>
            <a:fld id="{B7881E5B-6886-1541-99A1-EE3E12DF9669}" type="datetimeFigureOut">
              <a:rPr lang="en-VN" smtClean="0"/>
              <a:t>10/05/2023</a:t>
            </a:fld>
            <a:endParaRPr lang="en-VN"/>
          </a:p>
        </p:txBody>
      </p:sp>
      <p:sp>
        <p:nvSpPr>
          <p:cNvPr id="5" name="Footer Placeholder 4">
            <a:extLst>
              <a:ext uri="{FF2B5EF4-FFF2-40B4-BE49-F238E27FC236}">
                <a16:creationId xmlns:a16="http://schemas.microsoft.com/office/drawing/2014/main" id="{13F91533-021D-454E-454D-EAF76D9936F5}"/>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3668F367-B53F-981F-C720-065CB8315AF0}"/>
              </a:ext>
            </a:extLst>
          </p:cNvPr>
          <p:cNvSpPr>
            <a:spLocks noGrp="1"/>
          </p:cNvSpPr>
          <p:nvPr>
            <p:ph type="sldNum" sz="quarter" idx="12"/>
          </p:nvPr>
        </p:nvSpPr>
        <p:spPr/>
        <p:txBody>
          <a:bodyPr/>
          <a:lstStyle/>
          <a:p>
            <a:fld id="{7C654F93-E0BC-DE46-B0B1-7F7347F2DC59}" type="slidenum">
              <a:rPr lang="en-VN" smtClean="0"/>
              <a:t>‹#›</a:t>
            </a:fld>
            <a:endParaRPr lang="en-VN"/>
          </a:p>
        </p:txBody>
      </p:sp>
    </p:spTree>
    <p:extLst>
      <p:ext uri="{BB962C8B-B14F-4D97-AF65-F5344CB8AC3E}">
        <p14:creationId xmlns:p14="http://schemas.microsoft.com/office/powerpoint/2010/main" val="2834729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2D5B41-D4EE-78C8-6CC3-E2C632D0AF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B54F852B-ED54-2D2D-58C3-1D76FBF253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1BE7A298-0903-0FB4-2BCA-7BE26C8730BD}"/>
              </a:ext>
            </a:extLst>
          </p:cNvPr>
          <p:cNvSpPr>
            <a:spLocks noGrp="1"/>
          </p:cNvSpPr>
          <p:nvPr>
            <p:ph type="dt" sz="half" idx="10"/>
          </p:nvPr>
        </p:nvSpPr>
        <p:spPr/>
        <p:txBody>
          <a:bodyPr/>
          <a:lstStyle/>
          <a:p>
            <a:fld id="{B7881E5B-6886-1541-99A1-EE3E12DF9669}" type="datetimeFigureOut">
              <a:rPr lang="en-VN" smtClean="0"/>
              <a:t>10/05/2023</a:t>
            </a:fld>
            <a:endParaRPr lang="en-VN"/>
          </a:p>
        </p:txBody>
      </p:sp>
      <p:sp>
        <p:nvSpPr>
          <p:cNvPr id="5" name="Footer Placeholder 4">
            <a:extLst>
              <a:ext uri="{FF2B5EF4-FFF2-40B4-BE49-F238E27FC236}">
                <a16:creationId xmlns:a16="http://schemas.microsoft.com/office/drawing/2014/main" id="{B9CE73FC-81FD-A3C9-693C-B845D6026E2C}"/>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BB259E46-8F75-57F6-31A2-D5DF45EF145B}"/>
              </a:ext>
            </a:extLst>
          </p:cNvPr>
          <p:cNvSpPr>
            <a:spLocks noGrp="1"/>
          </p:cNvSpPr>
          <p:nvPr>
            <p:ph type="sldNum" sz="quarter" idx="12"/>
          </p:nvPr>
        </p:nvSpPr>
        <p:spPr/>
        <p:txBody>
          <a:bodyPr/>
          <a:lstStyle/>
          <a:p>
            <a:fld id="{7C654F93-E0BC-DE46-B0B1-7F7347F2DC59}" type="slidenum">
              <a:rPr lang="en-VN" smtClean="0"/>
              <a:t>‹#›</a:t>
            </a:fld>
            <a:endParaRPr lang="en-VN"/>
          </a:p>
        </p:txBody>
      </p:sp>
    </p:spTree>
    <p:extLst>
      <p:ext uri="{BB962C8B-B14F-4D97-AF65-F5344CB8AC3E}">
        <p14:creationId xmlns:p14="http://schemas.microsoft.com/office/powerpoint/2010/main" val="2777534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7E3FF-B417-2BCD-DBE0-A896B1BA7E23}"/>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B3BA4ED1-3566-2CB6-07DA-E59FBC72F0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0BDD86CD-8BB6-6B52-C48D-8575814D030C}"/>
              </a:ext>
            </a:extLst>
          </p:cNvPr>
          <p:cNvSpPr>
            <a:spLocks noGrp="1"/>
          </p:cNvSpPr>
          <p:nvPr>
            <p:ph type="dt" sz="half" idx="10"/>
          </p:nvPr>
        </p:nvSpPr>
        <p:spPr/>
        <p:txBody>
          <a:bodyPr/>
          <a:lstStyle/>
          <a:p>
            <a:fld id="{B7881E5B-6886-1541-99A1-EE3E12DF9669}" type="datetimeFigureOut">
              <a:rPr lang="en-VN" smtClean="0"/>
              <a:t>10/05/2023</a:t>
            </a:fld>
            <a:endParaRPr lang="en-VN"/>
          </a:p>
        </p:txBody>
      </p:sp>
      <p:sp>
        <p:nvSpPr>
          <p:cNvPr id="5" name="Footer Placeholder 4">
            <a:extLst>
              <a:ext uri="{FF2B5EF4-FFF2-40B4-BE49-F238E27FC236}">
                <a16:creationId xmlns:a16="http://schemas.microsoft.com/office/drawing/2014/main" id="{19F8DE14-1EF2-C651-B74D-E1DDB94F2F14}"/>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E3899B1A-7FAC-2F58-4330-B41168EB59D6}"/>
              </a:ext>
            </a:extLst>
          </p:cNvPr>
          <p:cNvSpPr>
            <a:spLocks noGrp="1"/>
          </p:cNvSpPr>
          <p:nvPr>
            <p:ph type="sldNum" sz="quarter" idx="12"/>
          </p:nvPr>
        </p:nvSpPr>
        <p:spPr/>
        <p:txBody>
          <a:bodyPr/>
          <a:lstStyle/>
          <a:p>
            <a:fld id="{7C654F93-E0BC-DE46-B0B1-7F7347F2DC59}" type="slidenum">
              <a:rPr lang="en-VN" smtClean="0"/>
              <a:t>‹#›</a:t>
            </a:fld>
            <a:endParaRPr lang="en-VN"/>
          </a:p>
        </p:txBody>
      </p:sp>
    </p:spTree>
    <p:extLst>
      <p:ext uri="{BB962C8B-B14F-4D97-AF65-F5344CB8AC3E}">
        <p14:creationId xmlns:p14="http://schemas.microsoft.com/office/powerpoint/2010/main" val="4067398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71C98-99AD-54EA-9678-47849C1642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27461072-890D-3247-E199-2196DA5B36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9DA700-AE39-6C31-1182-8542B09B6718}"/>
              </a:ext>
            </a:extLst>
          </p:cNvPr>
          <p:cNvSpPr>
            <a:spLocks noGrp="1"/>
          </p:cNvSpPr>
          <p:nvPr>
            <p:ph type="dt" sz="half" idx="10"/>
          </p:nvPr>
        </p:nvSpPr>
        <p:spPr/>
        <p:txBody>
          <a:bodyPr/>
          <a:lstStyle/>
          <a:p>
            <a:fld id="{B7881E5B-6886-1541-99A1-EE3E12DF9669}" type="datetimeFigureOut">
              <a:rPr lang="en-VN" smtClean="0"/>
              <a:t>10/05/2023</a:t>
            </a:fld>
            <a:endParaRPr lang="en-VN"/>
          </a:p>
        </p:txBody>
      </p:sp>
      <p:sp>
        <p:nvSpPr>
          <p:cNvPr id="5" name="Footer Placeholder 4">
            <a:extLst>
              <a:ext uri="{FF2B5EF4-FFF2-40B4-BE49-F238E27FC236}">
                <a16:creationId xmlns:a16="http://schemas.microsoft.com/office/drawing/2014/main" id="{89EE443B-983A-E87A-5549-1845A7908883}"/>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BC85ECE3-CE08-DEC6-B603-A4F4E304AA43}"/>
              </a:ext>
            </a:extLst>
          </p:cNvPr>
          <p:cNvSpPr>
            <a:spLocks noGrp="1"/>
          </p:cNvSpPr>
          <p:nvPr>
            <p:ph type="sldNum" sz="quarter" idx="12"/>
          </p:nvPr>
        </p:nvSpPr>
        <p:spPr/>
        <p:txBody>
          <a:bodyPr/>
          <a:lstStyle/>
          <a:p>
            <a:fld id="{7C654F93-E0BC-DE46-B0B1-7F7347F2DC59}" type="slidenum">
              <a:rPr lang="en-VN" smtClean="0"/>
              <a:t>‹#›</a:t>
            </a:fld>
            <a:endParaRPr lang="en-VN"/>
          </a:p>
        </p:txBody>
      </p:sp>
    </p:spTree>
    <p:extLst>
      <p:ext uri="{BB962C8B-B14F-4D97-AF65-F5344CB8AC3E}">
        <p14:creationId xmlns:p14="http://schemas.microsoft.com/office/powerpoint/2010/main" val="1042823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DD166-7789-0F8B-3A7C-96C6E56A5D42}"/>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7CB0393C-BB34-1B7F-BF25-AF24F9095C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3D9CC3E5-0A43-E687-B638-667063EB4E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A46F1664-7C8B-9330-6EE3-56FA453F24C5}"/>
              </a:ext>
            </a:extLst>
          </p:cNvPr>
          <p:cNvSpPr>
            <a:spLocks noGrp="1"/>
          </p:cNvSpPr>
          <p:nvPr>
            <p:ph type="dt" sz="half" idx="10"/>
          </p:nvPr>
        </p:nvSpPr>
        <p:spPr/>
        <p:txBody>
          <a:bodyPr/>
          <a:lstStyle/>
          <a:p>
            <a:fld id="{B7881E5B-6886-1541-99A1-EE3E12DF9669}" type="datetimeFigureOut">
              <a:rPr lang="en-VN" smtClean="0"/>
              <a:t>10/05/2023</a:t>
            </a:fld>
            <a:endParaRPr lang="en-VN"/>
          </a:p>
        </p:txBody>
      </p:sp>
      <p:sp>
        <p:nvSpPr>
          <p:cNvPr id="6" name="Footer Placeholder 5">
            <a:extLst>
              <a:ext uri="{FF2B5EF4-FFF2-40B4-BE49-F238E27FC236}">
                <a16:creationId xmlns:a16="http://schemas.microsoft.com/office/drawing/2014/main" id="{FF01B601-2BA5-8824-D9BD-F76F40A9AA70}"/>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FB2076F1-EBC3-96DF-8202-68A62D9BD2F6}"/>
              </a:ext>
            </a:extLst>
          </p:cNvPr>
          <p:cNvSpPr>
            <a:spLocks noGrp="1"/>
          </p:cNvSpPr>
          <p:nvPr>
            <p:ph type="sldNum" sz="quarter" idx="12"/>
          </p:nvPr>
        </p:nvSpPr>
        <p:spPr/>
        <p:txBody>
          <a:bodyPr/>
          <a:lstStyle/>
          <a:p>
            <a:fld id="{7C654F93-E0BC-DE46-B0B1-7F7347F2DC59}" type="slidenum">
              <a:rPr lang="en-VN" smtClean="0"/>
              <a:t>‹#›</a:t>
            </a:fld>
            <a:endParaRPr lang="en-VN"/>
          </a:p>
        </p:txBody>
      </p:sp>
    </p:spTree>
    <p:extLst>
      <p:ext uri="{BB962C8B-B14F-4D97-AF65-F5344CB8AC3E}">
        <p14:creationId xmlns:p14="http://schemas.microsoft.com/office/powerpoint/2010/main" val="3522820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D7A1B-0271-023C-14FF-8151F3549810}"/>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45AA6115-2008-6E06-C337-A02426316F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64BE8B-EA3E-2D7B-5DC9-34B264A829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3BCE65A9-AE95-56CF-F797-C0CCE54F04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3563E7-F306-4498-B67C-176750D797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5C2C0304-E498-463F-1255-F681909BBA1F}"/>
              </a:ext>
            </a:extLst>
          </p:cNvPr>
          <p:cNvSpPr>
            <a:spLocks noGrp="1"/>
          </p:cNvSpPr>
          <p:nvPr>
            <p:ph type="dt" sz="half" idx="10"/>
          </p:nvPr>
        </p:nvSpPr>
        <p:spPr/>
        <p:txBody>
          <a:bodyPr/>
          <a:lstStyle/>
          <a:p>
            <a:fld id="{B7881E5B-6886-1541-99A1-EE3E12DF9669}" type="datetimeFigureOut">
              <a:rPr lang="en-VN" smtClean="0"/>
              <a:t>10/05/2023</a:t>
            </a:fld>
            <a:endParaRPr lang="en-VN"/>
          </a:p>
        </p:txBody>
      </p:sp>
      <p:sp>
        <p:nvSpPr>
          <p:cNvPr id="8" name="Footer Placeholder 7">
            <a:extLst>
              <a:ext uri="{FF2B5EF4-FFF2-40B4-BE49-F238E27FC236}">
                <a16:creationId xmlns:a16="http://schemas.microsoft.com/office/drawing/2014/main" id="{01F65DF5-799C-65F9-7FEF-F394AAD4232D}"/>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1B556D4E-AEDC-B3D5-13CC-A2BE240278CA}"/>
              </a:ext>
            </a:extLst>
          </p:cNvPr>
          <p:cNvSpPr>
            <a:spLocks noGrp="1"/>
          </p:cNvSpPr>
          <p:nvPr>
            <p:ph type="sldNum" sz="quarter" idx="12"/>
          </p:nvPr>
        </p:nvSpPr>
        <p:spPr/>
        <p:txBody>
          <a:bodyPr/>
          <a:lstStyle/>
          <a:p>
            <a:fld id="{7C654F93-E0BC-DE46-B0B1-7F7347F2DC59}" type="slidenum">
              <a:rPr lang="en-VN" smtClean="0"/>
              <a:t>‹#›</a:t>
            </a:fld>
            <a:endParaRPr lang="en-VN"/>
          </a:p>
        </p:txBody>
      </p:sp>
    </p:spTree>
    <p:extLst>
      <p:ext uri="{BB962C8B-B14F-4D97-AF65-F5344CB8AC3E}">
        <p14:creationId xmlns:p14="http://schemas.microsoft.com/office/powerpoint/2010/main" val="482288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1B0F3-0C94-B555-3434-B3A4B920387D}"/>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8CD1BCF6-4BE4-117A-1C58-9B26A3C980F8}"/>
              </a:ext>
            </a:extLst>
          </p:cNvPr>
          <p:cNvSpPr>
            <a:spLocks noGrp="1"/>
          </p:cNvSpPr>
          <p:nvPr>
            <p:ph type="dt" sz="half" idx="10"/>
          </p:nvPr>
        </p:nvSpPr>
        <p:spPr/>
        <p:txBody>
          <a:bodyPr/>
          <a:lstStyle/>
          <a:p>
            <a:fld id="{B7881E5B-6886-1541-99A1-EE3E12DF9669}" type="datetimeFigureOut">
              <a:rPr lang="en-VN" smtClean="0"/>
              <a:t>10/05/2023</a:t>
            </a:fld>
            <a:endParaRPr lang="en-VN"/>
          </a:p>
        </p:txBody>
      </p:sp>
      <p:sp>
        <p:nvSpPr>
          <p:cNvPr id="4" name="Footer Placeholder 3">
            <a:extLst>
              <a:ext uri="{FF2B5EF4-FFF2-40B4-BE49-F238E27FC236}">
                <a16:creationId xmlns:a16="http://schemas.microsoft.com/office/drawing/2014/main" id="{B0D71A5A-77AB-7AF7-807B-A28458D20ED9}"/>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96753DAF-EBFE-1EF6-A7F0-37F70F4F8237}"/>
              </a:ext>
            </a:extLst>
          </p:cNvPr>
          <p:cNvSpPr>
            <a:spLocks noGrp="1"/>
          </p:cNvSpPr>
          <p:nvPr>
            <p:ph type="sldNum" sz="quarter" idx="12"/>
          </p:nvPr>
        </p:nvSpPr>
        <p:spPr/>
        <p:txBody>
          <a:bodyPr/>
          <a:lstStyle/>
          <a:p>
            <a:fld id="{7C654F93-E0BC-DE46-B0B1-7F7347F2DC59}" type="slidenum">
              <a:rPr lang="en-VN" smtClean="0"/>
              <a:t>‹#›</a:t>
            </a:fld>
            <a:endParaRPr lang="en-VN"/>
          </a:p>
        </p:txBody>
      </p:sp>
    </p:spTree>
    <p:extLst>
      <p:ext uri="{BB962C8B-B14F-4D97-AF65-F5344CB8AC3E}">
        <p14:creationId xmlns:p14="http://schemas.microsoft.com/office/powerpoint/2010/main" val="610159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55B0F8-712E-51EA-E745-7968A28AB2F3}"/>
              </a:ext>
            </a:extLst>
          </p:cNvPr>
          <p:cNvSpPr>
            <a:spLocks noGrp="1"/>
          </p:cNvSpPr>
          <p:nvPr>
            <p:ph type="dt" sz="half" idx="10"/>
          </p:nvPr>
        </p:nvSpPr>
        <p:spPr/>
        <p:txBody>
          <a:bodyPr/>
          <a:lstStyle/>
          <a:p>
            <a:fld id="{B7881E5B-6886-1541-99A1-EE3E12DF9669}" type="datetimeFigureOut">
              <a:rPr lang="en-VN" smtClean="0"/>
              <a:t>10/05/2023</a:t>
            </a:fld>
            <a:endParaRPr lang="en-VN"/>
          </a:p>
        </p:txBody>
      </p:sp>
      <p:sp>
        <p:nvSpPr>
          <p:cNvPr id="3" name="Footer Placeholder 2">
            <a:extLst>
              <a:ext uri="{FF2B5EF4-FFF2-40B4-BE49-F238E27FC236}">
                <a16:creationId xmlns:a16="http://schemas.microsoft.com/office/drawing/2014/main" id="{962F1992-F205-5B5A-CBC9-B0E51E6EC00D}"/>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F7B76EB7-08D5-53B2-BF91-BA9F79F74B9C}"/>
              </a:ext>
            </a:extLst>
          </p:cNvPr>
          <p:cNvSpPr>
            <a:spLocks noGrp="1"/>
          </p:cNvSpPr>
          <p:nvPr>
            <p:ph type="sldNum" sz="quarter" idx="12"/>
          </p:nvPr>
        </p:nvSpPr>
        <p:spPr/>
        <p:txBody>
          <a:bodyPr/>
          <a:lstStyle/>
          <a:p>
            <a:fld id="{7C654F93-E0BC-DE46-B0B1-7F7347F2DC59}" type="slidenum">
              <a:rPr lang="en-VN" smtClean="0"/>
              <a:t>‹#›</a:t>
            </a:fld>
            <a:endParaRPr lang="en-VN"/>
          </a:p>
        </p:txBody>
      </p:sp>
    </p:spTree>
    <p:extLst>
      <p:ext uri="{BB962C8B-B14F-4D97-AF65-F5344CB8AC3E}">
        <p14:creationId xmlns:p14="http://schemas.microsoft.com/office/powerpoint/2010/main" val="3864576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A7052-1AA1-6F10-2086-204EF7901C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85524803-6247-2A3C-3C80-74BD7DC117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C7317B10-BA60-0EF2-08D9-5F67110BC7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42D7F3-C425-B899-86C1-353B3D0FBBD7}"/>
              </a:ext>
            </a:extLst>
          </p:cNvPr>
          <p:cNvSpPr>
            <a:spLocks noGrp="1"/>
          </p:cNvSpPr>
          <p:nvPr>
            <p:ph type="dt" sz="half" idx="10"/>
          </p:nvPr>
        </p:nvSpPr>
        <p:spPr/>
        <p:txBody>
          <a:bodyPr/>
          <a:lstStyle/>
          <a:p>
            <a:fld id="{B7881E5B-6886-1541-99A1-EE3E12DF9669}" type="datetimeFigureOut">
              <a:rPr lang="en-VN" smtClean="0"/>
              <a:t>10/05/2023</a:t>
            </a:fld>
            <a:endParaRPr lang="en-VN"/>
          </a:p>
        </p:txBody>
      </p:sp>
      <p:sp>
        <p:nvSpPr>
          <p:cNvPr id="6" name="Footer Placeholder 5">
            <a:extLst>
              <a:ext uri="{FF2B5EF4-FFF2-40B4-BE49-F238E27FC236}">
                <a16:creationId xmlns:a16="http://schemas.microsoft.com/office/drawing/2014/main" id="{C9CAF09E-25EB-D453-9EF5-8E56E8D05F74}"/>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923C7772-DDFE-55F0-444A-F62ADE769038}"/>
              </a:ext>
            </a:extLst>
          </p:cNvPr>
          <p:cNvSpPr>
            <a:spLocks noGrp="1"/>
          </p:cNvSpPr>
          <p:nvPr>
            <p:ph type="sldNum" sz="quarter" idx="12"/>
          </p:nvPr>
        </p:nvSpPr>
        <p:spPr/>
        <p:txBody>
          <a:bodyPr/>
          <a:lstStyle/>
          <a:p>
            <a:fld id="{7C654F93-E0BC-DE46-B0B1-7F7347F2DC59}" type="slidenum">
              <a:rPr lang="en-VN" smtClean="0"/>
              <a:t>‹#›</a:t>
            </a:fld>
            <a:endParaRPr lang="en-VN"/>
          </a:p>
        </p:txBody>
      </p:sp>
    </p:spTree>
    <p:extLst>
      <p:ext uri="{BB962C8B-B14F-4D97-AF65-F5344CB8AC3E}">
        <p14:creationId xmlns:p14="http://schemas.microsoft.com/office/powerpoint/2010/main" val="4016495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D39DE-8580-F8A8-A849-8E007A9EC1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3EA2CB04-5B51-87A7-9A67-4134FAB83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C5BBDAE7-E18D-B30E-48EC-EACED787EE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2E185F-F5E1-0F27-AEEA-CB564841DBE8}"/>
              </a:ext>
            </a:extLst>
          </p:cNvPr>
          <p:cNvSpPr>
            <a:spLocks noGrp="1"/>
          </p:cNvSpPr>
          <p:nvPr>
            <p:ph type="dt" sz="half" idx="10"/>
          </p:nvPr>
        </p:nvSpPr>
        <p:spPr/>
        <p:txBody>
          <a:bodyPr/>
          <a:lstStyle/>
          <a:p>
            <a:fld id="{B7881E5B-6886-1541-99A1-EE3E12DF9669}" type="datetimeFigureOut">
              <a:rPr lang="en-VN" smtClean="0"/>
              <a:t>10/05/2023</a:t>
            </a:fld>
            <a:endParaRPr lang="en-VN"/>
          </a:p>
        </p:txBody>
      </p:sp>
      <p:sp>
        <p:nvSpPr>
          <p:cNvPr id="6" name="Footer Placeholder 5">
            <a:extLst>
              <a:ext uri="{FF2B5EF4-FFF2-40B4-BE49-F238E27FC236}">
                <a16:creationId xmlns:a16="http://schemas.microsoft.com/office/drawing/2014/main" id="{56D3D781-EDF7-06B8-E7D5-7A97932A4750}"/>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C3ABA3A8-E549-BF88-6213-DFD2E3F5EB86}"/>
              </a:ext>
            </a:extLst>
          </p:cNvPr>
          <p:cNvSpPr>
            <a:spLocks noGrp="1"/>
          </p:cNvSpPr>
          <p:nvPr>
            <p:ph type="sldNum" sz="quarter" idx="12"/>
          </p:nvPr>
        </p:nvSpPr>
        <p:spPr/>
        <p:txBody>
          <a:bodyPr/>
          <a:lstStyle/>
          <a:p>
            <a:fld id="{7C654F93-E0BC-DE46-B0B1-7F7347F2DC59}" type="slidenum">
              <a:rPr lang="en-VN" smtClean="0"/>
              <a:t>‹#›</a:t>
            </a:fld>
            <a:endParaRPr lang="en-VN"/>
          </a:p>
        </p:txBody>
      </p:sp>
    </p:spTree>
    <p:extLst>
      <p:ext uri="{BB962C8B-B14F-4D97-AF65-F5344CB8AC3E}">
        <p14:creationId xmlns:p14="http://schemas.microsoft.com/office/powerpoint/2010/main" val="718474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66F76B-55BF-80C3-679B-2608D2B066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F7171FF7-D9AC-B2BC-BE31-3975FEDAB8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07D3837C-17B7-5669-4F29-1675126FAB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881E5B-6886-1541-99A1-EE3E12DF9669}" type="datetimeFigureOut">
              <a:rPr lang="en-VN" smtClean="0"/>
              <a:t>10/05/2023</a:t>
            </a:fld>
            <a:endParaRPr lang="en-VN"/>
          </a:p>
        </p:txBody>
      </p:sp>
      <p:sp>
        <p:nvSpPr>
          <p:cNvPr id="5" name="Footer Placeholder 4">
            <a:extLst>
              <a:ext uri="{FF2B5EF4-FFF2-40B4-BE49-F238E27FC236}">
                <a16:creationId xmlns:a16="http://schemas.microsoft.com/office/drawing/2014/main" id="{A2474D4C-34A5-DDFB-40F9-65F953C73E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a:extLst>
              <a:ext uri="{FF2B5EF4-FFF2-40B4-BE49-F238E27FC236}">
                <a16:creationId xmlns:a16="http://schemas.microsoft.com/office/drawing/2014/main" id="{887E0E6D-B32A-FBB2-537A-EB5B9221F1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654F93-E0BC-DE46-B0B1-7F7347F2DC59}" type="slidenum">
              <a:rPr lang="en-VN" smtClean="0"/>
              <a:t>‹#›</a:t>
            </a:fld>
            <a:endParaRPr lang="en-VN"/>
          </a:p>
        </p:txBody>
      </p:sp>
    </p:spTree>
    <p:extLst>
      <p:ext uri="{BB962C8B-B14F-4D97-AF65-F5344CB8AC3E}">
        <p14:creationId xmlns:p14="http://schemas.microsoft.com/office/powerpoint/2010/main" val="2022817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9DFF3-B915-02B8-C9D7-7F7FB5BC7B66}"/>
              </a:ext>
            </a:extLst>
          </p:cNvPr>
          <p:cNvSpPr>
            <a:spLocks noGrp="1"/>
          </p:cNvSpPr>
          <p:nvPr>
            <p:ph type="ctrTitle"/>
          </p:nvPr>
        </p:nvSpPr>
        <p:spPr>
          <a:xfrm>
            <a:off x="1747520" y="1041400"/>
            <a:ext cx="9144000" cy="2387600"/>
          </a:xfrm>
        </p:spPr>
        <p:txBody>
          <a:bodyPr/>
          <a:lstStyle/>
          <a:p>
            <a:r>
              <a:rPr lang="en-VN" dirty="0"/>
              <a:t>SKIN ABNORMAL DETECTION</a:t>
            </a:r>
          </a:p>
        </p:txBody>
      </p:sp>
      <p:sp>
        <p:nvSpPr>
          <p:cNvPr id="3" name="Subtitle 2">
            <a:extLst>
              <a:ext uri="{FF2B5EF4-FFF2-40B4-BE49-F238E27FC236}">
                <a16:creationId xmlns:a16="http://schemas.microsoft.com/office/drawing/2014/main" id="{38D24CEF-4022-2210-A3E8-C2774EC42D2D}"/>
              </a:ext>
            </a:extLst>
          </p:cNvPr>
          <p:cNvSpPr>
            <a:spLocks noGrp="1"/>
          </p:cNvSpPr>
          <p:nvPr>
            <p:ph type="subTitle" idx="1"/>
          </p:nvPr>
        </p:nvSpPr>
        <p:spPr>
          <a:xfrm>
            <a:off x="1747520" y="3429000"/>
            <a:ext cx="9144000" cy="1655762"/>
          </a:xfrm>
        </p:spPr>
        <p:txBody>
          <a:bodyPr/>
          <a:lstStyle/>
          <a:p>
            <a:r>
              <a:rPr lang="en-US" dirty="0"/>
              <a:t>W</a:t>
            </a:r>
            <a:r>
              <a:rPr lang="en-VN" dirty="0"/>
              <a:t>ith mmsegmentation</a:t>
            </a:r>
          </a:p>
        </p:txBody>
      </p:sp>
    </p:spTree>
    <p:extLst>
      <p:ext uri="{BB962C8B-B14F-4D97-AF65-F5344CB8AC3E}">
        <p14:creationId xmlns:p14="http://schemas.microsoft.com/office/powerpoint/2010/main" val="3292864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4D02D-6D7F-C196-B40F-A6A099C5B673}"/>
              </a:ext>
            </a:extLst>
          </p:cNvPr>
          <p:cNvSpPr>
            <a:spLocks noGrp="1"/>
          </p:cNvSpPr>
          <p:nvPr>
            <p:ph type="title"/>
          </p:nvPr>
        </p:nvSpPr>
        <p:spPr>
          <a:xfrm>
            <a:off x="920417" y="1155948"/>
            <a:ext cx="8448174" cy="2073275"/>
          </a:xfrm>
        </p:spPr>
        <p:txBody>
          <a:bodyPr>
            <a:normAutofit/>
          </a:bodyPr>
          <a:lstStyle/>
          <a:p>
            <a:r>
              <a:rPr lang="en-VN" dirty="0">
                <a:solidFill>
                  <a:schemeClr val="accent2">
                    <a:lumMod val="50000"/>
                  </a:schemeClr>
                </a:solidFill>
              </a:rPr>
              <a:t>Review: </a:t>
            </a:r>
            <a:br>
              <a:rPr lang="en-VN" dirty="0"/>
            </a:br>
            <a:r>
              <a:rPr lang="en-VN" sz="1800" dirty="0"/>
              <a:t>The model does extremely good at predict the abnormal region of for all the test images. </a:t>
            </a:r>
            <a:br>
              <a:rPr lang="en-VN" sz="1800" dirty="0"/>
            </a:br>
            <a:r>
              <a:rPr lang="en-VN" sz="1800" dirty="0"/>
              <a:t>At the early stage of trainning, model reach high accuracy, and then quickly to converge. </a:t>
            </a:r>
            <a:br>
              <a:rPr lang="en-VN" sz="1800" dirty="0"/>
            </a:br>
            <a:endParaRPr lang="en-VN" sz="1800" dirty="0"/>
          </a:p>
        </p:txBody>
      </p:sp>
      <p:pic>
        <p:nvPicPr>
          <p:cNvPr id="4" name="Content Placeholder 3">
            <a:extLst>
              <a:ext uri="{FF2B5EF4-FFF2-40B4-BE49-F238E27FC236}">
                <a16:creationId xmlns:a16="http://schemas.microsoft.com/office/drawing/2014/main" id="{65209359-8A31-F5A4-9F1D-23D28E4ABCC5}"/>
              </a:ext>
            </a:extLst>
          </p:cNvPr>
          <p:cNvPicPr>
            <a:picLocks noGrp="1" noChangeAspect="1"/>
          </p:cNvPicPr>
          <p:nvPr>
            <p:ph idx="1"/>
          </p:nvPr>
        </p:nvPicPr>
        <p:blipFill>
          <a:blip r:embed="rId2"/>
          <a:stretch>
            <a:fillRect/>
          </a:stretch>
        </p:blipFill>
        <p:spPr>
          <a:xfrm>
            <a:off x="784644" y="3827805"/>
            <a:ext cx="5138904" cy="1681066"/>
          </a:xfrm>
          <a:prstGeom prst="rect">
            <a:avLst/>
          </a:prstGeom>
        </p:spPr>
      </p:pic>
      <p:pic>
        <p:nvPicPr>
          <p:cNvPr id="3074" name="Picture 2" descr="Không có mô tả.">
            <a:extLst>
              <a:ext uri="{FF2B5EF4-FFF2-40B4-BE49-F238E27FC236}">
                <a16:creationId xmlns:a16="http://schemas.microsoft.com/office/drawing/2014/main" id="{7A540937-87AE-C2E9-12A5-197BA4AB20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8453" y="3560021"/>
            <a:ext cx="5470358" cy="2216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582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61B9-B91B-3E57-1182-89F14E15C356}"/>
              </a:ext>
            </a:extLst>
          </p:cNvPr>
          <p:cNvSpPr>
            <a:spLocks noGrp="1"/>
          </p:cNvSpPr>
          <p:nvPr>
            <p:ph type="title"/>
          </p:nvPr>
        </p:nvSpPr>
        <p:spPr>
          <a:xfrm>
            <a:off x="838200" y="365125"/>
            <a:ext cx="10515600" cy="2698709"/>
          </a:xfrm>
        </p:spPr>
        <p:txBody>
          <a:bodyPr>
            <a:normAutofit fontScale="90000"/>
          </a:bodyPr>
          <a:lstStyle/>
          <a:p>
            <a:r>
              <a:rPr lang="en-VN" dirty="0"/>
              <a:t>Method used:  OCRNET</a:t>
            </a:r>
            <a:br>
              <a:rPr lang="en-VN" dirty="0"/>
            </a:br>
            <a:r>
              <a:rPr lang="en-VN" sz="2700" dirty="0"/>
              <a:t>Config file: </a:t>
            </a:r>
            <a:r>
              <a:rPr lang="en-US" sz="2200" b="0" dirty="0" err="1">
                <a:solidFill>
                  <a:srgbClr val="CE9178"/>
                </a:solidFill>
                <a:effectLst/>
                <a:latin typeface="Courier New" panose="02070309020205020404" pitchFamily="49" charset="0"/>
              </a:rPr>
              <a:t>ocnfigs</a:t>
            </a:r>
            <a:r>
              <a:rPr lang="en-US" sz="2200" b="0" dirty="0">
                <a:solidFill>
                  <a:srgbClr val="CE9178"/>
                </a:solidFill>
                <a:effectLst/>
                <a:latin typeface="Courier New" panose="02070309020205020404" pitchFamily="49" charset="0"/>
              </a:rPr>
              <a:t>/</a:t>
            </a:r>
            <a:r>
              <a:rPr lang="en-US" sz="2200" b="0" dirty="0" err="1">
                <a:solidFill>
                  <a:srgbClr val="CE9178"/>
                </a:solidFill>
                <a:effectLst/>
                <a:latin typeface="Courier New" panose="02070309020205020404" pitchFamily="49" charset="0"/>
              </a:rPr>
              <a:t>ocrnet</a:t>
            </a:r>
            <a:r>
              <a:rPr lang="en-US" sz="2200" b="0" dirty="0">
                <a:solidFill>
                  <a:srgbClr val="CE9178"/>
                </a:solidFill>
                <a:effectLst/>
                <a:latin typeface="Courier New" panose="02070309020205020404" pitchFamily="49" charset="0"/>
              </a:rPr>
              <a:t>/ocrnet_hr18s_4xb2-40k_cityscapes-512x1024.py</a:t>
            </a:r>
            <a:br>
              <a:rPr lang="en-US" sz="2200" b="0" dirty="0">
                <a:solidFill>
                  <a:srgbClr val="CE9178"/>
                </a:solidFill>
                <a:effectLst/>
                <a:latin typeface="Courier New" panose="02070309020205020404" pitchFamily="49" charset="0"/>
              </a:rPr>
            </a:br>
            <a:r>
              <a:rPr lang="en-US" sz="2200" b="0" dirty="0" err="1">
                <a:solidFill>
                  <a:schemeClr val="tx1">
                    <a:lumMod val="95000"/>
                    <a:lumOff val="5000"/>
                  </a:schemeClr>
                </a:solidFill>
                <a:effectLst/>
                <a:latin typeface="Courier New" panose="02070309020205020404" pitchFamily="49" charset="0"/>
              </a:rPr>
              <a:t>Checkpoin</a:t>
            </a:r>
            <a:r>
              <a:rPr lang="en-US" sz="2200" b="0" dirty="0">
                <a:solidFill>
                  <a:schemeClr val="tx1">
                    <a:lumMod val="95000"/>
                    <a:lumOff val="5000"/>
                  </a:schemeClr>
                </a:solidFill>
                <a:effectLst/>
                <a:latin typeface="Courier New" panose="02070309020205020404" pitchFamily="49" charset="0"/>
              </a:rPr>
              <a:t> file: </a:t>
            </a:r>
            <a:r>
              <a:rPr lang="en-US" sz="1600" b="0" dirty="0">
                <a:solidFill>
                  <a:srgbClr val="CE9178"/>
                </a:solidFill>
                <a:effectLst/>
                <a:latin typeface="Courier New" panose="02070309020205020404" pitchFamily="49" charset="0"/>
              </a:rPr>
              <a:t>https://</a:t>
            </a:r>
            <a:r>
              <a:rPr lang="en-US" sz="1600" b="0" dirty="0" err="1">
                <a:solidFill>
                  <a:srgbClr val="CE9178"/>
                </a:solidFill>
                <a:effectLst/>
                <a:latin typeface="Courier New" panose="02070309020205020404" pitchFamily="49" charset="0"/>
              </a:rPr>
              <a:t>download.openmmlab.com</a:t>
            </a:r>
            <a:r>
              <a:rPr lang="en-US" sz="1600" b="0" dirty="0">
                <a:solidFill>
                  <a:srgbClr val="CE9178"/>
                </a:solidFill>
                <a:effectLst/>
                <a:latin typeface="Courier New" panose="02070309020205020404" pitchFamily="49" charset="0"/>
              </a:rPr>
              <a:t>/</a:t>
            </a:r>
            <a:r>
              <a:rPr lang="en-US" sz="1600" b="0" dirty="0" err="1">
                <a:solidFill>
                  <a:srgbClr val="CE9178"/>
                </a:solidFill>
                <a:effectLst/>
                <a:latin typeface="Courier New" panose="02070309020205020404" pitchFamily="49" charset="0"/>
              </a:rPr>
              <a:t>mmsegmentation</a:t>
            </a:r>
            <a:r>
              <a:rPr lang="en-US" sz="1600" b="0" dirty="0">
                <a:solidFill>
                  <a:srgbClr val="CE9178"/>
                </a:solidFill>
                <a:effectLst/>
                <a:latin typeface="Courier New" panose="02070309020205020404" pitchFamily="49" charset="0"/>
              </a:rPr>
              <a:t>/v0.5/</a:t>
            </a:r>
            <a:r>
              <a:rPr lang="en-US" sz="1600" b="0" dirty="0" err="1">
                <a:solidFill>
                  <a:srgbClr val="CE9178"/>
                </a:solidFill>
                <a:effectLst/>
                <a:latin typeface="Courier New" panose="02070309020205020404" pitchFamily="49" charset="0"/>
              </a:rPr>
              <a:t>ocrnet</a:t>
            </a:r>
            <a:r>
              <a:rPr lang="en-US" sz="1600" b="0" dirty="0">
                <a:solidFill>
                  <a:srgbClr val="CE9178"/>
                </a:solidFill>
                <a:effectLst/>
                <a:latin typeface="Courier New" panose="02070309020205020404" pitchFamily="49" charset="0"/>
              </a:rPr>
              <a:t>/ocrnet_hr18s_4xb2-40k_cityscapes-512x1024/ocrnet_hr18s_4xb2-40k_cityscapes-512x1024_20230227_145026-6c052a14.pth</a:t>
            </a:r>
            <a:br>
              <a:rPr lang="en-US" b="0" dirty="0">
                <a:solidFill>
                  <a:srgbClr val="D4D4D4"/>
                </a:solidFill>
                <a:effectLst/>
                <a:latin typeface="Courier New" panose="02070309020205020404" pitchFamily="49" charset="0"/>
              </a:rPr>
            </a:br>
            <a:endParaRPr lang="en-VN" dirty="0"/>
          </a:p>
        </p:txBody>
      </p:sp>
      <p:pic>
        <p:nvPicPr>
          <p:cNvPr id="1026" name="Picture 2">
            <a:extLst>
              <a:ext uri="{FF2B5EF4-FFF2-40B4-BE49-F238E27FC236}">
                <a16:creationId xmlns:a16="http://schemas.microsoft.com/office/drawing/2014/main" id="{A42DDB10-DA10-065D-FF01-446C6C4E0C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8190" y="2983717"/>
            <a:ext cx="9470774" cy="2327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420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9E9D3-4B75-39ED-2328-98B2E75B2815}"/>
              </a:ext>
            </a:extLst>
          </p:cNvPr>
          <p:cNvSpPr>
            <a:spLocks noGrp="1"/>
          </p:cNvSpPr>
          <p:nvPr>
            <p:ph type="title"/>
          </p:nvPr>
        </p:nvSpPr>
        <p:spPr/>
        <p:txBody>
          <a:bodyPr/>
          <a:lstStyle/>
          <a:p>
            <a:r>
              <a:rPr lang="en-VN" dirty="0">
                <a:solidFill>
                  <a:schemeClr val="accent1">
                    <a:lumMod val="75000"/>
                  </a:schemeClr>
                </a:solidFill>
              </a:rPr>
              <a:t>Config file modified :</a:t>
            </a:r>
          </a:p>
        </p:txBody>
      </p:sp>
      <p:sp>
        <p:nvSpPr>
          <p:cNvPr id="3" name="Content Placeholder 2">
            <a:extLst>
              <a:ext uri="{FF2B5EF4-FFF2-40B4-BE49-F238E27FC236}">
                <a16:creationId xmlns:a16="http://schemas.microsoft.com/office/drawing/2014/main" id="{C67818FE-1656-FB07-1E47-848D1AD568F1}"/>
              </a:ext>
            </a:extLst>
          </p:cNvPr>
          <p:cNvSpPr>
            <a:spLocks noGrp="1"/>
          </p:cNvSpPr>
          <p:nvPr>
            <p:ph idx="1"/>
          </p:nvPr>
        </p:nvSpPr>
        <p:spPr/>
        <p:txBody>
          <a:bodyPr/>
          <a:lstStyle/>
          <a:p>
            <a:r>
              <a:rPr lang="en-VN" dirty="0"/>
              <a:t>Change data path, datatype</a:t>
            </a:r>
          </a:p>
          <a:p>
            <a:r>
              <a:rPr lang="en-VN" dirty="0"/>
              <a:t>Define number of batches and gpu </a:t>
            </a:r>
          </a:p>
          <a:p>
            <a:r>
              <a:rPr lang="en-VN" dirty="0"/>
              <a:t>Define default hook for logging and saving checkpoint</a:t>
            </a:r>
          </a:p>
          <a:p>
            <a:r>
              <a:rPr lang="en-VN" dirty="0"/>
              <a:t>Define dataset (type, root, prefix, pipeline)</a:t>
            </a:r>
          </a:p>
          <a:p>
            <a:r>
              <a:rPr lang="en-VN" dirty="0"/>
              <a:t>Define param_scheduler for auto modify learning rate</a:t>
            </a:r>
          </a:p>
          <a:p>
            <a:r>
              <a:rPr lang="en-VN" dirty="0"/>
              <a:t>Define the output num for two decoders</a:t>
            </a:r>
          </a:p>
          <a:p>
            <a:r>
              <a:rPr lang="en-VN" dirty="0"/>
              <a:t>Load check point pretrained</a:t>
            </a:r>
          </a:p>
          <a:p>
            <a:r>
              <a:rPr lang="en-VN" dirty="0"/>
              <a:t>Define epoch and iteration</a:t>
            </a:r>
          </a:p>
          <a:p>
            <a:endParaRPr lang="en-VN" dirty="0"/>
          </a:p>
        </p:txBody>
      </p:sp>
    </p:spTree>
    <p:extLst>
      <p:ext uri="{BB962C8B-B14F-4D97-AF65-F5344CB8AC3E}">
        <p14:creationId xmlns:p14="http://schemas.microsoft.com/office/powerpoint/2010/main" val="1286961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74C79-3921-1541-84C4-12415C73F528}"/>
              </a:ext>
            </a:extLst>
          </p:cNvPr>
          <p:cNvSpPr>
            <a:spLocks noGrp="1"/>
          </p:cNvSpPr>
          <p:nvPr>
            <p:ph type="title"/>
          </p:nvPr>
        </p:nvSpPr>
        <p:spPr>
          <a:xfrm>
            <a:off x="1335505" y="-1495759"/>
            <a:ext cx="10515600" cy="1325563"/>
          </a:xfrm>
        </p:spPr>
        <p:txBody>
          <a:bodyPr/>
          <a:lstStyle/>
          <a:p>
            <a:endParaRPr lang="en-VN" dirty="0"/>
          </a:p>
        </p:txBody>
      </p:sp>
      <p:sp>
        <p:nvSpPr>
          <p:cNvPr id="3" name="Content Placeholder 2">
            <a:extLst>
              <a:ext uri="{FF2B5EF4-FFF2-40B4-BE49-F238E27FC236}">
                <a16:creationId xmlns:a16="http://schemas.microsoft.com/office/drawing/2014/main" id="{4DEB8084-E818-8515-5574-6B505C6C1060}"/>
              </a:ext>
            </a:extLst>
          </p:cNvPr>
          <p:cNvSpPr>
            <a:spLocks noGrp="1"/>
          </p:cNvSpPr>
          <p:nvPr>
            <p:ph idx="1"/>
          </p:nvPr>
        </p:nvSpPr>
        <p:spPr>
          <a:xfrm>
            <a:off x="0" y="192505"/>
            <a:ext cx="16872284" cy="6898106"/>
          </a:xfrm>
        </p:spPr>
        <p:txBody>
          <a:bodyPr>
            <a:noAutofit/>
          </a:bodyPr>
          <a:lstStyle/>
          <a:p>
            <a:r>
              <a:rPr lang="en-US" sz="1400" b="0" dirty="0">
                <a:solidFill>
                  <a:schemeClr val="accent1">
                    <a:lumMod val="75000"/>
                  </a:schemeClr>
                </a:solidFill>
                <a:effectLst/>
                <a:latin typeface="Courier New" panose="02070309020205020404" pitchFamily="49" charset="0"/>
              </a:rPr>
              <a:t>#Define num of class</a:t>
            </a:r>
          </a:p>
          <a:p>
            <a:r>
              <a:rPr lang="en-US" sz="1400" b="0" dirty="0" err="1">
                <a:solidFill>
                  <a:schemeClr val="tx1">
                    <a:lumMod val="95000"/>
                    <a:lumOff val="5000"/>
                  </a:schemeClr>
                </a:solidFill>
                <a:effectLst/>
                <a:latin typeface="Courier New" panose="02070309020205020404" pitchFamily="49" charset="0"/>
              </a:rPr>
              <a:t>cfg.model.decode_head</a:t>
            </a:r>
            <a:r>
              <a:rPr lang="en-US" sz="1400" b="0" dirty="0">
                <a:solidFill>
                  <a:schemeClr val="tx1">
                    <a:lumMod val="95000"/>
                    <a:lumOff val="5000"/>
                  </a:schemeClr>
                </a:solidFill>
                <a:effectLst/>
                <a:latin typeface="Courier New" panose="02070309020205020404" pitchFamily="49" charset="0"/>
              </a:rPr>
              <a:t>[0].</a:t>
            </a:r>
            <a:r>
              <a:rPr lang="en-US" sz="1400" b="0" dirty="0" err="1">
                <a:solidFill>
                  <a:schemeClr val="tx1">
                    <a:lumMod val="95000"/>
                    <a:lumOff val="5000"/>
                  </a:schemeClr>
                </a:solidFill>
                <a:effectLst/>
                <a:latin typeface="Courier New" panose="02070309020205020404" pitchFamily="49" charset="0"/>
              </a:rPr>
              <a:t>num_classes</a:t>
            </a:r>
            <a:r>
              <a:rPr lang="en-US" sz="1400" b="0" dirty="0">
                <a:solidFill>
                  <a:schemeClr val="tx1">
                    <a:lumMod val="95000"/>
                    <a:lumOff val="5000"/>
                  </a:schemeClr>
                </a:solidFill>
                <a:effectLst/>
                <a:latin typeface="Courier New" panose="02070309020205020404" pitchFamily="49" charset="0"/>
              </a:rPr>
              <a:t> = 2</a:t>
            </a:r>
          </a:p>
          <a:p>
            <a:r>
              <a:rPr lang="en-US" sz="1400" b="0" dirty="0" err="1">
                <a:solidFill>
                  <a:schemeClr val="tx1">
                    <a:lumMod val="95000"/>
                    <a:lumOff val="5000"/>
                  </a:schemeClr>
                </a:solidFill>
                <a:effectLst/>
                <a:latin typeface="Courier New" panose="02070309020205020404" pitchFamily="49" charset="0"/>
              </a:rPr>
              <a:t>cfg.model.decode_head</a:t>
            </a:r>
            <a:r>
              <a:rPr lang="en-US" sz="1400" b="0" dirty="0">
                <a:solidFill>
                  <a:schemeClr val="tx1">
                    <a:lumMod val="95000"/>
                    <a:lumOff val="5000"/>
                  </a:schemeClr>
                </a:solidFill>
                <a:effectLst/>
                <a:latin typeface="Courier New" panose="02070309020205020404" pitchFamily="49" charset="0"/>
              </a:rPr>
              <a:t>[1].</a:t>
            </a:r>
            <a:r>
              <a:rPr lang="en-US" sz="1400" b="0" dirty="0" err="1">
                <a:solidFill>
                  <a:schemeClr val="tx1">
                    <a:lumMod val="95000"/>
                    <a:lumOff val="5000"/>
                  </a:schemeClr>
                </a:solidFill>
                <a:effectLst/>
                <a:latin typeface="Courier New" panose="02070309020205020404" pitchFamily="49" charset="0"/>
              </a:rPr>
              <a:t>num_classes</a:t>
            </a:r>
            <a:r>
              <a:rPr lang="en-US" sz="1400" b="0" dirty="0">
                <a:solidFill>
                  <a:schemeClr val="tx1">
                    <a:lumMod val="95000"/>
                    <a:lumOff val="5000"/>
                  </a:schemeClr>
                </a:solidFill>
                <a:effectLst/>
                <a:latin typeface="Courier New" panose="02070309020205020404" pitchFamily="49" charset="0"/>
              </a:rPr>
              <a:t> = 2</a:t>
            </a:r>
          </a:p>
          <a:p>
            <a:r>
              <a:rPr lang="en-US" sz="1400" b="0" dirty="0">
                <a:solidFill>
                  <a:schemeClr val="accent1">
                    <a:lumMod val="75000"/>
                  </a:schemeClr>
                </a:solidFill>
                <a:effectLst/>
                <a:latin typeface="Courier New" panose="02070309020205020404" pitchFamily="49" charset="0"/>
              </a:rPr>
              <a:t>#Define batch norm</a:t>
            </a:r>
          </a:p>
          <a:p>
            <a:r>
              <a:rPr lang="en-US" sz="1400" b="0" dirty="0" err="1">
                <a:solidFill>
                  <a:schemeClr val="tx1">
                    <a:lumMod val="95000"/>
                    <a:lumOff val="5000"/>
                  </a:schemeClr>
                </a:solidFill>
                <a:effectLst/>
                <a:latin typeface="Courier New" panose="02070309020205020404" pitchFamily="49" charset="0"/>
              </a:rPr>
              <a:t>cfg.norm_cfg</a:t>
            </a:r>
            <a:r>
              <a:rPr lang="en-US" sz="1400" b="0" dirty="0">
                <a:solidFill>
                  <a:schemeClr val="tx1">
                    <a:lumMod val="95000"/>
                    <a:lumOff val="5000"/>
                  </a:schemeClr>
                </a:solidFill>
                <a:effectLst/>
                <a:latin typeface="Courier New" panose="02070309020205020404" pitchFamily="49" charset="0"/>
              </a:rPr>
              <a:t> = </a:t>
            </a:r>
            <a:r>
              <a:rPr lang="en-US" sz="1400" b="0" dirty="0" err="1">
                <a:solidFill>
                  <a:schemeClr val="tx1">
                    <a:lumMod val="95000"/>
                    <a:lumOff val="5000"/>
                  </a:schemeClr>
                </a:solidFill>
                <a:effectLst/>
                <a:latin typeface="Courier New" panose="02070309020205020404" pitchFamily="49" charset="0"/>
              </a:rPr>
              <a:t>dict</a:t>
            </a:r>
            <a:r>
              <a:rPr lang="en-US" sz="1400" b="0" dirty="0">
                <a:solidFill>
                  <a:schemeClr val="tx1">
                    <a:lumMod val="95000"/>
                    <a:lumOff val="5000"/>
                  </a:schemeClr>
                </a:solidFill>
                <a:effectLst/>
                <a:latin typeface="Courier New" panose="02070309020205020404" pitchFamily="49" charset="0"/>
              </a:rPr>
              <a:t>(type='BN', </a:t>
            </a:r>
            <a:r>
              <a:rPr lang="en-US" sz="1400" b="0" dirty="0" err="1">
                <a:solidFill>
                  <a:schemeClr val="tx1">
                    <a:lumMod val="95000"/>
                    <a:lumOff val="5000"/>
                  </a:schemeClr>
                </a:solidFill>
                <a:effectLst/>
                <a:latin typeface="Courier New" panose="02070309020205020404" pitchFamily="49" charset="0"/>
              </a:rPr>
              <a:t>requires_grad</a:t>
            </a:r>
            <a:r>
              <a:rPr lang="en-US" sz="1400" b="0" dirty="0">
                <a:solidFill>
                  <a:schemeClr val="tx1">
                    <a:lumMod val="95000"/>
                    <a:lumOff val="5000"/>
                  </a:schemeClr>
                </a:solidFill>
                <a:effectLst/>
                <a:latin typeface="Courier New" panose="02070309020205020404" pitchFamily="49" charset="0"/>
              </a:rPr>
              <a:t>=True)</a:t>
            </a:r>
          </a:p>
          <a:p>
            <a:r>
              <a:rPr lang="en-US" sz="1400" b="0" dirty="0" err="1">
                <a:solidFill>
                  <a:schemeClr val="tx1">
                    <a:lumMod val="95000"/>
                    <a:lumOff val="5000"/>
                  </a:schemeClr>
                </a:solidFill>
                <a:effectLst/>
                <a:latin typeface="Courier New" panose="02070309020205020404" pitchFamily="49" charset="0"/>
              </a:rPr>
              <a:t>cfg.model.backbone.norm_cfg</a:t>
            </a:r>
            <a:r>
              <a:rPr lang="en-US" sz="1400" b="0" dirty="0">
                <a:solidFill>
                  <a:schemeClr val="tx1">
                    <a:lumMod val="95000"/>
                    <a:lumOff val="5000"/>
                  </a:schemeClr>
                </a:solidFill>
                <a:effectLst/>
                <a:latin typeface="Courier New" panose="02070309020205020404" pitchFamily="49" charset="0"/>
              </a:rPr>
              <a:t> = </a:t>
            </a:r>
            <a:r>
              <a:rPr lang="en-US" sz="1400" b="0" dirty="0" err="1">
                <a:solidFill>
                  <a:schemeClr val="tx1">
                    <a:lumMod val="95000"/>
                    <a:lumOff val="5000"/>
                  </a:schemeClr>
                </a:solidFill>
                <a:effectLst/>
                <a:latin typeface="Courier New" panose="02070309020205020404" pitchFamily="49" charset="0"/>
              </a:rPr>
              <a:t>cfg.norm_cfg</a:t>
            </a:r>
            <a:endParaRPr lang="en-US" sz="1400" b="0" dirty="0">
              <a:solidFill>
                <a:schemeClr val="tx1">
                  <a:lumMod val="95000"/>
                  <a:lumOff val="5000"/>
                </a:schemeClr>
              </a:solidFill>
              <a:effectLst/>
              <a:latin typeface="Courier New" panose="02070309020205020404" pitchFamily="49" charset="0"/>
            </a:endParaRPr>
          </a:p>
          <a:p>
            <a:r>
              <a:rPr lang="en-US" sz="1400" b="0" dirty="0" err="1">
                <a:solidFill>
                  <a:schemeClr val="tx1">
                    <a:lumMod val="95000"/>
                    <a:lumOff val="5000"/>
                  </a:schemeClr>
                </a:solidFill>
                <a:effectLst/>
                <a:latin typeface="Courier New" panose="02070309020205020404" pitchFamily="49" charset="0"/>
              </a:rPr>
              <a:t>cfg.model.decode_head</a:t>
            </a:r>
            <a:r>
              <a:rPr lang="en-US" sz="1400" b="0" dirty="0">
                <a:solidFill>
                  <a:schemeClr val="tx1">
                    <a:lumMod val="95000"/>
                    <a:lumOff val="5000"/>
                  </a:schemeClr>
                </a:solidFill>
                <a:effectLst/>
                <a:latin typeface="Courier New" panose="02070309020205020404" pitchFamily="49" charset="0"/>
              </a:rPr>
              <a:t>[0].</a:t>
            </a:r>
            <a:r>
              <a:rPr lang="en-US" sz="1400" b="0" dirty="0" err="1">
                <a:solidFill>
                  <a:schemeClr val="tx1">
                    <a:lumMod val="95000"/>
                    <a:lumOff val="5000"/>
                  </a:schemeClr>
                </a:solidFill>
                <a:effectLst/>
                <a:latin typeface="Courier New" panose="02070309020205020404" pitchFamily="49" charset="0"/>
              </a:rPr>
              <a:t>norm_cfg</a:t>
            </a:r>
            <a:r>
              <a:rPr lang="en-US" sz="1400" b="0" dirty="0">
                <a:solidFill>
                  <a:schemeClr val="tx1">
                    <a:lumMod val="95000"/>
                    <a:lumOff val="5000"/>
                  </a:schemeClr>
                </a:solidFill>
                <a:effectLst/>
                <a:latin typeface="Courier New" panose="02070309020205020404" pitchFamily="49" charset="0"/>
              </a:rPr>
              <a:t> = </a:t>
            </a:r>
            <a:r>
              <a:rPr lang="en-US" sz="1400" b="0" dirty="0" err="1">
                <a:solidFill>
                  <a:schemeClr val="tx1">
                    <a:lumMod val="95000"/>
                    <a:lumOff val="5000"/>
                  </a:schemeClr>
                </a:solidFill>
                <a:effectLst/>
                <a:latin typeface="Courier New" panose="02070309020205020404" pitchFamily="49" charset="0"/>
              </a:rPr>
              <a:t>cfg.norm_cfg</a:t>
            </a:r>
            <a:endParaRPr lang="en-US" sz="1400" b="0" dirty="0">
              <a:solidFill>
                <a:schemeClr val="tx1">
                  <a:lumMod val="95000"/>
                  <a:lumOff val="5000"/>
                </a:schemeClr>
              </a:solidFill>
              <a:effectLst/>
              <a:latin typeface="Courier New" panose="02070309020205020404" pitchFamily="49" charset="0"/>
            </a:endParaRPr>
          </a:p>
          <a:p>
            <a:r>
              <a:rPr lang="en-US" sz="1400" b="0" dirty="0" err="1">
                <a:solidFill>
                  <a:schemeClr val="tx1">
                    <a:lumMod val="95000"/>
                    <a:lumOff val="5000"/>
                  </a:schemeClr>
                </a:solidFill>
                <a:effectLst/>
                <a:latin typeface="Courier New" panose="02070309020205020404" pitchFamily="49" charset="0"/>
              </a:rPr>
              <a:t>cfg.model.decode_head</a:t>
            </a:r>
            <a:r>
              <a:rPr lang="en-US" sz="1400" b="0" dirty="0">
                <a:solidFill>
                  <a:schemeClr val="tx1">
                    <a:lumMod val="95000"/>
                    <a:lumOff val="5000"/>
                  </a:schemeClr>
                </a:solidFill>
                <a:effectLst/>
                <a:latin typeface="Courier New" panose="02070309020205020404" pitchFamily="49" charset="0"/>
              </a:rPr>
              <a:t>[1].</a:t>
            </a:r>
            <a:r>
              <a:rPr lang="en-US" sz="1400" b="0" dirty="0" err="1">
                <a:solidFill>
                  <a:schemeClr val="tx1">
                    <a:lumMod val="95000"/>
                    <a:lumOff val="5000"/>
                  </a:schemeClr>
                </a:solidFill>
                <a:effectLst/>
                <a:latin typeface="Courier New" panose="02070309020205020404" pitchFamily="49" charset="0"/>
              </a:rPr>
              <a:t>norm_cfg</a:t>
            </a:r>
            <a:r>
              <a:rPr lang="en-US" sz="1400" b="0" dirty="0">
                <a:solidFill>
                  <a:schemeClr val="tx1">
                    <a:lumMod val="95000"/>
                    <a:lumOff val="5000"/>
                  </a:schemeClr>
                </a:solidFill>
                <a:effectLst/>
                <a:latin typeface="Courier New" panose="02070309020205020404" pitchFamily="49" charset="0"/>
              </a:rPr>
              <a:t> = </a:t>
            </a:r>
            <a:r>
              <a:rPr lang="en-US" sz="1400" b="0" dirty="0" err="1">
                <a:solidFill>
                  <a:schemeClr val="tx1">
                    <a:lumMod val="95000"/>
                    <a:lumOff val="5000"/>
                  </a:schemeClr>
                </a:solidFill>
                <a:effectLst/>
                <a:latin typeface="Courier New" panose="02070309020205020404" pitchFamily="49" charset="0"/>
              </a:rPr>
              <a:t>cfg.norm_cfg</a:t>
            </a:r>
            <a:endParaRPr lang="en-US" sz="1400" b="0" dirty="0">
              <a:solidFill>
                <a:schemeClr val="tx1">
                  <a:lumMod val="95000"/>
                  <a:lumOff val="5000"/>
                </a:schemeClr>
              </a:solidFill>
              <a:effectLst/>
              <a:latin typeface="Courier New" panose="02070309020205020404" pitchFamily="49" charset="0"/>
            </a:endParaRPr>
          </a:p>
          <a:p>
            <a:r>
              <a:rPr lang="en-US" sz="1400" b="0" dirty="0">
                <a:solidFill>
                  <a:schemeClr val="accent1">
                    <a:lumMod val="75000"/>
                  </a:schemeClr>
                </a:solidFill>
                <a:effectLst/>
                <a:latin typeface="Courier New" panose="02070309020205020404" pitchFamily="49" charset="0"/>
              </a:rPr>
              <a:t># Modify dataset type and path</a:t>
            </a:r>
          </a:p>
          <a:p>
            <a:r>
              <a:rPr lang="en-US" sz="1400" b="0" dirty="0" err="1">
                <a:solidFill>
                  <a:schemeClr val="tx1">
                    <a:lumMod val="95000"/>
                    <a:lumOff val="5000"/>
                  </a:schemeClr>
                </a:solidFill>
                <a:effectLst/>
                <a:latin typeface="Courier New" panose="02070309020205020404" pitchFamily="49" charset="0"/>
              </a:rPr>
              <a:t>cfg.dataset_type</a:t>
            </a:r>
            <a:r>
              <a:rPr lang="en-US" sz="1400" b="0" dirty="0">
                <a:solidFill>
                  <a:schemeClr val="tx1">
                    <a:lumMod val="95000"/>
                    <a:lumOff val="5000"/>
                  </a:schemeClr>
                </a:solidFill>
                <a:effectLst/>
                <a:latin typeface="Courier New" panose="02070309020205020404" pitchFamily="49" charset="0"/>
              </a:rPr>
              <a:t> = 'ISICDATASET_'</a:t>
            </a:r>
          </a:p>
          <a:p>
            <a:r>
              <a:rPr lang="en-US" sz="1400" b="0" dirty="0" err="1">
                <a:solidFill>
                  <a:schemeClr val="tx1">
                    <a:lumMod val="95000"/>
                    <a:lumOff val="5000"/>
                  </a:schemeClr>
                </a:solidFill>
                <a:effectLst/>
                <a:latin typeface="Courier New" panose="02070309020205020404" pitchFamily="49" charset="0"/>
              </a:rPr>
              <a:t>cfg.data_root</a:t>
            </a:r>
            <a:r>
              <a:rPr lang="en-US" sz="1400" b="0" dirty="0">
                <a:solidFill>
                  <a:schemeClr val="tx1">
                    <a:lumMod val="95000"/>
                    <a:lumOff val="5000"/>
                  </a:schemeClr>
                </a:solidFill>
                <a:effectLst/>
                <a:latin typeface="Courier New" panose="02070309020205020404" pitchFamily="49" charset="0"/>
              </a:rPr>
              <a:t> = '/content/dataset'</a:t>
            </a:r>
          </a:p>
          <a:p>
            <a:r>
              <a:rPr lang="en-US" sz="1400" b="0" dirty="0" err="1">
                <a:solidFill>
                  <a:schemeClr val="tx1">
                    <a:lumMod val="95000"/>
                    <a:lumOff val="5000"/>
                  </a:schemeClr>
                </a:solidFill>
                <a:effectLst/>
                <a:latin typeface="Courier New" panose="02070309020205020404" pitchFamily="49" charset="0"/>
              </a:rPr>
              <a:t>cfg.train_dataloader.dataset.type</a:t>
            </a:r>
            <a:r>
              <a:rPr lang="en-US" sz="1400" b="0" dirty="0">
                <a:solidFill>
                  <a:schemeClr val="tx1">
                    <a:lumMod val="95000"/>
                    <a:lumOff val="5000"/>
                  </a:schemeClr>
                </a:solidFill>
                <a:effectLst/>
                <a:latin typeface="Courier New" panose="02070309020205020404" pitchFamily="49" charset="0"/>
              </a:rPr>
              <a:t> = 'ISICDATASET_'</a:t>
            </a:r>
          </a:p>
          <a:p>
            <a:r>
              <a:rPr lang="en-US" sz="1400" b="0" dirty="0" err="1">
                <a:solidFill>
                  <a:schemeClr val="tx1">
                    <a:lumMod val="95000"/>
                    <a:lumOff val="5000"/>
                  </a:schemeClr>
                </a:solidFill>
                <a:effectLst/>
                <a:latin typeface="Courier New" panose="02070309020205020404" pitchFamily="49" charset="0"/>
              </a:rPr>
              <a:t>cfg.train_dataloader.dataset.data_root</a:t>
            </a:r>
            <a:r>
              <a:rPr lang="en-US" sz="1400" b="0" dirty="0">
                <a:solidFill>
                  <a:schemeClr val="tx1">
                    <a:lumMod val="95000"/>
                    <a:lumOff val="5000"/>
                  </a:schemeClr>
                </a:solidFill>
                <a:effectLst/>
                <a:latin typeface="Courier New" panose="02070309020205020404" pitchFamily="49" charset="0"/>
              </a:rPr>
              <a:t> = '/content/dataset'</a:t>
            </a:r>
          </a:p>
          <a:p>
            <a:r>
              <a:rPr lang="en-US" sz="1400" b="0" dirty="0" err="1">
                <a:solidFill>
                  <a:schemeClr val="tx1">
                    <a:lumMod val="95000"/>
                    <a:lumOff val="5000"/>
                  </a:schemeClr>
                </a:solidFill>
                <a:effectLst/>
                <a:latin typeface="Courier New" panose="02070309020205020404" pitchFamily="49" charset="0"/>
              </a:rPr>
              <a:t>cfg.train_dataloader.dataset.data_prefix</a:t>
            </a:r>
            <a:r>
              <a:rPr lang="en-US" sz="1400" b="0" dirty="0">
                <a:solidFill>
                  <a:schemeClr val="tx1">
                    <a:lumMod val="95000"/>
                    <a:lumOff val="5000"/>
                  </a:schemeClr>
                </a:solidFill>
                <a:effectLst/>
                <a:latin typeface="Courier New" panose="02070309020205020404" pitchFamily="49" charset="0"/>
              </a:rPr>
              <a:t> = </a:t>
            </a:r>
            <a:r>
              <a:rPr lang="en-US" sz="1400" b="0" dirty="0" err="1">
                <a:solidFill>
                  <a:schemeClr val="tx1">
                    <a:lumMod val="95000"/>
                    <a:lumOff val="5000"/>
                  </a:schemeClr>
                </a:solidFill>
                <a:effectLst/>
                <a:latin typeface="Courier New" panose="02070309020205020404" pitchFamily="49" charset="0"/>
              </a:rPr>
              <a:t>dict</a:t>
            </a:r>
            <a:r>
              <a:rPr lang="en-US" sz="1400" b="0" dirty="0">
                <a:solidFill>
                  <a:schemeClr val="tx1">
                    <a:lumMod val="95000"/>
                    <a:lumOff val="5000"/>
                  </a:schemeClr>
                </a:solidFill>
                <a:effectLst/>
                <a:latin typeface="Courier New" panose="02070309020205020404" pitchFamily="49" charset="0"/>
              </a:rPr>
              <a:t>(</a:t>
            </a:r>
            <a:r>
              <a:rPr lang="en-US" sz="1400" b="0" dirty="0" err="1">
                <a:solidFill>
                  <a:schemeClr val="tx1">
                    <a:lumMod val="95000"/>
                    <a:lumOff val="5000"/>
                  </a:schemeClr>
                </a:solidFill>
                <a:effectLst/>
                <a:latin typeface="Courier New" panose="02070309020205020404" pitchFamily="49" charset="0"/>
              </a:rPr>
              <a:t>img_path</a:t>
            </a:r>
            <a:r>
              <a:rPr lang="en-US" sz="1400" b="0" dirty="0">
                <a:solidFill>
                  <a:schemeClr val="tx1">
                    <a:lumMod val="95000"/>
                    <a:lumOff val="5000"/>
                  </a:schemeClr>
                </a:solidFill>
                <a:effectLst/>
                <a:latin typeface="Courier New" panose="02070309020205020404" pitchFamily="49" charset="0"/>
              </a:rPr>
              <a:t>='images/ISIC2018_Task1-2_Training_Input', </a:t>
            </a:r>
            <a:r>
              <a:rPr lang="en-US" sz="1400" b="0" dirty="0" err="1">
                <a:solidFill>
                  <a:schemeClr val="tx1">
                    <a:lumMod val="95000"/>
                    <a:lumOff val="5000"/>
                  </a:schemeClr>
                </a:solidFill>
                <a:effectLst/>
                <a:latin typeface="Courier New" panose="02070309020205020404" pitchFamily="49" charset="0"/>
              </a:rPr>
              <a:t>seg_map_path</a:t>
            </a:r>
            <a:r>
              <a:rPr lang="en-US" sz="1400" b="0" dirty="0">
                <a:solidFill>
                  <a:schemeClr val="tx1">
                    <a:lumMod val="95000"/>
                    <a:lumOff val="5000"/>
                  </a:schemeClr>
                </a:solidFill>
                <a:effectLst/>
                <a:latin typeface="Courier New" panose="02070309020205020404" pitchFamily="49" charset="0"/>
              </a:rPr>
              <a:t>='</a:t>
            </a:r>
            <a:r>
              <a:rPr lang="en-US" sz="1400" b="0" dirty="0" err="1">
                <a:solidFill>
                  <a:schemeClr val="tx1">
                    <a:lumMod val="95000"/>
                    <a:lumOff val="5000"/>
                  </a:schemeClr>
                </a:solidFill>
                <a:effectLst/>
                <a:latin typeface="Courier New" panose="02070309020205020404" pitchFamily="49" charset="0"/>
              </a:rPr>
              <a:t>groundTruth</a:t>
            </a:r>
            <a:r>
              <a:rPr lang="en-US" sz="1400" b="0" dirty="0">
                <a:solidFill>
                  <a:schemeClr val="tx1">
                    <a:lumMod val="95000"/>
                    <a:lumOff val="5000"/>
                  </a:schemeClr>
                </a:solidFill>
                <a:effectLst/>
                <a:latin typeface="Courier New" panose="02070309020205020404" pitchFamily="49" charset="0"/>
              </a:rPr>
              <a:t>/ISIC2018_Task1_Training_GroundTruth')</a:t>
            </a:r>
          </a:p>
          <a:p>
            <a:r>
              <a:rPr lang="en-US" sz="1400" b="0" dirty="0" err="1">
                <a:solidFill>
                  <a:schemeClr val="tx1">
                    <a:lumMod val="95000"/>
                    <a:lumOff val="5000"/>
                  </a:schemeClr>
                </a:solidFill>
                <a:effectLst/>
                <a:latin typeface="Courier New" panose="02070309020205020404" pitchFamily="49" charset="0"/>
              </a:rPr>
              <a:t>cfg.train_dataloader.dataset.pipeline</a:t>
            </a:r>
            <a:r>
              <a:rPr lang="en-US" sz="1400" b="0" dirty="0">
                <a:solidFill>
                  <a:schemeClr val="tx1">
                    <a:lumMod val="95000"/>
                    <a:lumOff val="5000"/>
                  </a:schemeClr>
                </a:solidFill>
                <a:effectLst/>
                <a:latin typeface="Courier New" panose="02070309020205020404" pitchFamily="49" charset="0"/>
              </a:rPr>
              <a:t> = </a:t>
            </a:r>
            <a:r>
              <a:rPr lang="en-US" sz="1400" b="0" dirty="0" err="1">
                <a:solidFill>
                  <a:schemeClr val="tx1">
                    <a:lumMod val="95000"/>
                    <a:lumOff val="5000"/>
                  </a:schemeClr>
                </a:solidFill>
                <a:effectLst/>
                <a:latin typeface="Courier New" panose="02070309020205020404" pitchFamily="49" charset="0"/>
              </a:rPr>
              <a:t>cfg.train_pipeline</a:t>
            </a:r>
            <a:endParaRPr lang="en-US" sz="1400" b="0" dirty="0">
              <a:solidFill>
                <a:schemeClr val="tx1">
                  <a:lumMod val="95000"/>
                  <a:lumOff val="5000"/>
                </a:schemeClr>
              </a:solidFill>
              <a:effectLst/>
              <a:latin typeface="Courier New" panose="02070309020205020404" pitchFamily="49" charset="0"/>
            </a:endParaRPr>
          </a:p>
          <a:p>
            <a:br>
              <a:rPr lang="en-US" sz="1400" b="0" dirty="0">
                <a:solidFill>
                  <a:schemeClr val="tx1">
                    <a:lumMod val="95000"/>
                    <a:lumOff val="5000"/>
                  </a:schemeClr>
                </a:solidFill>
                <a:effectLst/>
                <a:latin typeface="Courier New" panose="02070309020205020404" pitchFamily="49" charset="0"/>
              </a:rPr>
            </a:br>
            <a:r>
              <a:rPr lang="en-US" sz="1400" b="0" dirty="0" err="1">
                <a:solidFill>
                  <a:schemeClr val="tx1">
                    <a:lumMod val="95000"/>
                    <a:lumOff val="5000"/>
                  </a:schemeClr>
                </a:solidFill>
                <a:effectLst/>
                <a:latin typeface="Courier New" panose="02070309020205020404" pitchFamily="49" charset="0"/>
              </a:rPr>
              <a:t>cfg.val_dataloader.dataset.type</a:t>
            </a:r>
            <a:r>
              <a:rPr lang="en-US" sz="1400" b="0" dirty="0">
                <a:solidFill>
                  <a:schemeClr val="tx1">
                    <a:lumMod val="95000"/>
                    <a:lumOff val="5000"/>
                  </a:schemeClr>
                </a:solidFill>
                <a:effectLst/>
                <a:latin typeface="Courier New" panose="02070309020205020404" pitchFamily="49" charset="0"/>
              </a:rPr>
              <a:t> = 'ISICDATASET_'</a:t>
            </a:r>
          </a:p>
          <a:p>
            <a:r>
              <a:rPr lang="en-US" sz="1400" b="0" dirty="0" err="1">
                <a:solidFill>
                  <a:schemeClr val="tx1">
                    <a:lumMod val="95000"/>
                    <a:lumOff val="5000"/>
                  </a:schemeClr>
                </a:solidFill>
                <a:effectLst/>
                <a:latin typeface="Courier New" panose="02070309020205020404" pitchFamily="49" charset="0"/>
              </a:rPr>
              <a:t>cfg.val_dataloader.dataset.data_root</a:t>
            </a:r>
            <a:r>
              <a:rPr lang="en-US" sz="1400" b="0" dirty="0">
                <a:solidFill>
                  <a:schemeClr val="tx1">
                    <a:lumMod val="95000"/>
                    <a:lumOff val="5000"/>
                  </a:schemeClr>
                </a:solidFill>
                <a:effectLst/>
                <a:latin typeface="Courier New" panose="02070309020205020404" pitchFamily="49" charset="0"/>
              </a:rPr>
              <a:t> = '/content/dataset'</a:t>
            </a:r>
          </a:p>
          <a:p>
            <a:r>
              <a:rPr lang="en-US" sz="1400" b="0" dirty="0" err="1">
                <a:solidFill>
                  <a:schemeClr val="tx1">
                    <a:lumMod val="95000"/>
                    <a:lumOff val="5000"/>
                  </a:schemeClr>
                </a:solidFill>
                <a:effectLst/>
                <a:latin typeface="Courier New" panose="02070309020205020404" pitchFamily="49" charset="0"/>
              </a:rPr>
              <a:t>cfg.val_dataloader.dataset.data_prefix</a:t>
            </a:r>
            <a:r>
              <a:rPr lang="en-US" sz="1400" b="0" dirty="0">
                <a:solidFill>
                  <a:schemeClr val="tx1">
                    <a:lumMod val="95000"/>
                    <a:lumOff val="5000"/>
                  </a:schemeClr>
                </a:solidFill>
                <a:effectLst/>
                <a:latin typeface="Courier New" panose="02070309020205020404" pitchFamily="49" charset="0"/>
              </a:rPr>
              <a:t> = </a:t>
            </a:r>
            <a:r>
              <a:rPr lang="en-US" sz="1400" b="0" dirty="0" err="1">
                <a:solidFill>
                  <a:schemeClr val="tx1">
                    <a:lumMod val="95000"/>
                    <a:lumOff val="5000"/>
                  </a:schemeClr>
                </a:solidFill>
                <a:effectLst/>
                <a:latin typeface="Courier New" panose="02070309020205020404" pitchFamily="49" charset="0"/>
              </a:rPr>
              <a:t>dict</a:t>
            </a:r>
            <a:r>
              <a:rPr lang="en-US" sz="1400" b="0" dirty="0">
                <a:solidFill>
                  <a:schemeClr val="tx1">
                    <a:lumMod val="95000"/>
                    <a:lumOff val="5000"/>
                  </a:schemeClr>
                </a:solidFill>
                <a:effectLst/>
                <a:latin typeface="Courier New" panose="02070309020205020404" pitchFamily="49" charset="0"/>
              </a:rPr>
              <a:t>(</a:t>
            </a:r>
            <a:r>
              <a:rPr lang="en-US" sz="1400" b="0" dirty="0" err="1">
                <a:solidFill>
                  <a:schemeClr val="tx1">
                    <a:lumMod val="95000"/>
                    <a:lumOff val="5000"/>
                  </a:schemeClr>
                </a:solidFill>
                <a:effectLst/>
                <a:latin typeface="Courier New" panose="02070309020205020404" pitchFamily="49" charset="0"/>
              </a:rPr>
              <a:t>img_path</a:t>
            </a:r>
            <a:r>
              <a:rPr lang="en-US" sz="1400" b="0" dirty="0">
                <a:solidFill>
                  <a:schemeClr val="tx1">
                    <a:lumMod val="95000"/>
                    <a:lumOff val="5000"/>
                  </a:schemeClr>
                </a:solidFill>
                <a:effectLst/>
                <a:latin typeface="Courier New" panose="02070309020205020404" pitchFamily="49" charset="0"/>
              </a:rPr>
              <a:t>='images/ISIC2018_Task1-2_Validation_Input', </a:t>
            </a:r>
            <a:r>
              <a:rPr lang="en-US" sz="1400" b="0" dirty="0" err="1">
                <a:solidFill>
                  <a:schemeClr val="tx1">
                    <a:lumMod val="95000"/>
                    <a:lumOff val="5000"/>
                  </a:schemeClr>
                </a:solidFill>
                <a:effectLst/>
                <a:latin typeface="Courier New" panose="02070309020205020404" pitchFamily="49" charset="0"/>
              </a:rPr>
              <a:t>seg_map_path</a:t>
            </a:r>
            <a:r>
              <a:rPr lang="en-US" sz="1400" b="0" dirty="0">
                <a:solidFill>
                  <a:schemeClr val="tx1">
                    <a:lumMod val="95000"/>
                    <a:lumOff val="5000"/>
                  </a:schemeClr>
                </a:solidFill>
                <a:effectLst/>
                <a:latin typeface="Courier New" panose="02070309020205020404" pitchFamily="49" charset="0"/>
              </a:rPr>
              <a:t>='</a:t>
            </a:r>
            <a:r>
              <a:rPr lang="en-US" sz="1400" b="0" dirty="0" err="1">
                <a:solidFill>
                  <a:schemeClr val="tx1">
                    <a:lumMod val="95000"/>
                    <a:lumOff val="5000"/>
                  </a:schemeClr>
                </a:solidFill>
                <a:effectLst/>
                <a:latin typeface="Courier New" panose="02070309020205020404" pitchFamily="49" charset="0"/>
              </a:rPr>
              <a:t>groundTruth</a:t>
            </a:r>
            <a:r>
              <a:rPr lang="en-US" sz="1400" b="0" dirty="0">
                <a:solidFill>
                  <a:schemeClr val="tx1">
                    <a:lumMod val="95000"/>
                    <a:lumOff val="5000"/>
                  </a:schemeClr>
                </a:solidFill>
                <a:effectLst/>
                <a:latin typeface="Courier New" panose="02070309020205020404" pitchFamily="49" charset="0"/>
              </a:rPr>
              <a:t>/ISIC2018_Task1_Validation_GroundTruth')</a:t>
            </a:r>
          </a:p>
          <a:p>
            <a:r>
              <a:rPr lang="en-US" sz="1400" b="0" dirty="0" err="1">
                <a:solidFill>
                  <a:schemeClr val="tx1">
                    <a:lumMod val="95000"/>
                    <a:lumOff val="5000"/>
                  </a:schemeClr>
                </a:solidFill>
                <a:effectLst/>
                <a:latin typeface="Courier New" panose="02070309020205020404" pitchFamily="49" charset="0"/>
              </a:rPr>
              <a:t>cfg.val_dataloader.dataset.pipeline</a:t>
            </a:r>
            <a:r>
              <a:rPr lang="en-US" sz="1400" b="0" dirty="0">
                <a:solidFill>
                  <a:schemeClr val="tx1">
                    <a:lumMod val="95000"/>
                    <a:lumOff val="5000"/>
                  </a:schemeClr>
                </a:solidFill>
                <a:effectLst/>
                <a:latin typeface="Courier New" panose="02070309020205020404" pitchFamily="49" charset="0"/>
              </a:rPr>
              <a:t> = </a:t>
            </a:r>
            <a:r>
              <a:rPr lang="en-US" sz="1400" b="0" dirty="0" err="1">
                <a:solidFill>
                  <a:schemeClr val="tx1">
                    <a:lumMod val="95000"/>
                    <a:lumOff val="5000"/>
                  </a:schemeClr>
                </a:solidFill>
                <a:effectLst/>
                <a:latin typeface="Courier New" panose="02070309020205020404" pitchFamily="49" charset="0"/>
              </a:rPr>
              <a:t>cfg.test_pipeline</a:t>
            </a:r>
            <a:endParaRPr lang="en-US" sz="1400" b="0" dirty="0">
              <a:solidFill>
                <a:schemeClr val="tx1">
                  <a:lumMod val="95000"/>
                  <a:lumOff val="5000"/>
                </a:schemeClr>
              </a:solidFill>
              <a:effectLst/>
              <a:latin typeface="Courier New" panose="02070309020205020404" pitchFamily="49" charset="0"/>
            </a:endParaRPr>
          </a:p>
          <a:p>
            <a:endParaRPr lang="en-VN" sz="1400" dirty="0"/>
          </a:p>
        </p:txBody>
      </p:sp>
    </p:spTree>
    <p:extLst>
      <p:ext uri="{BB962C8B-B14F-4D97-AF65-F5344CB8AC3E}">
        <p14:creationId xmlns:p14="http://schemas.microsoft.com/office/powerpoint/2010/main" val="4041581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FDE9A-DB3D-53B6-61D0-7CCEA06C66F5}"/>
              </a:ext>
            </a:extLst>
          </p:cNvPr>
          <p:cNvSpPr>
            <a:spLocks noGrp="1"/>
          </p:cNvSpPr>
          <p:nvPr>
            <p:ph type="title"/>
          </p:nvPr>
        </p:nvSpPr>
        <p:spPr>
          <a:xfrm>
            <a:off x="2522621" y="-2779128"/>
            <a:ext cx="10515600" cy="1325563"/>
          </a:xfrm>
        </p:spPr>
        <p:txBody>
          <a:bodyPr/>
          <a:lstStyle/>
          <a:p>
            <a:endParaRPr lang="en-VN" dirty="0"/>
          </a:p>
        </p:txBody>
      </p:sp>
      <p:sp>
        <p:nvSpPr>
          <p:cNvPr id="3" name="Content Placeholder 2">
            <a:extLst>
              <a:ext uri="{FF2B5EF4-FFF2-40B4-BE49-F238E27FC236}">
                <a16:creationId xmlns:a16="http://schemas.microsoft.com/office/drawing/2014/main" id="{B00FF9CD-8D34-D4CD-0716-5E7F733B2123}"/>
              </a:ext>
            </a:extLst>
          </p:cNvPr>
          <p:cNvSpPr>
            <a:spLocks noGrp="1"/>
          </p:cNvSpPr>
          <p:nvPr>
            <p:ph idx="1"/>
          </p:nvPr>
        </p:nvSpPr>
        <p:spPr>
          <a:xfrm>
            <a:off x="352926" y="513347"/>
            <a:ext cx="11277599" cy="5711742"/>
          </a:xfrm>
        </p:spPr>
        <p:txBody>
          <a:bodyPr>
            <a:normAutofit fontScale="32500" lnSpcReduction="20000"/>
          </a:bodyPr>
          <a:lstStyle/>
          <a:p>
            <a:r>
              <a:rPr lang="en-US" sz="4000" b="0" dirty="0" err="1">
                <a:solidFill>
                  <a:schemeClr val="tx1">
                    <a:lumMod val="95000"/>
                    <a:lumOff val="5000"/>
                  </a:schemeClr>
                </a:solidFill>
                <a:effectLst/>
                <a:latin typeface="Courier New" panose="02070309020205020404" pitchFamily="49" charset="0"/>
              </a:rPr>
              <a:t>cfg.test_dataloader.num_workers</a:t>
            </a:r>
            <a:r>
              <a:rPr lang="en-US" sz="4000" b="0" dirty="0">
                <a:solidFill>
                  <a:schemeClr val="tx1">
                    <a:lumMod val="95000"/>
                    <a:lumOff val="5000"/>
                  </a:schemeClr>
                </a:solidFill>
                <a:effectLst/>
                <a:latin typeface="Courier New" panose="02070309020205020404" pitchFamily="49" charset="0"/>
              </a:rPr>
              <a:t> = 2</a:t>
            </a:r>
          </a:p>
          <a:p>
            <a:r>
              <a:rPr lang="en-US" sz="4000" b="0" dirty="0" err="1">
                <a:solidFill>
                  <a:schemeClr val="tx1">
                    <a:lumMod val="95000"/>
                    <a:lumOff val="5000"/>
                  </a:schemeClr>
                </a:solidFill>
                <a:effectLst/>
                <a:latin typeface="Courier New" panose="02070309020205020404" pitchFamily="49" charset="0"/>
              </a:rPr>
              <a:t>cfg.test_dataloader.batch_size</a:t>
            </a:r>
            <a:r>
              <a:rPr lang="en-US" sz="4000" b="0" dirty="0">
                <a:solidFill>
                  <a:schemeClr val="tx1">
                    <a:lumMod val="95000"/>
                    <a:lumOff val="5000"/>
                  </a:schemeClr>
                </a:solidFill>
                <a:effectLst/>
                <a:latin typeface="Courier New" panose="02070309020205020404" pitchFamily="49" charset="0"/>
              </a:rPr>
              <a:t> = 1</a:t>
            </a:r>
          </a:p>
          <a:p>
            <a:br>
              <a:rPr lang="en-US" sz="4000" b="0" dirty="0">
                <a:solidFill>
                  <a:schemeClr val="tx1">
                    <a:lumMod val="95000"/>
                    <a:lumOff val="5000"/>
                  </a:schemeClr>
                </a:solidFill>
                <a:effectLst/>
                <a:latin typeface="Courier New" panose="02070309020205020404" pitchFamily="49" charset="0"/>
              </a:rPr>
            </a:br>
            <a:r>
              <a:rPr lang="en-US" sz="4000" b="0" dirty="0" err="1">
                <a:solidFill>
                  <a:schemeClr val="tx1">
                    <a:lumMod val="95000"/>
                    <a:lumOff val="5000"/>
                  </a:schemeClr>
                </a:solidFill>
                <a:effectLst/>
                <a:latin typeface="Courier New" panose="02070309020205020404" pitchFamily="49" charset="0"/>
              </a:rPr>
              <a:t>cfg.test_dataloader.dataset.data_root</a:t>
            </a:r>
            <a:r>
              <a:rPr lang="en-US" sz="4000" b="0" dirty="0">
                <a:solidFill>
                  <a:schemeClr val="tx1">
                    <a:lumMod val="95000"/>
                    <a:lumOff val="5000"/>
                  </a:schemeClr>
                </a:solidFill>
                <a:effectLst/>
                <a:latin typeface="Courier New" panose="02070309020205020404" pitchFamily="49" charset="0"/>
              </a:rPr>
              <a:t> = '/content/dataset'</a:t>
            </a:r>
          </a:p>
          <a:p>
            <a:r>
              <a:rPr lang="en-US" sz="4000" b="0" dirty="0" err="1">
                <a:solidFill>
                  <a:schemeClr val="tx1">
                    <a:lumMod val="95000"/>
                    <a:lumOff val="5000"/>
                  </a:schemeClr>
                </a:solidFill>
                <a:effectLst/>
                <a:latin typeface="Courier New" panose="02070309020205020404" pitchFamily="49" charset="0"/>
              </a:rPr>
              <a:t>cfg.test_dataloader.dataset.data_prefix</a:t>
            </a:r>
            <a:r>
              <a:rPr lang="en-US" sz="4000" b="0" dirty="0">
                <a:solidFill>
                  <a:schemeClr val="tx1">
                    <a:lumMod val="95000"/>
                    <a:lumOff val="5000"/>
                  </a:schemeClr>
                </a:solidFill>
                <a:effectLst/>
                <a:latin typeface="Courier New" panose="02070309020205020404" pitchFamily="49" charset="0"/>
              </a:rPr>
              <a:t> = </a:t>
            </a:r>
            <a:r>
              <a:rPr lang="en-US" sz="4000" b="0" dirty="0" err="1">
                <a:solidFill>
                  <a:schemeClr val="tx1">
                    <a:lumMod val="95000"/>
                    <a:lumOff val="5000"/>
                  </a:schemeClr>
                </a:solidFill>
                <a:effectLst/>
                <a:latin typeface="Courier New" panose="02070309020205020404" pitchFamily="49" charset="0"/>
              </a:rPr>
              <a:t>dict</a:t>
            </a:r>
            <a:r>
              <a:rPr lang="en-US" sz="4000" b="0" dirty="0">
                <a:solidFill>
                  <a:schemeClr val="tx1">
                    <a:lumMod val="95000"/>
                    <a:lumOff val="5000"/>
                  </a:schemeClr>
                </a:solidFill>
                <a:effectLst/>
                <a:latin typeface="Courier New" panose="02070309020205020404" pitchFamily="49" charset="0"/>
              </a:rPr>
              <a:t>(</a:t>
            </a:r>
            <a:r>
              <a:rPr lang="en-US" sz="4000" b="0" dirty="0" err="1">
                <a:solidFill>
                  <a:schemeClr val="tx1">
                    <a:lumMod val="95000"/>
                    <a:lumOff val="5000"/>
                  </a:schemeClr>
                </a:solidFill>
                <a:effectLst/>
                <a:latin typeface="Courier New" panose="02070309020205020404" pitchFamily="49" charset="0"/>
              </a:rPr>
              <a:t>img_path</a:t>
            </a:r>
            <a:r>
              <a:rPr lang="en-US" sz="4000" b="0" dirty="0">
                <a:solidFill>
                  <a:schemeClr val="tx1">
                    <a:lumMod val="95000"/>
                    <a:lumOff val="5000"/>
                  </a:schemeClr>
                </a:solidFill>
                <a:effectLst/>
                <a:latin typeface="Courier New" panose="02070309020205020404" pitchFamily="49" charset="0"/>
              </a:rPr>
              <a:t>='images/ISIC2018_Task1-2_Test_Input', </a:t>
            </a:r>
            <a:r>
              <a:rPr lang="en-US" sz="4000" b="0" dirty="0" err="1">
                <a:solidFill>
                  <a:schemeClr val="tx1">
                    <a:lumMod val="95000"/>
                    <a:lumOff val="5000"/>
                  </a:schemeClr>
                </a:solidFill>
                <a:effectLst/>
                <a:latin typeface="Courier New" panose="02070309020205020404" pitchFamily="49" charset="0"/>
              </a:rPr>
              <a:t>seg_map_path</a:t>
            </a:r>
            <a:r>
              <a:rPr lang="en-US" sz="4000" b="0" dirty="0">
                <a:solidFill>
                  <a:schemeClr val="tx1">
                    <a:lumMod val="95000"/>
                    <a:lumOff val="5000"/>
                  </a:schemeClr>
                </a:solidFill>
                <a:effectLst/>
                <a:latin typeface="Courier New" panose="02070309020205020404" pitchFamily="49" charset="0"/>
              </a:rPr>
              <a:t>='</a:t>
            </a:r>
            <a:r>
              <a:rPr lang="en-US" sz="4000" b="0" dirty="0" err="1">
                <a:solidFill>
                  <a:schemeClr val="tx1">
                    <a:lumMod val="95000"/>
                    <a:lumOff val="5000"/>
                  </a:schemeClr>
                </a:solidFill>
                <a:effectLst/>
                <a:latin typeface="Courier New" panose="02070309020205020404" pitchFamily="49" charset="0"/>
              </a:rPr>
              <a:t>groundTruth</a:t>
            </a:r>
            <a:r>
              <a:rPr lang="en-US" sz="4000" b="0" dirty="0">
                <a:solidFill>
                  <a:schemeClr val="tx1">
                    <a:lumMod val="95000"/>
                    <a:lumOff val="5000"/>
                  </a:schemeClr>
                </a:solidFill>
                <a:effectLst/>
                <a:latin typeface="Courier New" panose="02070309020205020404" pitchFamily="49" charset="0"/>
              </a:rPr>
              <a:t>/ISIC2018_Task1_Test_GroundTruth')</a:t>
            </a:r>
          </a:p>
          <a:p>
            <a:r>
              <a:rPr lang="en-US" sz="4000" b="0" dirty="0" err="1">
                <a:solidFill>
                  <a:schemeClr val="tx1">
                    <a:lumMod val="95000"/>
                    <a:lumOff val="5000"/>
                  </a:schemeClr>
                </a:solidFill>
                <a:effectLst/>
                <a:latin typeface="Courier New" panose="02070309020205020404" pitchFamily="49" charset="0"/>
              </a:rPr>
              <a:t>cfg.test_dataloader.dataset.pipeline</a:t>
            </a:r>
            <a:r>
              <a:rPr lang="en-US" sz="4000" b="0" dirty="0">
                <a:solidFill>
                  <a:schemeClr val="tx1">
                    <a:lumMod val="95000"/>
                    <a:lumOff val="5000"/>
                  </a:schemeClr>
                </a:solidFill>
                <a:effectLst/>
                <a:latin typeface="Courier New" panose="02070309020205020404" pitchFamily="49" charset="0"/>
              </a:rPr>
              <a:t> = </a:t>
            </a:r>
            <a:r>
              <a:rPr lang="en-US" sz="4000" b="0" dirty="0" err="1">
                <a:solidFill>
                  <a:schemeClr val="tx1">
                    <a:lumMod val="95000"/>
                    <a:lumOff val="5000"/>
                  </a:schemeClr>
                </a:solidFill>
                <a:effectLst/>
                <a:latin typeface="Courier New" panose="02070309020205020404" pitchFamily="49" charset="0"/>
              </a:rPr>
              <a:t>cfg.test_pipeline</a:t>
            </a:r>
            <a:endParaRPr lang="en-US" sz="4000" b="0" dirty="0">
              <a:solidFill>
                <a:schemeClr val="tx1">
                  <a:lumMod val="95000"/>
                  <a:lumOff val="5000"/>
                </a:schemeClr>
              </a:solidFill>
              <a:effectLst/>
              <a:latin typeface="Courier New" panose="02070309020205020404" pitchFamily="49" charset="0"/>
            </a:endParaRPr>
          </a:p>
          <a:p>
            <a:r>
              <a:rPr lang="en-US" sz="4000" b="0" dirty="0" err="1">
                <a:solidFill>
                  <a:schemeClr val="tx1">
                    <a:lumMod val="95000"/>
                    <a:lumOff val="5000"/>
                  </a:schemeClr>
                </a:solidFill>
                <a:effectLst/>
                <a:latin typeface="Courier New" panose="02070309020205020404" pitchFamily="49" charset="0"/>
              </a:rPr>
              <a:t>cfg.test_evaluator</a:t>
            </a:r>
            <a:r>
              <a:rPr lang="en-US" sz="4000" b="0" dirty="0">
                <a:solidFill>
                  <a:schemeClr val="tx1">
                    <a:lumMod val="95000"/>
                    <a:lumOff val="5000"/>
                  </a:schemeClr>
                </a:solidFill>
                <a:effectLst/>
                <a:latin typeface="Courier New" panose="02070309020205020404" pitchFamily="49" charset="0"/>
              </a:rPr>
              <a:t> = </a:t>
            </a:r>
            <a:r>
              <a:rPr lang="en-US" sz="4000" b="0" dirty="0" err="1">
                <a:solidFill>
                  <a:schemeClr val="tx1">
                    <a:lumMod val="95000"/>
                    <a:lumOff val="5000"/>
                  </a:schemeClr>
                </a:solidFill>
                <a:effectLst/>
                <a:latin typeface="Courier New" panose="02070309020205020404" pitchFamily="49" charset="0"/>
              </a:rPr>
              <a:t>dict</a:t>
            </a:r>
            <a:r>
              <a:rPr lang="en-US" sz="4000" b="0" dirty="0">
                <a:solidFill>
                  <a:schemeClr val="tx1">
                    <a:lumMod val="95000"/>
                    <a:lumOff val="5000"/>
                  </a:schemeClr>
                </a:solidFill>
                <a:effectLst/>
                <a:latin typeface="Courier New" panose="02070309020205020404" pitchFamily="49" charset="0"/>
              </a:rPr>
              <a:t>(</a:t>
            </a:r>
          </a:p>
          <a:p>
            <a:r>
              <a:rPr lang="en-US" sz="4000" b="0" dirty="0">
                <a:solidFill>
                  <a:schemeClr val="tx1">
                    <a:lumMod val="95000"/>
                    <a:lumOff val="5000"/>
                  </a:schemeClr>
                </a:solidFill>
                <a:effectLst/>
                <a:latin typeface="Courier New" panose="02070309020205020404" pitchFamily="49" charset="0"/>
              </a:rPr>
              <a:t>type='</a:t>
            </a:r>
            <a:r>
              <a:rPr lang="en-US" sz="4000" b="0" dirty="0" err="1">
                <a:solidFill>
                  <a:schemeClr val="tx1">
                    <a:lumMod val="95000"/>
                    <a:lumOff val="5000"/>
                  </a:schemeClr>
                </a:solidFill>
                <a:effectLst/>
                <a:latin typeface="Courier New" panose="02070309020205020404" pitchFamily="49" charset="0"/>
              </a:rPr>
              <a:t>IoUMetric</a:t>
            </a:r>
            <a:r>
              <a:rPr lang="en-US" sz="4000" b="0" dirty="0">
                <a:solidFill>
                  <a:schemeClr val="tx1">
                    <a:lumMod val="95000"/>
                    <a:lumOff val="5000"/>
                  </a:schemeClr>
                </a:solidFill>
                <a:effectLst/>
                <a:latin typeface="Courier New" panose="02070309020205020404" pitchFamily="49" charset="0"/>
              </a:rPr>
              <a:t>',</a:t>
            </a:r>
          </a:p>
          <a:p>
            <a:r>
              <a:rPr lang="en-US" sz="4000" b="0" dirty="0" err="1">
                <a:solidFill>
                  <a:schemeClr val="tx1">
                    <a:lumMod val="95000"/>
                    <a:lumOff val="5000"/>
                  </a:schemeClr>
                </a:solidFill>
                <a:effectLst/>
                <a:latin typeface="Courier New" panose="02070309020205020404" pitchFamily="49" charset="0"/>
              </a:rPr>
              <a:t>iou_metrics</a:t>
            </a:r>
            <a:r>
              <a:rPr lang="en-US" sz="4000" b="0" dirty="0">
                <a:solidFill>
                  <a:schemeClr val="tx1">
                    <a:lumMod val="95000"/>
                    <a:lumOff val="5000"/>
                  </a:schemeClr>
                </a:solidFill>
                <a:effectLst/>
                <a:latin typeface="Courier New" panose="02070309020205020404" pitchFamily="49" charset="0"/>
              </a:rPr>
              <a:t>=['</a:t>
            </a:r>
            <a:r>
              <a:rPr lang="en-US" sz="4000" b="0" dirty="0" err="1">
                <a:solidFill>
                  <a:schemeClr val="tx1">
                    <a:lumMod val="95000"/>
                    <a:lumOff val="5000"/>
                  </a:schemeClr>
                </a:solidFill>
                <a:effectLst/>
                <a:latin typeface="Courier New" panose="02070309020205020404" pitchFamily="49" charset="0"/>
              </a:rPr>
              <a:t>mIoU</a:t>
            </a:r>
            <a:r>
              <a:rPr lang="en-US" sz="4000" b="0" dirty="0">
                <a:solidFill>
                  <a:schemeClr val="tx1">
                    <a:lumMod val="95000"/>
                    <a:lumOff val="5000"/>
                  </a:schemeClr>
                </a:solidFill>
                <a:effectLst/>
                <a:latin typeface="Courier New" panose="02070309020205020404" pitchFamily="49" charset="0"/>
              </a:rPr>
              <a:t>'],</a:t>
            </a:r>
          </a:p>
          <a:p>
            <a:r>
              <a:rPr lang="en-US" sz="4000" b="0" dirty="0" err="1">
                <a:solidFill>
                  <a:schemeClr val="tx1">
                    <a:lumMod val="95000"/>
                    <a:lumOff val="5000"/>
                  </a:schemeClr>
                </a:solidFill>
                <a:effectLst/>
                <a:latin typeface="Courier New" panose="02070309020205020404" pitchFamily="49" charset="0"/>
              </a:rPr>
              <a:t>format_only</a:t>
            </a:r>
            <a:r>
              <a:rPr lang="en-US" sz="4000" b="0" dirty="0">
                <a:solidFill>
                  <a:schemeClr val="tx1">
                    <a:lumMod val="95000"/>
                    <a:lumOff val="5000"/>
                  </a:schemeClr>
                </a:solidFill>
                <a:effectLst/>
                <a:latin typeface="Courier New" panose="02070309020205020404" pitchFamily="49" charset="0"/>
              </a:rPr>
              <a:t>=False,</a:t>
            </a:r>
          </a:p>
          <a:p>
            <a:r>
              <a:rPr lang="en-US" sz="4000" b="0" dirty="0" err="1">
                <a:solidFill>
                  <a:schemeClr val="tx1">
                    <a:lumMod val="95000"/>
                    <a:lumOff val="5000"/>
                  </a:schemeClr>
                </a:solidFill>
                <a:effectLst/>
                <a:latin typeface="Courier New" panose="02070309020205020404" pitchFamily="49" charset="0"/>
              </a:rPr>
              <a:t>output_dir</a:t>
            </a:r>
            <a:r>
              <a:rPr lang="en-US" sz="4000" b="0" dirty="0">
                <a:solidFill>
                  <a:schemeClr val="tx1">
                    <a:lumMod val="95000"/>
                    <a:lumOff val="5000"/>
                  </a:schemeClr>
                </a:solidFill>
                <a:effectLst/>
                <a:latin typeface="Courier New" panose="02070309020205020404" pitchFamily="49" charset="0"/>
              </a:rPr>
              <a:t>='</a:t>
            </a:r>
            <a:r>
              <a:rPr lang="en-US" sz="4000" b="0" dirty="0" err="1">
                <a:solidFill>
                  <a:schemeClr val="tx1">
                    <a:lumMod val="95000"/>
                    <a:lumOff val="5000"/>
                  </a:schemeClr>
                </a:solidFill>
                <a:effectLst/>
                <a:latin typeface="Courier New" panose="02070309020205020404" pitchFamily="49" charset="0"/>
              </a:rPr>
              <a:t>work_dirs</a:t>
            </a:r>
            <a:r>
              <a:rPr lang="en-US" sz="4000" b="0" dirty="0">
                <a:solidFill>
                  <a:schemeClr val="tx1">
                    <a:lumMod val="95000"/>
                    <a:lumOff val="5000"/>
                  </a:schemeClr>
                </a:solidFill>
                <a:effectLst/>
                <a:latin typeface="Courier New" panose="02070309020205020404" pitchFamily="49" charset="0"/>
              </a:rPr>
              <a:t>/</a:t>
            </a:r>
            <a:r>
              <a:rPr lang="en-US" sz="4000" b="0" dirty="0" err="1">
                <a:solidFill>
                  <a:schemeClr val="tx1">
                    <a:lumMod val="95000"/>
                    <a:lumOff val="5000"/>
                  </a:schemeClr>
                </a:solidFill>
                <a:effectLst/>
                <a:latin typeface="Courier New" panose="02070309020205020404" pitchFamily="49" charset="0"/>
              </a:rPr>
              <a:t>format_results</a:t>
            </a:r>
            <a:r>
              <a:rPr lang="en-US" sz="4000" b="0" dirty="0">
                <a:solidFill>
                  <a:schemeClr val="tx1">
                    <a:lumMod val="95000"/>
                    <a:lumOff val="5000"/>
                  </a:schemeClr>
                </a:solidFill>
                <a:effectLst/>
                <a:latin typeface="Courier New" panose="02070309020205020404" pitchFamily="49" charset="0"/>
              </a:rPr>
              <a:t>'</a:t>
            </a:r>
          </a:p>
          <a:p>
            <a:r>
              <a:rPr lang="en-US" sz="4000" b="0" dirty="0">
                <a:solidFill>
                  <a:schemeClr val="tx1">
                    <a:lumMod val="95000"/>
                    <a:lumOff val="5000"/>
                  </a:schemeClr>
                </a:solidFill>
                <a:effectLst/>
                <a:latin typeface="Courier New" panose="02070309020205020404" pitchFamily="49" charset="0"/>
              </a:rPr>
              <a:t>)</a:t>
            </a:r>
          </a:p>
          <a:p>
            <a:r>
              <a:rPr lang="en-US" sz="4000" b="0" dirty="0">
                <a:solidFill>
                  <a:schemeClr val="accent1">
                    <a:lumMod val="75000"/>
                  </a:schemeClr>
                </a:solidFill>
                <a:effectLst/>
                <a:latin typeface="Courier New" panose="02070309020205020404" pitchFamily="49" charset="0"/>
              </a:rPr>
              <a:t># the number of samples and workers per GPU </a:t>
            </a:r>
          </a:p>
          <a:p>
            <a:br>
              <a:rPr lang="en-US" sz="4000" b="0" dirty="0">
                <a:solidFill>
                  <a:schemeClr val="tx1">
                    <a:lumMod val="95000"/>
                    <a:lumOff val="5000"/>
                  </a:schemeClr>
                </a:solidFill>
                <a:effectLst/>
                <a:latin typeface="Courier New" panose="02070309020205020404" pitchFamily="49" charset="0"/>
              </a:rPr>
            </a:br>
            <a:r>
              <a:rPr lang="en-US" sz="4000" b="0" dirty="0" err="1">
                <a:solidFill>
                  <a:schemeClr val="tx1">
                    <a:lumMod val="95000"/>
                    <a:lumOff val="5000"/>
                  </a:schemeClr>
                </a:solidFill>
                <a:effectLst/>
                <a:latin typeface="Courier New" panose="02070309020205020404" pitchFamily="49" charset="0"/>
              </a:rPr>
              <a:t>cfg.train_dataloader.batch_size</a:t>
            </a:r>
            <a:r>
              <a:rPr lang="en-US" sz="4000" b="0" dirty="0">
                <a:solidFill>
                  <a:schemeClr val="tx1">
                    <a:lumMod val="95000"/>
                    <a:lumOff val="5000"/>
                  </a:schemeClr>
                </a:solidFill>
                <a:effectLst/>
                <a:latin typeface="Courier New" panose="02070309020205020404" pitchFamily="49" charset="0"/>
              </a:rPr>
              <a:t> = 4</a:t>
            </a:r>
          </a:p>
          <a:p>
            <a:r>
              <a:rPr lang="en-US" sz="4000" b="0" dirty="0" err="1">
                <a:solidFill>
                  <a:schemeClr val="tx1">
                    <a:lumMod val="95000"/>
                    <a:lumOff val="5000"/>
                  </a:schemeClr>
                </a:solidFill>
                <a:effectLst/>
                <a:latin typeface="Courier New" panose="02070309020205020404" pitchFamily="49" charset="0"/>
              </a:rPr>
              <a:t>cfg.train_dataloader.num_workers</a:t>
            </a:r>
            <a:r>
              <a:rPr lang="en-US" sz="4000" b="0" dirty="0">
                <a:solidFill>
                  <a:schemeClr val="tx1">
                    <a:lumMod val="95000"/>
                    <a:lumOff val="5000"/>
                  </a:schemeClr>
                </a:solidFill>
                <a:effectLst/>
                <a:latin typeface="Courier New" panose="02070309020205020404" pitchFamily="49" charset="0"/>
              </a:rPr>
              <a:t> = 1</a:t>
            </a:r>
          </a:p>
          <a:p>
            <a:br>
              <a:rPr lang="en-US" sz="4000" b="0" dirty="0">
                <a:solidFill>
                  <a:schemeClr val="tx1">
                    <a:lumMod val="95000"/>
                    <a:lumOff val="5000"/>
                  </a:schemeClr>
                </a:solidFill>
                <a:effectLst/>
                <a:latin typeface="Courier New" panose="02070309020205020404" pitchFamily="49" charset="0"/>
              </a:rPr>
            </a:br>
            <a:r>
              <a:rPr lang="en-US" sz="4000" b="0" dirty="0" err="1">
                <a:solidFill>
                  <a:schemeClr val="tx1">
                    <a:lumMod val="95000"/>
                    <a:lumOff val="5000"/>
                  </a:schemeClr>
                </a:solidFill>
                <a:effectLst/>
                <a:latin typeface="Courier New" panose="02070309020205020404" pitchFamily="49" charset="0"/>
              </a:rPr>
              <a:t>cfg.work_dir</a:t>
            </a:r>
            <a:r>
              <a:rPr lang="en-US" sz="4000" b="0" dirty="0">
                <a:solidFill>
                  <a:schemeClr val="tx1">
                    <a:lumMod val="95000"/>
                    <a:lumOff val="5000"/>
                  </a:schemeClr>
                </a:solidFill>
                <a:effectLst/>
                <a:latin typeface="Courier New" panose="02070309020205020404" pitchFamily="49" charset="0"/>
              </a:rPr>
              <a:t> = './</a:t>
            </a:r>
            <a:r>
              <a:rPr lang="en-US" sz="4000" b="0" dirty="0" err="1">
                <a:solidFill>
                  <a:schemeClr val="tx1">
                    <a:lumMod val="95000"/>
                    <a:lumOff val="5000"/>
                  </a:schemeClr>
                </a:solidFill>
                <a:effectLst/>
                <a:latin typeface="Courier New" panose="02070309020205020404" pitchFamily="49" charset="0"/>
              </a:rPr>
              <a:t>work_dirs</a:t>
            </a:r>
            <a:r>
              <a:rPr lang="en-US" sz="4000" b="0" dirty="0">
                <a:solidFill>
                  <a:schemeClr val="tx1">
                    <a:lumMod val="95000"/>
                    <a:lumOff val="5000"/>
                  </a:schemeClr>
                </a:solidFill>
                <a:effectLst/>
                <a:latin typeface="Courier New" panose="02070309020205020404" pitchFamily="49" charset="0"/>
              </a:rPr>
              <a:t>/final'</a:t>
            </a:r>
          </a:p>
          <a:p>
            <a:r>
              <a:rPr lang="en-US" sz="4000" b="0" dirty="0" err="1">
                <a:solidFill>
                  <a:schemeClr val="tx1">
                    <a:lumMod val="95000"/>
                    <a:lumOff val="5000"/>
                  </a:schemeClr>
                </a:solidFill>
                <a:effectLst/>
                <a:latin typeface="Courier New" panose="02070309020205020404" pitchFamily="49" charset="0"/>
              </a:rPr>
              <a:t>cfg.train_cfg</a:t>
            </a:r>
            <a:r>
              <a:rPr lang="en-US" sz="4000" b="0" dirty="0">
                <a:solidFill>
                  <a:schemeClr val="tx1">
                    <a:lumMod val="95000"/>
                    <a:lumOff val="5000"/>
                  </a:schemeClr>
                </a:solidFill>
                <a:effectLst/>
                <a:latin typeface="Courier New" panose="02070309020205020404" pitchFamily="49" charset="0"/>
              </a:rPr>
              <a:t> = </a:t>
            </a:r>
            <a:r>
              <a:rPr lang="en-US" sz="4000" b="0" dirty="0" err="1">
                <a:solidFill>
                  <a:schemeClr val="tx1">
                    <a:lumMod val="95000"/>
                    <a:lumOff val="5000"/>
                  </a:schemeClr>
                </a:solidFill>
                <a:effectLst/>
                <a:latin typeface="Courier New" panose="02070309020205020404" pitchFamily="49" charset="0"/>
              </a:rPr>
              <a:t>dict</a:t>
            </a:r>
            <a:r>
              <a:rPr lang="en-US" sz="4000" b="0" dirty="0">
                <a:solidFill>
                  <a:schemeClr val="tx1">
                    <a:lumMod val="95000"/>
                    <a:lumOff val="5000"/>
                  </a:schemeClr>
                </a:solidFill>
                <a:effectLst/>
                <a:latin typeface="Courier New" panose="02070309020205020404" pitchFamily="49" charset="0"/>
              </a:rPr>
              <a:t>(</a:t>
            </a:r>
          </a:p>
          <a:p>
            <a:r>
              <a:rPr lang="en-US" sz="4000" b="0" dirty="0">
                <a:solidFill>
                  <a:schemeClr val="tx1">
                    <a:lumMod val="95000"/>
                    <a:lumOff val="5000"/>
                  </a:schemeClr>
                </a:solidFill>
                <a:effectLst/>
                <a:latin typeface="Courier New" panose="02070309020205020404" pitchFamily="49" charset="0"/>
              </a:rPr>
              <a:t>type='</a:t>
            </a:r>
            <a:r>
              <a:rPr lang="en-US" sz="4000" b="0" dirty="0" err="1">
                <a:solidFill>
                  <a:schemeClr val="tx1">
                    <a:lumMod val="95000"/>
                    <a:lumOff val="5000"/>
                  </a:schemeClr>
                </a:solidFill>
                <a:effectLst/>
                <a:latin typeface="Courier New" panose="02070309020205020404" pitchFamily="49" charset="0"/>
              </a:rPr>
              <a:t>EpochBasedTrainLoop</a:t>
            </a:r>
            <a:r>
              <a:rPr lang="en-US" sz="4000" b="0" dirty="0">
                <a:solidFill>
                  <a:schemeClr val="tx1">
                    <a:lumMod val="95000"/>
                    <a:lumOff val="5000"/>
                  </a:schemeClr>
                </a:solidFill>
                <a:effectLst/>
                <a:latin typeface="Courier New" panose="02070309020205020404" pitchFamily="49" charset="0"/>
              </a:rPr>
              <a:t>', </a:t>
            </a:r>
            <a:r>
              <a:rPr lang="en-US" sz="4000" b="0" dirty="0" err="1">
                <a:solidFill>
                  <a:schemeClr val="tx1">
                    <a:lumMod val="95000"/>
                    <a:lumOff val="5000"/>
                  </a:schemeClr>
                </a:solidFill>
                <a:effectLst/>
                <a:latin typeface="Courier New" panose="02070309020205020404" pitchFamily="49" charset="0"/>
              </a:rPr>
              <a:t>max_epochs</a:t>
            </a:r>
            <a:r>
              <a:rPr lang="en-US" sz="4000" b="0" dirty="0">
                <a:solidFill>
                  <a:schemeClr val="tx1">
                    <a:lumMod val="95000"/>
                    <a:lumOff val="5000"/>
                  </a:schemeClr>
                </a:solidFill>
                <a:effectLst/>
                <a:latin typeface="Courier New" panose="02070309020205020404" pitchFamily="49" charset="0"/>
              </a:rPr>
              <a:t>=5, </a:t>
            </a:r>
            <a:r>
              <a:rPr lang="en-US" sz="4000" b="0" dirty="0" err="1">
                <a:solidFill>
                  <a:schemeClr val="tx1">
                    <a:lumMod val="95000"/>
                    <a:lumOff val="5000"/>
                  </a:schemeClr>
                </a:solidFill>
                <a:effectLst/>
                <a:latin typeface="Courier New" panose="02070309020205020404" pitchFamily="49" charset="0"/>
              </a:rPr>
              <a:t>val_begin</a:t>
            </a:r>
            <a:r>
              <a:rPr lang="en-US" sz="4000" b="0" dirty="0">
                <a:solidFill>
                  <a:schemeClr val="tx1">
                    <a:lumMod val="95000"/>
                    <a:lumOff val="5000"/>
                  </a:schemeClr>
                </a:solidFill>
                <a:effectLst/>
                <a:latin typeface="Courier New" panose="02070309020205020404" pitchFamily="49" charset="0"/>
              </a:rPr>
              <a:t>=1, </a:t>
            </a:r>
            <a:r>
              <a:rPr lang="en-US" sz="4000" b="0" dirty="0" err="1">
                <a:solidFill>
                  <a:schemeClr val="tx1">
                    <a:lumMod val="95000"/>
                    <a:lumOff val="5000"/>
                  </a:schemeClr>
                </a:solidFill>
                <a:effectLst/>
                <a:latin typeface="Courier New" panose="02070309020205020404" pitchFamily="49" charset="0"/>
              </a:rPr>
              <a:t>val_interval</a:t>
            </a:r>
            <a:r>
              <a:rPr lang="en-US" sz="4000" b="0" dirty="0">
                <a:solidFill>
                  <a:schemeClr val="tx1">
                    <a:lumMod val="95000"/>
                    <a:lumOff val="5000"/>
                  </a:schemeClr>
                </a:solidFill>
                <a:effectLst/>
                <a:latin typeface="Courier New" panose="02070309020205020404" pitchFamily="49" charset="0"/>
              </a:rPr>
              <a:t>=1)</a:t>
            </a:r>
          </a:p>
          <a:p>
            <a:br>
              <a:rPr lang="en-US" b="0" dirty="0">
                <a:solidFill>
                  <a:srgbClr val="D4D4D4"/>
                </a:solidFill>
                <a:effectLst/>
                <a:latin typeface="Courier New" panose="02070309020205020404" pitchFamily="49" charset="0"/>
              </a:rPr>
            </a:br>
            <a:br>
              <a:rPr lang="en-US" b="0" dirty="0">
                <a:solidFill>
                  <a:srgbClr val="D4D4D4"/>
                </a:solidFill>
                <a:effectLst/>
                <a:latin typeface="Courier New" panose="02070309020205020404" pitchFamily="49" charset="0"/>
              </a:rPr>
            </a:br>
            <a:endParaRPr lang="en-US" b="0" dirty="0">
              <a:solidFill>
                <a:srgbClr val="D4D4D4"/>
              </a:solidFill>
              <a:effectLst/>
              <a:latin typeface="Courier New" panose="02070309020205020404" pitchFamily="49" charset="0"/>
            </a:endParaRPr>
          </a:p>
          <a:p>
            <a:endParaRPr lang="en-VN" dirty="0"/>
          </a:p>
        </p:txBody>
      </p:sp>
    </p:spTree>
    <p:extLst>
      <p:ext uri="{BB962C8B-B14F-4D97-AF65-F5344CB8AC3E}">
        <p14:creationId xmlns:p14="http://schemas.microsoft.com/office/powerpoint/2010/main" val="2679000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12FB-BBBB-794E-E9F8-A57C8224015A}"/>
              </a:ext>
            </a:extLst>
          </p:cNvPr>
          <p:cNvSpPr>
            <a:spLocks noGrp="1"/>
          </p:cNvSpPr>
          <p:nvPr>
            <p:ph type="title"/>
          </p:nvPr>
        </p:nvSpPr>
        <p:spPr>
          <a:xfrm>
            <a:off x="453190" y="-1521243"/>
            <a:ext cx="10515600" cy="1325563"/>
          </a:xfrm>
        </p:spPr>
        <p:txBody>
          <a:bodyPr/>
          <a:lstStyle/>
          <a:p>
            <a:endParaRPr lang="en-VN" dirty="0"/>
          </a:p>
        </p:txBody>
      </p:sp>
      <p:sp>
        <p:nvSpPr>
          <p:cNvPr id="3" name="Content Placeholder 2">
            <a:extLst>
              <a:ext uri="{FF2B5EF4-FFF2-40B4-BE49-F238E27FC236}">
                <a16:creationId xmlns:a16="http://schemas.microsoft.com/office/drawing/2014/main" id="{D644DEC5-6772-0858-8975-A4E94492FAE0}"/>
              </a:ext>
            </a:extLst>
          </p:cNvPr>
          <p:cNvSpPr>
            <a:spLocks noGrp="1"/>
          </p:cNvSpPr>
          <p:nvPr>
            <p:ph idx="1"/>
          </p:nvPr>
        </p:nvSpPr>
        <p:spPr>
          <a:xfrm>
            <a:off x="320842" y="160421"/>
            <a:ext cx="11550316" cy="6697579"/>
          </a:xfrm>
        </p:spPr>
        <p:txBody>
          <a:bodyPr>
            <a:noAutofit/>
          </a:bodyPr>
          <a:lstStyle/>
          <a:p>
            <a:r>
              <a:rPr lang="en-US" sz="1200" b="0" dirty="0" err="1">
                <a:effectLst/>
                <a:latin typeface="Courier New" panose="02070309020205020404" pitchFamily="49" charset="0"/>
              </a:rPr>
              <a:t>cfg.param_scheduler</a:t>
            </a:r>
            <a:r>
              <a:rPr lang="en-US" sz="1200" b="0" dirty="0">
                <a:effectLst/>
                <a:latin typeface="Courier New" panose="02070309020205020404" pitchFamily="49" charset="0"/>
              </a:rPr>
              <a:t> = [</a:t>
            </a:r>
          </a:p>
          <a:p>
            <a:r>
              <a:rPr lang="en-US" sz="1200" b="0" dirty="0" err="1">
                <a:effectLst/>
                <a:latin typeface="Courier New" panose="02070309020205020404" pitchFamily="49" charset="0"/>
              </a:rPr>
              <a:t>dict</a:t>
            </a:r>
            <a:r>
              <a:rPr lang="en-US" sz="1200" b="0" dirty="0">
                <a:effectLst/>
                <a:latin typeface="Courier New" panose="02070309020205020404" pitchFamily="49" charset="0"/>
              </a:rPr>
              <a:t>(type='</a:t>
            </a:r>
            <a:r>
              <a:rPr lang="en-US" sz="1200" b="0" dirty="0" err="1">
                <a:effectLst/>
                <a:latin typeface="Courier New" panose="02070309020205020404" pitchFamily="49" charset="0"/>
              </a:rPr>
              <a:t>LinearLR</a:t>
            </a:r>
            <a:r>
              <a:rPr lang="en-US" sz="1200" b="0" dirty="0">
                <a:effectLst/>
                <a:latin typeface="Courier New" panose="02070309020205020404" pitchFamily="49" charset="0"/>
              </a:rPr>
              <a:t>', </a:t>
            </a:r>
            <a:r>
              <a:rPr lang="en-US" sz="1200" b="0" dirty="0" err="1">
                <a:effectLst/>
                <a:latin typeface="Courier New" panose="02070309020205020404" pitchFamily="49" charset="0"/>
              </a:rPr>
              <a:t>by_epoch</a:t>
            </a:r>
            <a:r>
              <a:rPr lang="en-US" sz="1200" b="0" dirty="0">
                <a:effectLst/>
                <a:latin typeface="Courier New" panose="02070309020205020404" pitchFamily="49" charset="0"/>
              </a:rPr>
              <a:t>=False, </a:t>
            </a:r>
            <a:r>
              <a:rPr lang="en-US" sz="1200" b="0" dirty="0" err="1">
                <a:effectLst/>
                <a:latin typeface="Courier New" panose="02070309020205020404" pitchFamily="49" charset="0"/>
              </a:rPr>
              <a:t>start_factor</a:t>
            </a:r>
            <a:r>
              <a:rPr lang="en-US" sz="1200" b="0" dirty="0">
                <a:effectLst/>
                <a:latin typeface="Courier New" panose="02070309020205020404" pitchFamily="49" charset="0"/>
              </a:rPr>
              <a:t>=0.1, begin=0, end=200),</a:t>
            </a:r>
          </a:p>
          <a:p>
            <a:r>
              <a:rPr lang="en-US" sz="1200" b="0" dirty="0" err="1">
                <a:effectLst/>
                <a:latin typeface="Courier New" panose="02070309020205020404" pitchFamily="49" charset="0"/>
              </a:rPr>
              <a:t>dict</a:t>
            </a:r>
            <a:r>
              <a:rPr lang="en-US" sz="1200" b="0" dirty="0">
                <a:effectLst/>
                <a:latin typeface="Courier New" panose="02070309020205020404" pitchFamily="49" charset="0"/>
              </a:rPr>
              <a:t>(</a:t>
            </a:r>
          </a:p>
          <a:p>
            <a:r>
              <a:rPr lang="en-US" sz="1200" b="0" dirty="0">
                <a:effectLst/>
                <a:latin typeface="Courier New" panose="02070309020205020404" pitchFamily="49" charset="0"/>
              </a:rPr>
              <a:t>type='</a:t>
            </a:r>
            <a:r>
              <a:rPr lang="en-US" sz="1200" b="0" dirty="0" err="1">
                <a:effectLst/>
                <a:latin typeface="Courier New" panose="02070309020205020404" pitchFamily="49" charset="0"/>
              </a:rPr>
              <a:t>PolyLR</a:t>
            </a:r>
            <a:r>
              <a:rPr lang="en-US" sz="1200" b="0" dirty="0">
                <a:effectLst/>
                <a:latin typeface="Courier New" panose="02070309020205020404" pitchFamily="49" charset="0"/>
              </a:rPr>
              <a:t>',</a:t>
            </a:r>
          </a:p>
          <a:p>
            <a:r>
              <a:rPr lang="en-US" sz="1200" b="0" dirty="0" err="1">
                <a:effectLst/>
                <a:latin typeface="Courier New" panose="02070309020205020404" pitchFamily="49" charset="0"/>
              </a:rPr>
              <a:t>eta_min</a:t>
            </a:r>
            <a:r>
              <a:rPr lang="en-US" sz="1200" b="0" dirty="0">
                <a:effectLst/>
                <a:latin typeface="Courier New" panose="02070309020205020404" pitchFamily="49" charset="0"/>
              </a:rPr>
              <a:t>=0.0001,</a:t>
            </a:r>
          </a:p>
          <a:p>
            <a:r>
              <a:rPr lang="en-US" sz="1200" b="0" dirty="0">
                <a:effectLst/>
                <a:latin typeface="Courier New" panose="02070309020205020404" pitchFamily="49" charset="0"/>
              </a:rPr>
              <a:t>power=0.9,</a:t>
            </a:r>
          </a:p>
          <a:p>
            <a:r>
              <a:rPr lang="en-US" sz="1200" b="0" dirty="0">
                <a:effectLst/>
                <a:latin typeface="Courier New" panose="02070309020205020404" pitchFamily="49" charset="0"/>
              </a:rPr>
              <a:t>begin=0,</a:t>
            </a:r>
          </a:p>
          <a:p>
            <a:r>
              <a:rPr lang="en-US" sz="1200" b="0" dirty="0">
                <a:effectLst/>
                <a:latin typeface="Courier New" panose="02070309020205020404" pitchFamily="49" charset="0"/>
              </a:rPr>
              <a:t>end=160,</a:t>
            </a:r>
          </a:p>
          <a:p>
            <a:r>
              <a:rPr lang="en-US" sz="1200" b="0" dirty="0" err="1">
                <a:effectLst/>
                <a:latin typeface="Courier New" panose="02070309020205020404" pitchFamily="49" charset="0"/>
              </a:rPr>
              <a:t>by_epoch</a:t>
            </a:r>
            <a:r>
              <a:rPr lang="en-US" sz="1200" b="0" dirty="0">
                <a:effectLst/>
                <a:latin typeface="Courier New" panose="02070309020205020404" pitchFamily="49" charset="0"/>
              </a:rPr>
              <a:t>=False)</a:t>
            </a:r>
          </a:p>
          <a:p>
            <a:r>
              <a:rPr lang="en-US" sz="1200" b="0" dirty="0">
                <a:effectLst/>
                <a:latin typeface="Courier New" panose="02070309020205020404" pitchFamily="49" charset="0"/>
              </a:rPr>
              <a:t>]</a:t>
            </a:r>
          </a:p>
          <a:p>
            <a:r>
              <a:rPr lang="en-US" sz="1200" b="0" dirty="0" err="1">
                <a:effectLst/>
                <a:latin typeface="Courier New" panose="02070309020205020404" pitchFamily="49" charset="0"/>
              </a:rPr>
              <a:t>cfg.default_hooks</a:t>
            </a:r>
            <a:r>
              <a:rPr lang="en-US" sz="1200" b="0" dirty="0">
                <a:effectLst/>
                <a:latin typeface="Courier New" panose="02070309020205020404" pitchFamily="49" charset="0"/>
              </a:rPr>
              <a:t> = </a:t>
            </a:r>
            <a:r>
              <a:rPr lang="en-US" sz="1200" b="0" dirty="0" err="1">
                <a:effectLst/>
                <a:latin typeface="Courier New" panose="02070309020205020404" pitchFamily="49" charset="0"/>
              </a:rPr>
              <a:t>dict</a:t>
            </a:r>
            <a:r>
              <a:rPr lang="en-US" sz="1200" b="0" dirty="0">
                <a:effectLst/>
                <a:latin typeface="Courier New" panose="02070309020205020404" pitchFamily="49" charset="0"/>
              </a:rPr>
              <a:t>(</a:t>
            </a:r>
          </a:p>
          <a:p>
            <a:r>
              <a:rPr lang="en-US" sz="1200" b="0" dirty="0">
                <a:effectLst/>
                <a:latin typeface="Courier New" panose="02070309020205020404" pitchFamily="49" charset="0"/>
              </a:rPr>
              <a:t>timer=</a:t>
            </a:r>
            <a:r>
              <a:rPr lang="en-US" sz="1200" b="0" dirty="0" err="1">
                <a:effectLst/>
                <a:latin typeface="Courier New" panose="02070309020205020404" pitchFamily="49" charset="0"/>
              </a:rPr>
              <a:t>dict</a:t>
            </a:r>
            <a:r>
              <a:rPr lang="en-US" sz="1200" b="0" dirty="0">
                <a:effectLst/>
                <a:latin typeface="Courier New" panose="02070309020205020404" pitchFamily="49" charset="0"/>
              </a:rPr>
              <a:t>(type='</a:t>
            </a:r>
            <a:r>
              <a:rPr lang="en-US" sz="1200" b="0" dirty="0" err="1">
                <a:effectLst/>
                <a:latin typeface="Courier New" panose="02070309020205020404" pitchFamily="49" charset="0"/>
              </a:rPr>
              <a:t>IterTimerHook</a:t>
            </a:r>
            <a:r>
              <a:rPr lang="en-US" sz="1200" b="0" dirty="0">
                <a:effectLst/>
                <a:latin typeface="Courier New" panose="02070309020205020404" pitchFamily="49" charset="0"/>
              </a:rPr>
              <a:t>'),</a:t>
            </a:r>
          </a:p>
          <a:p>
            <a:r>
              <a:rPr lang="en-US" sz="1200" b="0" dirty="0">
                <a:effectLst/>
                <a:latin typeface="Courier New" panose="02070309020205020404" pitchFamily="49" charset="0"/>
              </a:rPr>
              <a:t>logger=</a:t>
            </a:r>
            <a:r>
              <a:rPr lang="en-US" sz="1200" b="0" dirty="0" err="1">
                <a:effectLst/>
                <a:latin typeface="Courier New" panose="02070309020205020404" pitchFamily="49" charset="0"/>
              </a:rPr>
              <a:t>dict</a:t>
            </a:r>
            <a:r>
              <a:rPr lang="en-US" sz="1200" b="0" dirty="0">
                <a:effectLst/>
                <a:latin typeface="Courier New" panose="02070309020205020404" pitchFamily="49" charset="0"/>
              </a:rPr>
              <a:t>(type='</a:t>
            </a:r>
            <a:r>
              <a:rPr lang="en-US" sz="1200" b="0" dirty="0" err="1">
                <a:effectLst/>
                <a:latin typeface="Courier New" panose="02070309020205020404" pitchFamily="49" charset="0"/>
              </a:rPr>
              <a:t>LoggerHook</a:t>
            </a:r>
            <a:r>
              <a:rPr lang="en-US" sz="1200" b="0" dirty="0">
                <a:effectLst/>
                <a:latin typeface="Courier New" panose="02070309020205020404" pitchFamily="49" charset="0"/>
              </a:rPr>
              <a:t>', interval=50, </a:t>
            </a:r>
            <a:r>
              <a:rPr lang="en-US" sz="1200" b="0" dirty="0" err="1">
                <a:effectLst/>
                <a:latin typeface="Courier New" panose="02070309020205020404" pitchFamily="49" charset="0"/>
              </a:rPr>
              <a:t>log_metric_by_epoch</a:t>
            </a:r>
            <a:r>
              <a:rPr lang="en-US" sz="1200" b="0" dirty="0">
                <a:effectLst/>
                <a:latin typeface="Courier New" panose="02070309020205020404" pitchFamily="49" charset="0"/>
              </a:rPr>
              <a:t>=False),</a:t>
            </a:r>
          </a:p>
          <a:p>
            <a:r>
              <a:rPr lang="en-US" sz="1200" b="0" dirty="0" err="1">
                <a:effectLst/>
                <a:latin typeface="Courier New" panose="02070309020205020404" pitchFamily="49" charset="0"/>
              </a:rPr>
              <a:t>param_scheduler</a:t>
            </a:r>
            <a:r>
              <a:rPr lang="en-US" sz="1200" b="0" dirty="0">
                <a:effectLst/>
                <a:latin typeface="Courier New" panose="02070309020205020404" pitchFamily="49" charset="0"/>
              </a:rPr>
              <a:t>=</a:t>
            </a:r>
            <a:r>
              <a:rPr lang="en-US" sz="1200" b="0" dirty="0" err="1">
                <a:effectLst/>
                <a:latin typeface="Courier New" panose="02070309020205020404" pitchFamily="49" charset="0"/>
              </a:rPr>
              <a:t>dict</a:t>
            </a:r>
            <a:r>
              <a:rPr lang="en-US" sz="1200" b="0" dirty="0">
                <a:effectLst/>
                <a:latin typeface="Courier New" panose="02070309020205020404" pitchFamily="49" charset="0"/>
              </a:rPr>
              <a:t>(type=</a:t>
            </a:r>
            <a:r>
              <a:rPr lang="en-US" sz="1200" b="0" dirty="0">
                <a:solidFill>
                  <a:schemeClr val="tx2">
                    <a:lumMod val="60000"/>
                    <a:lumOff val="40000"/>
                  </a:schemeClr>
                </a:solidFill>
                <a:effectLst/>
                <a:latin typeface="Courier New" panose="02070309020205020404" pitchFamily="49" charset="0"/>
              </a:rPr>
              <a:t>'</a:t>
            </a:r>
            <a:r>
              <a:rPr lang="en-US" sz="1200" b="0" dirty="0" err="1">
                <a:solidFill>
                  <a:schemeClr val="tx2">
                    <a:lumMod val="60000"/>
                    <a:lumOff val="40000"/>
                  </a:schemeClr>
                </a:solidFill>
                <a:effectLst/>
                <a:latin typeface="Courier New" panose="02070309020205020404" pitchFamily="49" charset="0"/>
              </a:rPr>
              <a:t>ParamSchedulerHook</a:t>
            </a:r>
            <a:r>
              <a:rPr lang="en-US" sz="1200" b="0" dirty="0">
                <a:effectLst/>
                <a:latin typeface="Courier New" panose="02070309020205020404" pitchFamily="49" charset="0"/>
              </a:rPr>
              <a:t>'),</a:t>
            </a:r>
          </a:p>
          <a:p>
            <a:r>
              <a:rPr lang="en-US" sz="1200" b="0" dirty="0">
                <a:effectLst/>
                <a:latin typeface="Courier New" panose="02070309020205020404" pitchFamily="49" charset="0"/>
              </a:rPr>
              <a:t>checkpoint=</a:t>
            </a:r>
            <a:r>
              <a:rPr lang="en-US" sz="1200" b="0" dirty="0" err="1">
                <a:effectLst/>
                <a:latin typeface="Courier New" panose="02070309020205020404" pitchFamily="49" charset="0"/>
              </a:rPr>
              <a:t>dict</a:t>
            </a:r>
            <a:r>
              <a:rPr lang="en-US" sz="1200" b="0" dirty="0">
                <a:effectLst/>
                <a:latin typeface="Courier New" panose="02070309020205020404" pitchFamily="49" charset="0"/>
              </a:rPr>
              <a:t>(type='</a:t>
            </a:r>
            <a:r>
              <a:rPr lang="en-US" sz="1200" b="0" dirty="0" err="1">
                <a:effectLst/>
                <a:latin typeface="Courier New" panose="02070309020205020404" pitchFamily="49" charset="0"/>
              </a:rPr>
              <a:t>CheckpointHook</a:t>
            </a:r>
            <a:r>
              <a:rPr lang="en-US" sz="1200" b="0" dirty="0">
                <a:effectLst/>
                <a:latin typeface="Courier New" panose="02070309020205020404" pitchFamily="49" charset="0"/>
              </a:rPr>
              <a:t>', interval = 1000, </a:t>
            </a:r>
            <a:r>
              <a:rPr lang="en-US" sz="1200" b="0" dirty="0" err="1">
                <a:effectLst/>
                <a:latin typeface="Courier New" panose="02070309020205020404" pitchFamily="49" charset="0"/>
              </a:rPr>
              <a:t>by_epoch</a:t>
            </a:r>
            <a:r>
              <a:rPr lang="en-US" sz="1200" b="0" dirty="0">
                <a:effectLst/>
                <a:latin typeface="Courier New" panose="02070309020205020404" pitchFamily="49" charset="0"/>
              </a:rPr>
              <a:t>=False),</a:t>
            </a:r>
          </a:p>
          <a:p>
            <a:r>
              <a:rPr lang="en-US" sz="1200" b="0" dirty="0" err="1">
                <a:effectLst/>
                <a:latin typeface="Courier New" panose="02070309020205020404" pitchFamily="49" charset="0"/>
              </a:rPr>
              <a:t>sampler_seed</a:t>
            </a:r>
            <a:r>
              <a:rPr lang="en-US" sz="1200" b="0" dirty="0">
                <a:effectLst/>
                <a:latin typeface="Courier New" panose="02070309020205020404" pitchFamily="49" charset="0"/>
              </a:rPr>
              <a:t>=</a:t>
            </a:r>
            <a:r>
              <a:rPr lang="en-US" sz="1200" b="0" dirty="0" err="1">
                <a:effectLst/>
                <a:latin typeface="Courier New" panose="02070309020205020404" pitchFamily="49" charset="0"/>
              </a:rPr>
              <a:t>dict</a:t>
            </a:r>
            <a:r>
              <a:rPr lang="en-US" sz="1200" b="0" dirty="0">
                <a:effectLst/>
                <a:latin typeface="Courier New" panose="02070309020205020404" pitchFamily="49" charset="0"/>
              </a:rPr>
              <a:t>(type=</a:t>
            </a:r>
            <a:r>
              <a:rPr lang="en-US" sz="1200" b="0" dirty="0">
                <a:solidFill>
                  <a:schemeClr val="tx2">
                    <a:lumMod val="60000"/>
                    <a:lumOff val="40000"/>
                  </a:schemeClr>
                </a:solidFill>
                <a:effectLst/>
                <a:latin typeface="Courier New" panose="02070309020205020404" pitchFamily="49" charset="0"/>
              </a:rPr>
              <a:t>'</a:t>
            </a:r>
            <a:r>
              <a:rPr lang="en-US" sz="1200" b="0" dirty="0" err="1">
                <a:solidFill>
                  <a:schemeClr val="tx2">
                    <a:lumMod val="60000"/>
                    <a:lumOff val="40000"/>
                  </a:schemeClr>
                </a:solidFill>
                <a:effectLst/>
                <a:latin typeface="Courier New" panose="02070309020205020404" pitchFamily="49" charset="0"/>
              </a:rPr>
              <a:t>DistSamplerSeedHook</a:t>
            </a:r>
            <a:r>
              <a:rPr lang="en-US" sz="1200" b="0" dirty="0">
                <a:solidFill>
                  <a:schemeClr val="tx2">
                    <a:lumMod val="60000"/>
                    <a:lumOff val="40000"/>
                  </a:schemeClr>
                </a:solidFill>
                <a:effectLst/>
                <a:latin typeface="Courier New" panose="02070309020205020404" pitchFamily="49" charset="0"/>
              </a:rPr>
              <a:t>'</a:t>
            </a:r>
            <a:r>
              <a:rPr lang="en-US" sz="1200" b="0" dirty="0">
                <a:effectLst/>
                <a:latin typeface="Courier New" panose="02070309020205020404" pitchFamily="49" charset="0"/>
              </a:rPr>
              <a:t>))</a:t>
            </a:r>
          </a:p>
          <a:p>
            <a:br>
              <a:rPr lang="en-US" sz="1200" b="0" dirty="0">
                <a:effectLst/>
                <a:latin typeface="Courier New" panose="02070309020205020404" pitchFamily="49" charset="0"/>
              </a:rPr>
            </a:br>
            <a:r>
              <a:rPr lang="en-US" sz="1200" b="0" dirty="0" err="1">
                <a:effectLst/>
                <a:latin typeface="Courier New" panose="02070309020205020404" pitchFamily="49" charset="0"/>
              </a:rPr>
              <a:t>cfg.log_processor</a:t>
            </a:r>
            <a:r>
              <a:rPr lang="en-US" sz="1200" b="0" dirty="0">
                <a:effectLst/>
                <a:latin typeface="Courier New" panose="02070309020205020404" pitchFamily="49" charset="0"/>
              </a:rPr>
              <a:t> = </a:t>
            </a:r>
            <a:r>
              <a:rPr lang="en-US" sz="1200" b="0" dirty="0" err="1">
                <a:effectLst/>
                <a:latin typeface="Courier New" panose="02070309020205020404" pitchFamily="49" charset="0"/>
              </a:rPr>
              <a:t>dict</a:t>
            </a:r>
            <a:r>
              <a:rPr lang="en-US" sz="1200" b="0" dirty="0">
                <a:effectLst/>
                <a:latin typeface="Courier New" panose="02070309020205020404" pitchFamily="49" charset="0"/>
              </a:rPr>
              <a:t>(</a:t>
            </a:r>
            <a:r>
              <a:rPr lang="en-US" sz="1200" b="0" dirty="0" err="1">
                <a:effectLst/>
                <a:latin typeface="Courier New" panose="02070309020205020404" pitchFamily="49" charset="0"/>
              </a:rPr>
              <a:t>by_epoch</a:t>
            </a:r>
            <a:r>
              <a:rPr lang="en-US" sz="1200" b="0" dirty="0">
                <a:effectLst/>
                <a:latin typeface="Courier New" panose="02070309020205020404" pitchFamily="49" charset="0"/>
              </a:rPr>
              <a:t>=True)</a:t>
            </a:r>
          </a:p>
          <a:p>
            <a:r>
              <a:rPr lang="en-US" sz="1200" b="0" dirty="0" err="1">
                <a:effectLst/>
                <a:latin typeface="Courier New" panose="02070309020205020404" pitchFamily="49" charset="0"/>
              </a:rPr>
              <a:t>cfg</a:t>
            </a:r>
            <a:r>
              <a:rPr lang="en-US" sz="1200" b="0" dirty="0">
                <a:effectLst/>
                <a:latin typeface="Courier New" panose="02070309020205020404" pitchFamily="49" charset="0"/>
              </a:rPr>
              <a:t>['randomness'] = </a:t>
            </a:r>
            <a:r>
              <a:rPr lang="en-US" sz="1200" b="0" dirty="0" err="1">
                <a:effectLst/>
                <a:latin typeface="Courier New" panose="02070309020205020404" pitchFamily="49" charset="0"/>
              </a:rPr>
              <a:t>dict</a:t>
            </a:r>
            <a:r>
              <a:rPr lang="en-US" sz="1200" b="0" dirty="0">
                <a:effectLst/>
                <a:latin typeface="Courier New" panose="02070309020205020404" pitchFamily="49" charset="0"/>
              </a:rPr>
              <a:t>(seed=32)</a:t>
            </a:r>
          </a:p>
          <a:p>
            <a:r>
              <a:rPr lang="en-US" sz="1200" b="0" dirty="0" err="1">
                <a:effectLst/>
                <a:latin typeface="Courier New" panose="02070309020205020404" pitchFamily="49" charset="0"/>
              </a:rPr>
              <a:t>cfg.dump</a:t>
            </a:r>
            <a:r>
              <a:rPr lang="en-US" sz="1200" b="0" dirty="0">
                <a:solidFill>
                  <a:schemeClr val="tx2">
                    <a:lumMod val="60000"/>
                    <a:lumOff val="40000"/>
                  </a:schemeClr>
                </a:solidFill>
                <a:effectLst/>
                <a:latin typeface="Courier New" panose="02070309020205020404" pitchFamily="49" charset="0"/>
              </a:rPr>
              <a:t>('/content/</a:t>
            </a:r>
            <a:r>
              <a:rPr lang="en-US" sz="1200" b="0" dirty="0" err="1">
                <a:solidFill>
                  <a:schemeClr val="tx2">
                    <a:lumMod val="60000"/>
                    <a:lumOff val="40000"/>
                  </a:schemeClr>
                </a:solidFill>
                <a:effectLst/>
                <a:latin typeface="Courier New" panose="02070309020205020404" pitchFamily="49" charset="0"/>
              </a:rPr>
              <a:t>mmsegmentation</a:t>
            </a:r>
            <a:r>
              <a:rPr lang="en-US" sz="1200" b="0" dirty="0">
                <a:solidFill>
                  <a:schemeClr val="tx2">
                    <a:lumMod val="60000"/>
                    <a:lumOff val="40000"/>
                  </a:schemeClr>
                </a:solidFill>
                <a:effectLst/>
                <a:latin typeface="Courier New" panose="02070309020205020404" pitchFamily="49" charset="0"/>
              </a:rPr>
              <a:t>/configs/</a:t>
            </a:r>
            <a:r>
              <a:rPr lang="en-US" sz="1200" b="0" dirty="0" err="1">
                <a:solidFill>
                  <a:schemeClr val="tx2">
                    <a:lumMod val="60000"/>
                    <a:lumOff val="40000"/>
                  </a:schemeClr>
                </a:solidFill>
                <a:effectLst/>
                <a:latin typeface="Courier New" panose="02070309020205020404" pitchFamily="49" charset="0"/>
              </a:rPr>
              <a:t>ocrnet</a:t>
            </a:r>
            <a:r>
              <a:rPr lang="en-US" sz="1200" b="0" dirty="0">
                <a:solidFill>
                  <a:schemeClr val="tx2">
                    <a:lumMod val="60000"/>
                    <a:lumOff val="40000"/>
                  </a:schemeClr>
                </a:solidFill>
                <a:effectLst/>
                <a:latin typeface="Courier New" panose="02070309020205020404" pitchFamily="49" charset="0"/>
              </a:rPr>
              <a:t>/</a:t>
            </a:r>
            <a:r>
              <a:rPr lang="en-US" sz="1200" b="0" dirty="0" err="1">
                <a:solidFill>
                  <a:schemeClr val="tx2">
                    <a:lumMod val="60000"/>
                    <a:lumOff val="40000"/>
                  </a:schemeClr>
                </a:solidFill>
                <a:effectLst/>
                <a:latin typeface="Courier New" panose="02070309020205020404" pitchFamily="49" charset="0"/>
              </a:rPr>
              <a:t>ocrnet_khanh.py</a:t>
            </a:r>
            <a:r>
              <a:rPr lang="en-US" sz="1200" b="0" dirty="0">
                <a:solidFill>
                  <a:schemeClr val="tx2">
                    <a:lumMod val="60000"/>
                    <a:lumOff val="40000"/>
                  </a:schemeClr>
                </a:solidFill>
                <a:effectLst/>
                <a:latin typeface="Courier New" panose="02070309020205020404" pitchFamily="49" charset="0"/>
              </a:rPr>
              <a:t>'</a:t>
            </a:r>
            <a:r>
              <a:rPr lang="en-US" sz="1200" b="0" dirty="0">
                <a:effectLst/>
                <a:latin typeface="Courier New" panose="02070309020205020404" pitchFamily="49" charset="0"/>
              </a:rPr>
              <a:t>)</a:t>
            </a:r>
          </a:p>
          <a:p>
            <a:br>
              <a:rPr lang="en-US" sz="1200" b="0" dirty="0">
                <a:solidFill>
                  <a:schemeClr val="accent1">
                    <a:lumMod val="75000"/>
                  </a:schemeClr>
                </a:solidFill>
                <a:effectLst/>
                <a:latin typeface="Courier New" panose="02070309020205020404" pitchFamily="49" charset="0"/>
              </a:rPr>
            </a:br>
            <a:r>
              <a:rPr lang="en-US" sz="1200" b="0" dirty="0">
                <a:solidFill>
                  <a:schemeClr val="accent1">
                    <a:lumMod val="75000"/>
                  </a:schemeClr>
                </a:solidFill>
                <a:effectLst/>
                <a:latin typeface="Courier New" panose="02070309020205020404" pitchFamily="49" charset="0"/>
              </a:rPr>
              <a:t>#Load pretrain model </a:t>
            </a:r>
          </a:p>
          <a:p>
            <a:r>
              <a:rPr lang="en-US" sz="1200" b="0" dirty="0" err="1">
                <a:effectLst/>
                <a:latin typeface="Courier New" panose="02070309020205020404" pitchFamily="49" charset="0"/>
              </a:rPr>
              <a:t>cfg.load_from</a:t>
            </a:r>
            <a:r>
              <a:rPr lang="en-US" sz="1200" b="0" dirty="0">
                <a:effectLst/>
                <a:latin typeface="Courier New" panose="02070309020205020404" pitchFamily="49" charset="0"/>
              </a:rPr>
              <a:t> = </a:t>
            </a:r>
            <a:r>
              <a:rPr lang="en-US" sz="1200" b="0" dirty="0">
                <a:solidFill>
                  <a:schemeClr val="tx2">
                    <a:lumMod val="60000"/>
                    <a:lumOff val="40000"/>
                  </a:schemeClr>
                </a:solidFill>
                <a:effectLst/>
                <a:latin typeface="Courier New" panose="02070309020205020404" pitchFamily="49" charset="0"/>
              </a:rPr>
              <a:t>"https://</a:t>
            </a:r>
            <a:r>
              <a:rPr lang="en-US" sz="1200" b="0" dirty="0" err="1">
                <a:solidFill>
                  <a:schemeClr val="tx2">
                    <a:lumMod val="60000"/>
                    <a:lumOff val="40000"/>
                  </a:schemeClr>
                </a:solidFill>
                <a:effectLst/>
                <a:latin typeface="Courier New" panose="02070309020205020404" pitchFamily="49" charset="0"/>
              </a:rPr>
              <a:t>download.openmmlab.com</a:t>
            </a:r>
            <a:r>
              <a:rPr lang="en-US" sz="1200" b="0" dirty="0">
                <a:solidFill>
                  <a:schemeClr val="tx2">
                    <a:lumMod val="60000"/>
                    <a:lumOff val="40000"/>
                  </a:schemeClr>
                </a:solidFill>
                <a:effectLst/>
                <a:latin typeface="Courier New" panose="02070309020205020404" pitchFamily="49" charset="0"/>
              </a:rPr>
              <a:t>/</a:t>
            </a:r>
            <a:r>
              <a:rPr lang="en-US" sz="1200" b="0" dirty="0" err="1">
                <a:solidFill>
                  <a:schemeClr val="tx2">
                    <a:lumMod val="60000"/>
                    <a:lumOff val="40000"/>
                  </a:schemeClr>
                </a:solidFill>
                <a:effectLst/>
                <a:latin typeface="Courier New" panose="02070309020205020404" pitchFamily="49" charset="0"/>
              </a:rPr>
              <a:t>mmsegmentation</a:t>
            </a:r>
            <a:r>
              <a:rPr lang="en-US" sz="1200" b="0" dirty="0">
                <a:solidFill>
                  <a:schemeClr val="tx2">
                    <a:lumMod val="60000"/>
                    <a:lumOff val="40000"/>
                  </a:schemeClr>
                </a:solidFill>
                <a:effectLst/>
                <a:latin typeface="Courier New" panose="02070309020205020404" pitchFamily="49" charset="0"/>
              </a:rPr>
              <a:t>/v0.5/</a:t>
            </a:r>
            <a:r>
              <a:rPr lang="en-US" sz="1200" b="0" dirty="0" err="1">
                <a:solidFill>
                  <a:schemeClr val="tx2">
                    <a:lumMod val="60000"/>
                    <a:lumOff val="40000"/>
                  </a:schemeClr>
                </a:solidFill>
                <a:effectLst/>
                <a:latin typeface="Courier New" panose="02070309020205020404" pitchFamily="49" charset="0"/>
              </a:rPr>
              <a:t>ocrnet</a:t>
            </a:r>
            <a:r>
              <a:rPr lang="en-US" sz="1200" b="0" dirty="0">
                <a:solidFill>
                  <a:schemeClr val="tx2">
                    <a:lumMod val="60000"/>
                    <a:lumOff val="40000"/>
                  </a:schemeClr>
                </a:solidFill>
                <a:effectLst/>
                <a:latin typeface="Courier New" panose="02070309020205020404" pitchFamily="49" charset="0"/>
              </a:rPr>
              <a:t>/ocrnet_hr18s_4xb2-40k_cityscapes-512x1024/ocrnet_hr18s_4xb2-40k_cityscapes-512x1024_20230227_145026-6c052a14.pth"</a:t>
            </a:r>
          </a:p>
          <a:p>
            <a:pPr marL="0" indent="0">
              <a:buNone/>
            </a:pPr>
            <a:br>
              <a:rPr lang="en-US" sz="1200" b="0" dirty="0">
                <a:solidFill>
                  <a:schemeClr val="tx2">
                    <a:lumMod val="60000"/>
                    <a:lumOff val="40000"/>
                  </a:schemeClr>
                </a:solidFill>
                <a:effectLst/>
                <a:latin typeface="Courier New" panose="02070309020205020404" pitchFamily="49" charset="0"/>
              </a:rPr>
            </a:br>
            <a:endParaRPr lang="en-US" sz="1200" b="0" dirty="0">
              <a:solidFill>
                <a:schemeClr val="tx2">
                  <a:lumMod val="60000"/>
                  <a:lumOff val="40000"/>
                </a:schemeClr>
              </a:solidFill>
              <a:effectLst/>
              <a:latin typeface="Courier New" panose="02070309020205020404" pitchFamily="49" charset="0"/>
            </a:endParaRPr>
          </a:p>
          <a:p>
            <a:pPr marL="0" indent="0">
              <a:buNone/>
            </a:pPr>
            <a:endParaRPr lang="en-VN" sz="1200" dirty="0"/>
          </a:p>
        </p:txBody>
      </p:sp>
    </p:spTree>
    <p:extLst>
      <p:ext uri="{BB962C8B-B14F-4D97-AF65-F5344CB8AC3E}">
        <p14:creationId xmlns:p14="http://schemas.microsoft.com/office/powerpoint/2010/main" val="248698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348C4-133A-52D0-F61D-48C6E86D61FF}"/>
              </a:ext>
            </a:extLst>
          </p:cNvPr>
          <p:cNvSpPr>
            <a:spLocks noGrp="1"/>
          </p:cNvSpPr>
          <p:nvPr>
            <p:ph type="title"/>
          </p:nvPr>
        </p:nvSpPr>
        <p:spPr>
          <a:xfrm>
            <a:off x="1233654" y="1241820"/>
            <a:ext cx="3538846" cy="1133433"/>
          </a:xfrm>
        </p:spPr>
        <p:txBody>
          <a:bodyPr>
            <a:normAutofit fontScale="90000"/>
          </a:bodyPr>
          <a:lstStyle/>
          <a:p>
            <a:r>
              <a:rPr lang="en-VN" dirty="0">
                <a:solidFill>
                  <a:schemeClr val="accent1">
                    <a:lumMod val="75000"/>
                  </a:schemeClr>
                </a:solidFill>
              </a:rPr>
              <a:t>Dataset</a:t>
            </a:r>
            <a:br>
              <a:rPr lang="en-VN" dirty="0">
                <a:solidFill>
                  <a:schemeClr val="accent1">
                    <a:lumMod val="75000"/>
                  </a:schemeClr>
                </a:solidFill>
              </a:rPr>
            </a:br>
            <a:endParaRPr lang="en-VN" dirty="0">
              <a:solidFill>
                <a:schemeClr val="accent1">
                  <a:lumMod val="75000"/>
                </a:schemeClr>
              </a:solidFill>
            </a:endParaRPr>
          </a:p>
        </p:txBody>
      </p:sp>
      <p:pic>
        <p:nvPicPr>
          <p:cNvPr id="2050" name="Picture 2">
            <a:extLst>
              <a:ext uri="{FF2B5EF4-FFF2-40B4-BE49-F238E27FC236}">
                <a16:creationId xmlns:a16="http://schemas.microsoft.com/office/drawing/2014/main" id="{21D343C5-E9B8-2119-A080-720CFC8CD8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3583" y="2375253"/>
            <a:ext cx="7837835" cy="255639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21A9CB6-97BC-F5A7-515C-0F66F25B0902}"/>
              </a:ext>
            </a:extLst>
          </p:cNvPr>
          <p:cNvSpPr txBox="1"/>
          <p:nvPr/>
        </p:nvSpPr>
        <p:spPr>
          <a:xfrm>
            <a:off x="9043441" y="2837842"/>
            <a:ext cx="2530764" cy="1631216"/>
          </a:xfrm>
          <a:prstGeom prst="rect">
            <a:avLst/>
          </a:prstGeom>
          <a:noFill/>
        </p:spPr>
        <p:txBody>
          <a:bodyPr wrap="square" rtlCol="0">
            <a:spAutoFit/>
          </a:bodyPr>
          <a:lstStyle/>
          <a:p>
            <a:pPr marL="285750" indent="-285750">
              <a:buFont typeface="Arial" panose="020B0604020202020204" pitchFamily="34" charset="0"/>
              <a:buChar char="•"/>
            </a:pPr>
            <a:r>
              <a:rPr lang="en-VN" sz="2000" dirty="0"/>
              <a:t>Add custom palatte for each label</a:t>
            </a:r>
          </a:p>
          <a:p>
            <a:pPr marL="285750" indent="-285750">
              <a:buFont typeface="Arial" panose="020B0604020202020204" pitchFamily="34" charset="0"/>
              <a:buChar char="•"/>
            </a:pPr>
            <a:r>
              <a:rPr lang="en-VN" sz="2000" dirty="0"/>
              <a:t>Modify file images suffix and seg_map_suffix</a:t>
            </a:r>
          </a:p>
        </p:txBody>
      </p:sp>
    </p:spTree>
    <p:extLst>
      <p:ext uri="{BB962C8B-B14F-4D97-AF65-F5344CB8AC3E}">
        <p14:creationId xmlns:p14="http://schemas.microsoft.com/office/powerpoint/2010/main" val="1931938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72ABD-95E8-0AF7-3B85-B8B36C881704}"/>
              </a:ext>
            </a:extLst>
          </p:cNvPr>
          <p:cNvSpPr>
            <a:spLocks noGrp="1"/>
          </p:cNvSpPr>
          <p:nvPr>
            <p:ph type="title"/>
          </p:nvPr>
        </p:nvSpPr>
        <p:spPr/>
        <p:txBody>
          <a:bodyPr/>
          <a:lstStyle/>
          <a:p>
            <a:r>
              <a:rPr lang="en-VN" dirty="0">
                <a:solidFill>
                  <a:schemeClr val="accent5">
                    <a:lumMod val="50000"/>
                  </a:schemeClr>
                </a:solidFill>
              </a:rPr>
              <a:t>Train command</a:t>
            </a:r>
          </a:p>
        </p:txBody>
      </p:sp>
      <p:sp>
        <p:nvSpPr>
          <p:cNvPr id="3" name="Content Placeholder 2">
            <a:extLst>
              <a:ext uri="{FF2B5EF4-FFF2-40B4-BE49-F238E27FC236}">
                <a16:creationId xmlns:a16="http://schemas.microsoft.com/office/drawing/2014/main" id="{57CA9DC8-270D-0F4F-1A71-A69C49E2DC8B}"/>
              </a:ext>
            </a:extLst>
          </p:cNvPr>
          <p:cNvSpPr>
            <a:spLocks noGrp="1"/>
          </p:cNvSpPr>
          <p:nvPr>
            <p:ph idx="1"/>
          </p:nvPr>
        </p:nvSpPr>
        <p:spPr>
          <a:xfrm>
            <a:off x="838200" y="1825625"/>
            <a:ext cx="10515600" cy="2313238"/>
          </a:xfrm>
        </p:spPr>
        <p:txBody>
          <a:bodyPr/>
          <a:lstStyle/>
          <a:p>
            <a:pPr marL="0" indent="0">
              <a:buNone/>
            </a:pPr>
            <a:r>
              <a:rPr lang="en-US" b="0" dirty="0">
                <a:effectLst/>
                <a:latin typeface="Courier New" panose="02070309020205020404" pitchFamily="49" charset="0"/>
              </a:rPr>
              <a:t>from </a:t>
            </a:r>
            <a:r>
              <a:rPr lang="en-US" b="0" dirty="0" err="1">
                <a:effectLst/>
                <a:latin typeface="Courier New" panose="02070309020205020404" pitchFamily="49" charset="0"/>
              </a:rPr>
              <a:t>mmengine.runner</a:t>
            </a:r>
            <a:r>
              <a:rPr lang="en-US" b="0" dirty="0">
                <a:effectLst/>
                <a:latin typeface="Courier New" panose="02070309020205020404" pitchFamily="49" charset="0"/>
              </a:rPr>
              <a:t> import Runner</a:t>
            </a:r>
          </a:p>
          <a:p>
            <a:pPr marL="0" indent="0">
              <a:buNone/>
            </a:pPr>
            <a:br>
              <a:rPr lang="en-US" b="0" dirty="0">
                <a:effectLst/>
                <a:latin typeface="Courier New" panose="02070309020205020404" pitchFamily="49" charset="0"/>
              </a:rPr>
            </a:br>
            <a:r>
              <a:rPr lang="en-US" b="0" dirty="0">
                <a:effectLst/>
                <a:latin typeface="Courier New" panose="02070309020205020404" pitchFamily="49" charset="0"/>
              </a:rPr>
              <a:t>runner = </a:t>
            </a:r>
            <a:r>
              <a:rPr lang="en-US" b="0" dirty="0" err="1">
                <a:effectLst/>
                <a:latin typeface="Courier New" panose="02070309020205020404" pitchFamily="49" charset="0"/>
              </a:rPr>
              <a:t>Runner.from_cfg</a:t>
            </a:r>
            <a:r>
              <a:rPr lang="en-US" b="0" dirty="0">
                <a:effectLst/>
                <a:latin typeface="Courier New" panose="02070309020205020404" pitchFamily="49" charset="0"/>
              </a:rPr>
              <a:t>(</a:t>
            </a:r>
            <a:r>
              <a:rPr lang="en-US" b="0" dirty="0" err="1">
                <a:effectLst/>
                <a:latin typeface="Courier New" panose="02070309020205020404" pitchFamily="49" charset="0"/>
              </a:rPr>
              <a:t>cfg</a:t>
            </a:r>
            <a:r>
              <a:rPr lang="en-US" b="0" dirty="0">
                <a:effectLst/>
                <a:latin typeface="Courier New" panose="02070309020205020404" pitchFamily="49" charset="0"/>
              </a:rPr>
              <a:t>)</a:t>
            </a:r>
          </a:p>
          <a:p>
            <a:pPr marL="0" indent="0">
              <a:buNone/>
            </a:pPr>
            <a:br>
              <a:rPr lang="en-US" b="0" dirty="0">
                <a:effectLst/>
                <a:latin typeface="Courier New" panose="02070309020205020404" pitchFamily="49" charset="0"/>
              </a:rPr>
            </a:br>
            <a:r>
              <a:rPr lang="en-US" b="0" dirty="0" err="1">
                <a:effectLst/>
                <a:latin typeface="Courier New" panose="02070309020205020404" pitchFamily="49" charset="0"/>
              </a:rPr>
              <a:t>runner.train</a:t>
            </a:r>
            <a:r>
              <a:rPr lang="en-US" b="0" dirty="0">
                <a:effectLst/>
                <a:latin typeface="Courier New" panose="02070309020205020404" pitchFamily="49" charset="0"/>
              </a:rPr>
              <a:t>()</a:t>
            </a:r>
          </a:p>
          <a:p>
            <a:pPr marL="0" indent="0">
              <a:buNone/>
            </a:pPr>
            <a:endParaRPr lang="en-US" b="0" dirty="0">
              <a:effectLst/>
              <a:latin typeface="Courier New" panose="02070309020205020404" pitchFamily="49" charset="0"/>
            </a:endParaRPr>
          </a:p>
          <a:p>
            <a:endParaRPr lang="en-VN" dirty="0"/>
          </a:p>
        </p:txBody>
      </p:sp>
    </p:spTree>
    <p:extLst>
      <p:ext uri="{BB962C8B-B14F-4D97-AF65-F5344CB8AC3E}">
        <p14:creationId xmlns:p14="http://schemas.microsoft.com/office/powerpoint/2010/main" val="500670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D451-0273-06C9-D9C7-52F85F39E672}"/>
              </a:ext>
            </a:extLst>
          </p:cNvPr>
          <p:cNvSpPr>
            <a:spLocks noGrp="1"/>
          </p:cNvSpPr>
          <p:nvPr>
            <p:ph type="title"/>
          </p:nvPr>
        </p:nvSpPr>
        <p:spPr/>
        <p:txBody>
          <a:bodyPr/>
          <a:lstStyle/>
          <a:p>
            <a:r>
              <a:rPr lang="en-VN" dirty="0">
                <a:solidFill>
                  <a:schemeClr val="accent2">
                    <a:lumMod val="50000"/>
                  </a:schemeClr>
                </a:solidFill>
              </a:rPr>
              <a:t>Evaluation command</a:t>
            </a:r>
          </a:p>
        </p:txBody>
      </p:sp>
      <p:sp>
        <p:nvSpPr>
          <p:cNvPr id="3" name="Content Placeholder 2">
            <a:extLst>
              <a:ext uri="{FF2B5EF4-FFF2-40B4-BE49-F238E27FC236}">
                <a16:creationId xmlns:a16="http://schemas.microsoft.com/office/drawing/2014/main" id="{C6B28B0B-2F78-4AD0-01FB-742C0AAB133D}"/>
              </a:ext>
            </a:extLst>
          </p:cNvPr>
          <p:cNvSpPr>
            <a:spLocks noGrp="1"/>
          </p:cNvSpPr>
          <p:nvPr>
            <p:ph idx="1"/>
          </p:nvPr>
        </p:nvSpPr>
        <p:spPr/>
        <p:txBody>
          <a:bodyPr>
            <a:normAutofit/>
          </a:bodyPr>
          <a:lstStyle/>
          <a:p>
            <a:r>
              <a:rPr lang="en-US" sz="2000" b="0" dirty="0" err="1">
                <a:effectLst/>
                <a:latin typeface="Courier New" panose="02070309020205020404" pitchFamily="49" charset="0"/>
              </a:rPr>
              <a:t>cfg</a:t>
            </a:r>
            <a:r>
              <a:rPr lang="en-US" sz="2000" b="0" dirty="0">
                <a:effectLst/>
                <a:latin typeface="Courier New" panose="02070309020205020404" pitchFamily="49" charset="0"/>
              </a:rPr>
              <a:t> = </a:t>
            </a:r>
            <a:r>
              <a:rPr lang="en-US" sz="2000" b="0" dirty="0" err="1">
                <a:effectLst/>
                <a:latin typeface="Courier New" panose="02070309020205020404" pitchFamily="49" charset="0"/>
              </a:rPr>
              <a:t>Config.fromfile</a:t>
            </a:r>
            <a:r>
              <a:rPr lang="en-US" sz="2000" b="0" dirty="0">
                <a:solidFill>
                  <a:schemeClr val="accent1">
                    <a:lumMod val="60000"/>
                    <a:lumOff val="40000"/>
                  </a:schemeClr>
                </a:solidFill>
                <a:effectLst/>
                <a:latin typeface="Courier New" panose="02070309020205020404" pitchFamily="49" charset="0"/>
              </a:rPr>
              <a:t>('/content/</a:t>
            </a:r>
            <a:r>
              <a:rPr lang="en-US" sz="2000" b="0" dirty="0" err="1">
                <a:solidFill>
                  <a:schemeClr val="accent1">
                    <a:lumMod val="60000"/>
                    <a:lumOff val="40000"/>
                  </a:schemeClr>
                </a:solidFill>
                <a:effectLst/>
                <a:latin typeface="Courier New" panose="02070309020205020404" pitchFamily="49" charset="0"/>
              </a:rPr>
              <a:t>mmsegmentation</a:t>
            </a:r>
            <a:r>
              <a:rPr lang="en-US" sz="2000" b="0" dirty="0">
                <a:solidFill>
                  <a:schemeClr val="accent1">
                    <a:lumMod val="60000"/>
                    <a:lumOff val="40000"/>
                  </a:schemeClr>
                </a:solidFill>
                <a:effectLst/>
                <a:latin typeface="Courier New" panose="02070309020205020404" pitchFamily="49" charset="0"/>
              </a:rPr>
              <a:t>/configs/</a:t>
            </a:r>
            <a:r>
              <a:rPr lang="en-US" sz="2000" b="0" dirty="0" err="1">
                <a:solidFill>
                  <a:schemeClr val="accent1">
                    <a:lumMod val="60000"/>
                    <a:lumOff val="40000"/>
                  </a:schemeClr>
                </a:solidFill>
                <a:effectLst/>
                <a:latin typeface="Courier New" panose="02070309020205020404" pitchFamily="49" charset="0"/>
              </a:rPr>
              <a:t>ocrnet</a:t>
            </a:r>
            <a:r>
              <a:rPr lang="en-US" sz="2000" b="0" dirty="0">
                <a:solidFill>
                  <a:schemeClr val="accent1">
                    <a:lumMod val="60000"/>
                    <a:lumOff val="40000"/>
                  </a:schemeClr>
                </a:solidFill>
                <a:effectLst/>
                <a:latin typeface="Courier New" panose="02070309020205020404" pitchFamily="49" charset="0"/>
              </a:rPr>
              <a:t>/</a:t>
            </a:r>
            <a:r>
              <a:rPr lang="en-US" sz="2000" b="0" dirty="0" err="1">
                <a:solidFill>
                  <a:schemeClr val="accent1">
                    <a:lumMod val="60000"/>
                    <a:lumOff val="40000"/>
                  </a:schemeClr>
                </a:solidFill>
                <a:effectLst/>
                <a:latin typeface="Courier New" panose="02070309020205020404" pitchFamily="49" charset="0"/>
              </a:rPr>
              <a:t>ocrnet_khanh.py</a:t>
            </a:r>
            <a:r>
              <a:rPr lang="en-US" sz="2000" b="0" dirty="0">
                <a:solidFill>
                  <a:schemeClr val="accent1">
                    <a:lumMod val="60000"/>
                    <a:lumOff val="40000"/>
                  </a:schemeClr>
                </a:solidFill>
                <a:effectLst/>
                <a:latin typeface="Courier New" panose="02070309020205020404" pitchFamily="49" charset="0"/>
              </a:rPr>
              <a:t>'</a:t>
            </a:r>
            <a:r>
              <a:rPr lang="en-US" sz="2000" b="0" dirty="0">
                <a:effectLst/>
                <a:latin typeface="Courier New" panose="02070309020205020404" pitchFamily="49" charset="0"/>
              </a:rPr>
              <a:t>)</a:t>
            </a:r>
          </a:p>
          <a:p>
            <a:r>
              <a:rPr lang="en-US" sz="2000" b="0" dirty="0" err="1">
                <a:effectLst/>
                <a:latin typeface="Courier New" panose="02070309020205020404" pitchFamily="49" charset="0"/>
              </a:rPr>
              <a:t>checkpoint_path</a:t>
            </a:r>
            <a:r>
              <a:rPr lang="en-US" sz="2000" b="0" dirty="0">
                <a:effectLst/>
                <a:latin typeface="Courier New" panose="02070309020205020404" pitchFamily="49" charset="0"/>
              </a:rPr>
              <a:t> = </a:t>
            </a:r>
            <a:r>
              <a:rPr lang="en-US" sz="2000" b="0" dirty="0">
                <a:solidFill>
                  <a:schemeClr val="accent1">
                    <a:lumMod val="60000"/>
                    <a:lumOff val="40000"/>
                  </a:schemeClr>
                </a:solidFill>
                <a:effectLst/>
                <a:latin typeface="Courier New" panose="02070309020205020404" pitchFamily="49" charset="0"/>
              </a:rPr>
              <a:t>'/content/</a:t>
            </a:r>
            <a:r>
              <a:rPr lang="en-US" sz="2000" b="0" dirty="0" err="1">
                <a:solidFill>
                  <a:schemeClr val="accent1">
                    <a:lumMod val="60000"/>
                    <a:lumOff val="40000"/>
                  </a:schemeClr>
                </a:solidFill>
                <a:effectLst/>
                <a:latin typeface="Courier New" panose="02070309020205020404" pitchFamily="49" charset="0"/>
              </a:rPr>
              <a:t>mmsegmentation</a:t>
            </a:r>
            <a:r>
              <a:rPr lang="en-US" sz="2000" b="0" dirty="0">
                <a:solidFill>
                  <a:schemeClr val="accent1">
                    <a:lumMod val="60000"/>
                    <a:lumOff val="40000"/>
                  </a:schemeClr>
                </a:solidFill>
                <a:effectLst/>
                <a:latin typeface="Courier New" panose="02070309020205020404" pitchFamily="49" charset="0"/>
              </a:rPr>
              <a:t>/</a:t>
            </a:r>
            <a:r>
              <a:rPr lang="en-US" sz="2000" b="0" dirty="0" err="1">
                <a:solidFill>
                  <a:schemeClr val="accent1">
                    <a:lumMod val="60000"/>
                    <a:lumOff val="40000"/>
                  </a:schemeClr>
                </a:solidFill>
                <a:effectLst/>
                <a:latin typeface="Courier New" panose="02070309020205020404" pitchFamily="49" charset="0"/>
              </a:rPr>
              <a:t>work_dirs</a:t>
            </a:r>
            <a:r>
              <a:rPr lang="en-US" sz="2000" b="0" dirty="0">
                <a:solidFill>
                  <a:schemeClr val="accent1">
                    <a:lumMod val="60000"/>
                    <a:lumOff val="40000"/>
                  </a:schemeClr>
                </a:solidFill>
                <a:effectLst/>
                <a:latin typeface="Courier New" panose="02070309020205020404" pitchFamily="49" charset="0"/>
              </a:rPr>
              <a:t>/tutorial/iter_1000.pth'</a:t>
            </a:r>
          </a:p>
          <a:p>
            <a:r>
              <a:rPr lang="en-US" sz="2000" b="0" dirty="0" err="1">
                <a:effectLst/>
                <a:latin typeface="Courier New" panose="02070309020205020404" pitchFamily="49" charset="0"/>
              </a:rPr>
              <a:t>cfg.model.pretrained</a:t>
            </a:r>
            <a:r>
              <a:rPr lang="en-US" sz="2000" b="0" dirty="0">
                <a:effectLst/>
                <a:latin typeface="Courier New" panose="02070309020205020404" pitchFamily="49" charset="0"/>
              </a:rPr>
              <a:t> = </a:t>
            </a:r>
            <a:r>
              <a:rPr lang="en-US" sz="2000" b="0" dirty="0" err="1">
                <a:effectLst/>
                <a:latin typeface="Courier New" panose="02070309020205020404" pitchFamily="49" charset="0"/>
              </a:rPr>
              <a:t>checkpoint_path</a:t>
            </a:r>
            <a:endParaRPr lang="en-US" sz="2000" b="0" dirty="0">
              <a:effectLst/>
              <a:latin typeface="Courier New" panose="02070309020205020404" pitchFamily="49" charset="0"/>
            </a:endParaRPr>
          </a:p>
          <a:p>
            <a:r>
              <a:rPr lang="en-US" sz="2000" b="0" dirty="0">
                <a:effectLst/>
                <a:latin typeface="Courier New" panose="02070309020205020404" pitchFamily="49" charset="0"/>
              </a:rPr>
              <a:t>runner_1 = </a:t>
            </a:r>
            <a:r>
              <a:rPr lang="en-US" sz="2000" b="0" dirty="0" err="1">
                <a:effectLst/>
                <a:latin typeface="Courier New" panose="02070309020205020404" pitchFamily="49" charset="0"/>
              </a:rPr>
              <a:t>Runner.from_cfg</a:t>
            </a:r>
            <a:r>
              <a:rPr lang="en-US" sz="2000" b="0" dirty="0">
                <a:effectLst/>
                <a:latin typeface="Courier New" panose="02070309020205020404" pitchFamily="49" charset="0"/>
              </a:rPr>
              <a:t>(</a:t>
            </a:r>
            <a:r>
              <a:rPr lang="en-US" sz="2000" b="0" dirty="0" err="1">
                <a:effectLst/>
                <a:latin typeface="Courier New" panose="02070309020205020404" pitchFamily="49" charset="0"/>
              </a:rPr>
              <a:t>cfg</a:t>
            </a:r>
            <a:r>
              <a:rPr lang="en-US" sz="2000" b="0" dirty="0">
                <a:effectLst/>
                <a:latin typeface="Courier New" panose="02070309020205020404" pitchFamily="49" charset="0"/>
              </a:rPr>
              <a:t>)</a:t>
            </a:r>
          </a:p>
          <a:p>
            <a:r>
              <a:rPr lang="en-US" sz="2000" b="0" dirty="0" err="1">
                <a:effectLst/>
                <a:latin typeface="Courier New" panose="02070309020205020404" pitchFamily="49" charset="0"/>
              </a:rPr>
              <a:t>runner.test</a:t>
            </a:r>
            <a:r>
              <a:rPr lang="en-US" sz="2000" b="0" dirty="0">
                <a:effectLst/>
                <a:latin typeface="Courier New" panose="02070309020205020404" pitchFamily="49" charset="0"/>
              </a:rPr>
              <a:t>()</a:t>
            </a:r>
            <a:br>
              <a:rPr lang="en-US" sz="2000" b="0" dirty="0">
                <a:solidFill>
                  <a:srgbClr val="D4D4D4"/>
                </a:solidFill>
                <a:effectLst/>
                <a:latin typeface="Courier New" panose="02070309020205020404" pitchFamily="49" charset="0"/>
              </a:rPr>
            </a:br>
            <a:endParaRPr lang="en-US" sz="2000" b="0" dirty="0">
              <a:solidFill>
                <a:srgbClr val="D4D4D4"/>
              </a:solidFill>
              <a:effectLst/>
              <a:latin typeface="Courier New" panose="02070309020205020404" pitchFamily="49" charset="0"/>
            </a:endParaRPr>
          </a:p>
          <a:p>
            <a:endParaRPr lang="en-VN" dirty="0"/>
          </a:p>
        </p:txBody>
      </p:sp>
    </p:spTree>
    <p:extLst>
      <p:ext uri="{BB962C8B-B14F-4D97-AF65-F5344CB8AC3E}">
        <p14:creationId xmlns:p14="http://schemas.microsoft.com/office/powerpoint/2010/main" val="4164581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1028</Words>
  <Application>Microsoft Macintosh PowerPoint</Application>
  <PresentationFormat>Widescreen</PresentationFormat>
  <Paragraphs>86</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Courier New</vt:lpstr>
      <vt:lpstr>Office Theme</vt:lpstr>
      <vt:lpstr>SKIN ABNORMAL DETECTION</vt:lpstr>
      <vt:lpstr>Method used:  OCRNET Config file: ocnfigs/ocrnet/ocrnet_hr18s_4xb2-40k_cityscapes-512x1024.py Checkpoin file: https://download.openmmlab.com/mmsegmentation/v0.5/ocrnet/ocrnet_hr18s_4xb2-40k_cityscapes-512x1024/ocrnet_hr18s_4xb2-40k_cityscapes-512x1024_20230227_145026-6c052a14.pth </vt:lpstr>
      <vt:lpstr>Config file modified :</vt:lpstr>
      <vt:lpstr>PowerPoint Presentation</vt:lpstr>
      <vt:lpstr>PowerPoint Presentation</vt:lpstr>
      <vt:lpstr>PowerPoint Presentation</vt:lpstr>
      <vt:lpstr>Dataset </vt:lpstr>
      <vt:lpstr>Train command</vt:lpstr>
      <vt:lpstr>Evaluation command</vt:lpstr>
      <vt:lpstr>Review:  The model does extremely good at predict the abnormal region of for all the test images.  At the early stage of trainning, model reach high accuracy, and then quickly to converge.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SKIN ABNORMAL DETECTION</dc:title>
  <dc:creator>check check</dc:creator>
  <cp:lastModifiedBy>check check</cp:lastModifiedBy>
  <cp:revision>3</cp:revision>
  <dcterms:created xsi:type="dcterms:W3CDTF">2023-05-10T14:24:01Z</dcterms:created>
  <dcterms:modified xsi:type="dcterms:W3CDTF">2023-05-10T15:36:14Z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2023-05-10T15:17:11Z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94b75af2-ef06-42a5-afeb-31a2be2df304</vt:lpwstr>
  </property>
  <property fmtid="{D5CDD505-2E9C-101B-9397-08002B2CF9AE}" pid="7" name="MSIP_Label_defa4170-0d19-0005-0004-bc88714345d2_ActionId">
    <vt:lpwstr>a953a949-584e-46f9-a007-b79d5061abb9</vt:lpwstr>
  </property>
  <property fmtid="{D5CDD505-2E9C-101B-9397-08002B2CF9AE}" pid="8" name="MSIP_Label_defa4170-0d19-0005-0004-bc88714345d2_ContentBits">
    <vt:lpwstr>0</vt:lpwstr>
  </property>
</Properties>
</file>