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82296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2">
          <p15:clr>
            <a:srgbClr val="A4A3A4"/>
          </p15:clr>
        </p15:guide>
        <p15:guide id="2" pos="4607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CD2FD7-68CE-444E-884C-9487F477DD89}">
  <a:tblStyle styleId="{CDCD2FD7-68CE-444E-884C-9487F477DD89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2" orient="horz"/>
        <p:guide pos="460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TitleSlide">
  <p:cSld name="MainTitle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914400" y="457200"/>
            <a:ext cx="12801600" cy="128016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914400" y="1737360"/>
            <a:ext cx="12801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71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  <a:defRPr b="0" i="0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5334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Char char="•"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Char char="•"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572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064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0" y="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Saturday, July 14, 2018 ✵ 4:23:32 PM</a:t>
            </a:r>
            <a:endParaRPr b="0" sz="2000" cap="none">
              <a:solidFill>
                <a:schemeClr val="accent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14400" y="7433846"/>
            <a:ext cx="4114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© Lê Minh Hoàng. All Rights Reserved.</a:t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3716000" y="7315200"/>
            <a:ext cx="914400" cy="457200"/>
          </a:xfrm>
          <a:custGeom>
            <a:rect b="b" l="l" r="r" t="t"/>
            <a:pathLst>
              <a:path extrusionOk="0" h="3302" w="8554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13716000" y="0"/>
            <a:ext cx="914400" cy="1480810"/>
            <a:chOff x="1356323" y="914400"/>
            <a:chExt cx="4517136" cy="8229600"/>
          </a:xfrm>
        </p:grpSpPr>
        <p:sp>
          <p:nvSpPr>
            <p:cNvPr id="20" name="Google Shape;20;p2"/>
            <p:cNvSpPr/>
            <p:nvPr/>
          </p:nvSpPr>
          <p:spPr>
            <a:xfrm>
              <a:off x="2574405" y="914400"/>
              <a:ext cx="2199512" cy="8229600"/>
            </a:xfrm>
            <a:custGeom>
              <a:rect b="b" l="l" r="r" t="t"/>
              <a:pathLst>
                <a:path extrusionOk="0" h="7772400" w="2515094">
                  <a:moveTo>
                    <a:pt x="969884" y="0"/>
                  </a:moveTo>
                  <a:cubicBezTo>
                    <a:pt x="937531" y="229127"/>
                    <a:pt x="796408" y="482900"/>
                    <a:pt x="663559" y="727542"/>
                  </a:cubicBezTo>
                  <a:lnTo>
                    <a:pt x="610731" y="827013"/>
                  </a:lnTo>
                  <a:lnTo>
                    <a:pt x="720998" y="744620"/>
                  </a:lnTo>
                  <a:cubicBezTo>
                    <a:pt x="989919" y="548680"/>
                    <a:pt x="1260424" y="371107"/>
                    <a:pt x="1339592" y="350599"/>
                  </a:cubicBezTo>
                  <a:cubicBezTo>
                    <a:pt x="1350148" y="347866"/>
                    <a:pt x="1357302" y="347923"/>
                    <a:pt x="1360598" y="351102"/>
                  </a:cubicBezTo>
                  <a:cubicBezTo>
                    <a:pt x="1289363" y="510341"/>
                    <a:pt x="1155332" y="667076"/>
                    <a:pt x="1010037" y="820381"/>
                  </a:cubicBezTo>
                  <a:lnTo>
                    <a:pt x="1004977" y="825613"/>
                  </a:lnTo>
                  <a:lnTo>
                    <a:pt x="1135302" y="750289"/>
                  </a:lnTo>
                  <a:cubicBezTo>
                    <a:pt x="1345543" y="632891"/>
                    <a:pt x="1512058" y="553304"/>
                    <a:pt x="1530032" y="573966"/>
                  </a:cubicBezTo>
                  <a:cubicBezTo>
                    <a:pt x="1473131" y="675729"/>
                    <a:pt x="1388527" y="774038"/>
                    <a:pt x="1291456" y="869901"/>
                  </a:cubicBezTo>
                  <a:lnTo>
                    <a:pt x="1143815" y="1006965"/>
                  </a:lnTo>
                  <a:lnTo>
                    <a:pt x="1156707" y="1000812"/>
                  </a:lnTo>
                  <a:cubicBezTo>
                    <a:pt x="1428132" y="873500"/>
                    <a:pt x="1660583" y="780343"/>
                    <a:pt x="1679296" y="806121"/>
                  </a:cubicBezTo>
                  <a:cubicBezTo>
                    <a:pt x="1580477" y="951010"/>
                    <a:pt x="1420266" y="1082914"/>
                    <a:pt x="1249580" y="1209553"/>
                  </a:cubicBezTo>
                  <a:lnTo>
                    <a:pt x="1237646" y="1218222"/>
                  </a:lnTo>
                  <a:lnTo>
                    <a:pt x="1270512" y="1205848"/>
                  </a:lnTo>
                  <a:cubicBezTo>
                    <a:pt x="1552406" y="1101838"/>
                    <a:pt x="1792390" y="1028579"/>
                    <a:pt x="1808703" y="1055832"/>
                  </a:cubicBezTo>
                  <a:cubicBezTo>
                    <a:pt x="1734346" y="1146518"/>
                    <a:pt x="1633330" y="1229161"/>
                    <a:pt x="1520476" y="1307309"/>
                  </a:cubicBezTo>
                  <a:lnTo>
                    <a:pt x="1371807" y="1403685"/>
                  </a:lnTo>
                  <a:lnTo>
                    <a:pt x="1380280" y="1401292"/>
                  </a:lnTo>
                  <a:cubicBezTo>
                    <a:pt x="1670499" y="1321377"/>
                    <a:pt x="1916189" y="1268572"/>
                    <a:pt x="1929977" y="1297093"/>
                  </a:cubicBezTo>
                  <a:cubicBezTo>
                    <a:pt x="1847710" y="1381182"/>
                    <a:pt x="1739611" y="1455018"/>
                    <a:pt x="1620126" y="1523381"/>
                  </a:cubicBezTo>
                  <a:lnTo>
                    <a:pt x="1436608" y="1621114"/>
                  </a:lnTo>
                  <a:lnTo>
                    <a:pt x="1481022" y="1612536"/>
                  </a:lnTo>
                  <a:cubicBezTo>
                    <a:pt x="1777357" y="1557325"/>
                    <a:pt x="2026884" y="1525376"/>
                    <a:pt x="2038042" y="1554948"/>
                  </a:cubicBezTo>
                  <a:cubicBezTo>
                    <a:pt x="1948490" y="1631801"/>
                    <a:pt x="1834131" y="1696268"/>
                    <a:pt x="1708923" y="1754325"/>
                  </a:cubicBezTo>
                  <a:lnTo>
                    <a:pt x="1539657" y="1826690"/>
                  </a:lnTo>
                  <a:lnTo>
                    <a:pt x="1572579" y="1823171"/>
                  </a:lnTo>
                  <a:cubicBezTo>
                    <a:pt x="1872776" y="1793083"/>
                    <a:pt x="2124239" y="1782233"/>
                    <a:pt x="2132683" y="1812629"/>
                  </a:cubicBezTo>
                  <a:cubicBezTo>
                    <a:pt x="2036528" y="1881662"/>
                    <a:pt x="1916779" y="1936270"/>
                    <a:pt x="1786803" y="1983580"/>
                  </a:cubicBezTo>
                  <a:lnTo>
                    <a:pt x="1628292" y="2035939"/>
                  </a:lnTo>
                  <a:lnTo>
                    <a:pt x="1654800" y="2035348"/>
                  </a:lnTo>
                  <a:cubicBezTo>
                    <a:pt x="1956573" y="2030613"/>
                    <a:pt x="2208061" y="2040944"/>
                    <a:pt x="2213726" y="2071936"/>
                  </a:cubicBezTo>
                  <a:cubicBezTo>
                    <a:pt x="2111698" y="2132621"/>
                    <a:pt x="1987472" y="2176954"/>
                    <a:pt x="1853715" y="2213156"/>
                  </a:cubicBezTo>
                  <a:lnTo>
                    <a:pt x="1702701" y="2249215"/>
                  </a:lnTo>
                  <a:lnTo>
                    <a:pt x="1734777" y="2251203"/>
                  </a:lnTo>
                  <a:cubicBezTo>
                    <a:pt x="2035830" y="2271855"/>
                    <a:pt x="2285427" y="2303291"/>
                    <a:pt x="2288270" y="2334640"/>
                  </a:cubicBezTo>
                  <a:cubicBezTo>
                    <a:pt x="2181148" y="2386518"/>
                    <a:pt x="2053389" y="2420238"/>
                    <a:pt x="1916870" y="2445058"/>
                  </a:cubicBezTo>
                  <a:lnTo>
                    <a:pt x="1769723" y="2467292"/>
                  </a:lnTo>
                  <a:lnTo>
                    <a:pt x="1807582" y="2472866"/>
                  </a:lnTo>
                  <a:cubicBezTo>
                    <a:pt x="2105623" y="2518749"/>
                    <a:pt x="2351429" y="2571049"/>
                    <a:pt x="2351429" y="2602518"/>
                  </a:cubicBezTo>
                  <a:cubicBezTo>
                    <a:pt x="2184327" y="2666529"/>
                    <a:pt x="1974656" y="2685939"/>
                    <a:pt x="1759537" y="2695240"/>
                  </a:cubicBezTo>
                  <a:lnTo>
                    <a:pt x="1580755" y="2701218"/>
                  </a:lnTo>
                  <a:lnTo>
                    <a:pt x="1732573" y="2720665"/>
                  </a:lnTo>
                  <a:cubicBezTo>
                    <a:pt x="2085732" y="2770373"/>
                    <a:pt x="2406786" y="2833545"/>
                    <a:pt x="2406786" y="2869510"/>
                  </a:cubicBezTo>
                  <a:cubicBezTo>
                    <a:pt x="2239684" y="2933521"/>
                    <a:pt x="2030013" y="2952931"/>
                    <a:pt x="1814894" y="2962231"/>
                  </a:cubicBezTo>
                  <a:lnTo>
                    <a:pt x="1614108" y="2968945"/>
                  </a:lnTo>
                  <a:lnTo>
                    <a:pt x="1778303" y="2989978"/>
                  </a:lnTo>
                  <a:cubicBezTo>
                    <a:pt x="2131463" y="3039686"/>
                    <a:pt x="2452516" y="3102857"/>
                    <a:pt x="2452516" y="3138822"/>
                  </a:cubicBezTo>
                  <a:cubicBezTo>
                    <a:pt x="2229714" y="3224170"/>
                    <a:pt x="1931234" y="3230227"/>
                    <a:pt x="1645063" y="3238751"/>
                  </a:cubicBezTo>
                  <a:lnTo>
                    <a:pt x="1641755" y="3238879"/>
                  </a:lnTo>
                  <a:lnTo>
                    <a:pt x="1819220" y="3261611"/>
                  </a:lnTo>
                  <a:cubicBezTo>
                    <a:pt x="2172379" y="3311320"/>
                    <a:pt x="2493433" y="3374491"/>
                    <a:pt x="2493433" y="3410456"/>
                  </a:cubicBezTo>
                  <a:cubicBezTo>
                    <a:pt x="2270630" y="3495805"/>
                    <a:pt x="1972151" y="3501861"/>
                    <a:pt x="1685979" y="3510385"/>
                  </a:cubicBezTo>
                  <a:lnTo>
                    <a:pt x="1667872" y="3511084"/>
                  </a:lnTo>
                  <a:lnTo>
                    <a:pt x="1840881" y="3533245"/>
                  </a:lnTo>
                  <a:cubicBezTo>
                    <a:pt x="2194040" y="3582954"/>
                    <a:pt x="2515094" y="3646125"/>
                    <a:pt x="2515094" y="3682090"/>
                  </a:cubicBezTo>
                  <a:cubicBezTo>
                    <a:pt x="2292292" y="3767438"/>
                    <a:pt x="1993812" y="3773495"/>
                    <a:pt x="1707641" y="3782020"/>
                  </a:cubicBezTo>
                  <a:lnTo>
                    <a:pt x="1672449" y="3783377"/>
                  </a:lnTo>
                  <a:lnTo>
                    <a:pt x="1918686" y="3816669"/>
                  </a:lnTo>
                  <a:cubicBezTo>
                    <a:pt x="2041036" y="3834680"/>
                    <a:pt x="2157185" y="3854042"/>
                    <a:pt x="2254579" y="3872985"/>
                  </a:cubicBezTo>
                  <a:lnTo>
                    <a:pt x="2318525" y="3886200"/>
                  </a:lnTo>
                  <a:lnTo>
                    <a:pt x="2254579" y="3899415"/>
                  </a:lnTo>
                  <a:cubicBezTo>
                    <a:pt x="2157185" y="3918359"/>
                    <a:pt x="2041036" y="3937720"/>
                    <a:pt x="1918686" y="3955731"/>
                  </a:cubicBezTo>
                  <a:lnTo>
                    <a:pt x="1672449" y="3989023"/>
                  </a:lnTo>
                  <a:lnTo>
                    <a:pt x="1707641" y="3990380"/>
                  </a:lnTo>
                  <a:cubicBezTo>
                    <a:pt x="1993812" y="3998905"/>
                    <a:pt x="2292292" y="4004962"/>
                    <a:pt x="2515094" y="4090310"/>
                  </a:cubicBezTo>
                  <a:cubicBezTo>
                    <a:pt x="2515094" y="4126275"/>
                    <a:pt x="2194040" y="4189447"/>
                    <a:pt x="1840881" y="4239155"/>
                  </a:cubicBezTo>
                  <a:lnTo>
                    <a:pt x="1667872" y="4261316"/>
                  </a:lnTo>
                  <a:lnTo>
                    <a:pt x="1685979" y="4262015"/>
                  </a:lnTo>
                  <a:cubicBezTo>
                    <a:pt x="1972151" y="4270539"/>
                    <a:pt x="2270630" y="4276596"/>
                    <a:pt x="2493433" y="4361944"/>
                  </a:cubicBezTo>
                  <a:cubicBezTo>
                    <a:pt x="2493433" y="4397909"/>
                    <a:pt x="2172379" y="4461081"/>
                    <a:pt x="1819220" y="4510789"/>
                  </a:cubicBezTo>
                  <a:lnTo>
                    <a:pt x="1641755" y="4533521"/>
                  </a:lnTo>
                  <a:lnTo>
                    <a:pt x="1645063" y="4533649"/>
                  </a:lnTo>
                  <a:cubicBezTo>
                    <a:pt x="1931234" y="4542173"/>
                    <a:pt x="2229714" y="4548230"/>
                    <a:pt x="2452516" y="4633578"/>
                  </a:cubicBezTo>
                  <a:cubicBezTo>
                    <a:pt x="2452516" y="4669543"/>
                    <a:pt x="2131463" y="4732715"/>
                    <a:pt x="1778303" y="4782423"/>
                  </a:cubicBezTo>
                  <a:lnTo>
                    <a:pt x="1614108" y="4803455"/>
                  </a:lnTo>
                  <a:lnTo>
                    <a:pt x="1814894" y="4810170"/>
                  </a:lnTo>
                  <a:cubicBezTo>
                    <a:pt x="2030013" y="4819470"/>
                    <a:pt x="2239684" y="4838880"/>
                    <a:pt x="2406786" y="4902891"/>
                  </a:cubicBezTo>
                  <a:cubicBezTo>
                    <a:pt x="2406786" y="4938856"/>
                    <a:pt x="2085732" y="5002027"/>
                    <a:pt x="1732573" y="5051735"/>
                  </a:cubicBezTo>
                  <a:lnTo>
                    <a:pt x="1580755" y="5071182"/>
                  </a:lnTo>
                  <a:lnTo>
                    <a:pt x="1759537" y="5077161"/>
                  </a:lnTo>
                  <a:cubicBezTo>
                    <a:pt x="1974656" y="5086461"/>
                    <a:pt x="2184327" y="5105871"/>
                    <a:pt x="2351429" y="5169882"/>
                  </a:cubicBezTo>
                  <a:cubicBezTo>
                    <a:pt x="2351429" y="5201351"/>
                    <a:pt x="2105623" y="5253651"/>
                    <a:pt x="1807582" y="5299534"/>
                  </a:cubicBezTo>
                  <a:lnTo>
                    <a:pt x="1769723" y="5305108"/>
                  </a:lnTo>
                  <a:lnTo>
                    <a:pt x="1916870" y="5327342"/>
                  </a:lnTo>
                  <a:cubicBezTo>
                    <a:pt x="2053389" y="5352162"/>
                    <a:pt x="2181148" y="5385883"/>
                    <a:pt x="2288270" y="5437760"/>
                  </a:cubicBezTo>
                  <a:cubicBezTo>
                    <a:pt x="2285427" y="5469110"/>
                    <a:pt x="2035830" y="5500545"/>
                    <a:pt x="1734777" y="5521198"/>
                  </a:cubicBezTo>
                  <a:lnTo>
                    <a:pt x="1702701" y="5523186"/>
                  </a:lnTo>
                  <a:lnTo>
                    <a:pt x="1853715" y="5559244"/>
                  </a:lnTo>
                  <a:cubicBezTo>
                    <a:pt x="1987472" y="5595446"/>
                    <a:pt x="2111698" y="5639779"/>
                    <a:pt x="2213726" y="5700465"/>
                  </a:cubicBezTo>
                  <a:cubicBezTo>
                    <a:pt x="2208061" y="5731456"/>
                    <a:pt x="1956573" y="5741788"/>
                    <a:pt x="1654800" y="5737052"/>
                  </a:cubicBezTo>
                  <a:lnTo>
                    <a:pt x="1628292" y="5736462"/>
                  </a:lnTo>
                  <a:lnTo>
                    <a:pt x="1786803" y="5788821"/>
                  </a:lnTo>
                  <a:cubicBezTo>
                    <a:pt x="1916779" y="5836130"/>
                    <a:pt x="2036528" y="5890739"/>
                    <a:pt x="2132683" y="5959771"/>
                  </a:cubicBezTo>
                  <a:cubicBezTo>
                    <a:pt x="2124239" y="5990168"/>
                    <a:pt x="1872776" y="5979317"/>
                    <a:pt x="1572579" y="5949229"/>
                  </a:cubicBezTo>
                  <a:lnTo>
                    <a:pt x="1539657" y="5945711"/>
                  </a:lnTo>
                  <a:lnTo>
                    <a:pt x="1708923" y="6018075"/>
                  </a:lnTo>
                  <a:cubicBezTo>
                    <a:pt x="1834131" y="6076132"/>
                    <a:pt x="1948490" y="6140600"/>
                    <a:pt x="2038042" y="6217453"/>
                  </a:cubicBezTo>
                  <a:cubicBezTo>
                    <a:pt x="2026884" y="6247024"/>
                    <a:pt x="1777357" y="6215075"/>
                    <a:pt x="1481022" y="6159864"/>
                  </a:cubicBezTo>
                  <a:lnTo>
                    <a:pt x="1436608" y="6151286"/>
                  </a:lnTo>
                  <a:lnTo>
                    <a:pt x="1620126" y="6249020"/>
                  </a:lnTo>
                  <a:cubicBezTo>
                    <a:pt x="1739611" y="6317382"/>
                    <a:pt x="1847710" y="6391218"/>
                    <a:pt x="1929977" y="6475308"/>
                  </a:cubicBezTo>
                  <a:cubicBezTo>
                    <a:pt x="1916189" y="6503829"/>
                    <a:pt x="1670499" y="6451023"/>
                    <a:pt x="1380280" y="6371108"/>
                  </a:cubicBezTo>
                  <a:lnTo>
                    <a:pt x="1371807" y="6368716"/>
                  </a:lnTo>
                  <a:lnTo>
                    <a:pt x="1520476" y="6465092"/>
                  </a:lnTo>
                  <a:cubicBezTo>
                    <a:pt x="1633330" y="6543239"/>
                    <a:pt x="1734346" y="6625883"/>
                    <a:pt x="1808703" y="6716568"/>
                  </a:cubicBezTo>
                  <a:cubicBezTo>
                    <a:pt x="1792390" y="6743822"/>
                    <a:pt x="1552406" y="6670562"/>
                    <a:pt x="1270512" y="6566553"/>
                  </a:cubicBezTo>
                  <a:lnTo>
                    <a:pt x="1237646" y="6554178"/>
                  </a:lnTo>
                  <a:lnTo>
                    <a:pt x="1249580" y="6562848"/>
                  </a:lnTo>
                  <a:cubicBezTo>
                    <a:pt x="1420266" y="6689486"/>
                    <a:pt x="1580477" y="6821391"/>
                    <a:pt x="1679296" y="6966279"/>
                  </a:cubicBezTo>
                  <a:cubicBezTo>
                    <a:pt x="1660583" y="6992057"/>
                    <a:pt x="1428132" y="6898900"/>
                    <a:pt x="1156707" y="6771588"/>
                  </a:cubicBezTo>
                  <a:lnTo>
                    <a:pt x="1143815" y="6765435"/>
                  </a:lnTo>
                  <a:lnTo>
                    <a:pt x="1291456" y="6902499"/>
                  </a:lnTo>
                  <a:cubicBezTo>
                    <a:pt x="1388527" y="6998362"/>
                    <a:pt x="1473131" y="7096671"/>
                    <a:pt x="1530032" y="7198434"/>
                  </a:cubicBezTo>
                  <a:cubicBezTo>
                    <a:pt x="1512058" y="7219097"/>
                    <a:pt x="1345543" y="7139510"/>
                    <a:pt x="1135302" y="7022111"/>
                  </a:cubicBezTo>
                  <a:lnTo>
                    <a:pt x="1004977" y="6946787"/>
                  </a:lnTo>
                  <a:lnTo>
                    <a:pt x="1010037" y="6952019"/>
                  </a:lnTo>
                  <a:cubicBezTo>
                    <a:pt x="1155332" y="7105324"/>
                    <a:pt x="1289363" y="7262059"/>
                    <a:pt x="1360598" y="7421298"/>
                  </a:cubicBezTo>
                  <a:cubicBezTo>
                    <a:pt x="1357302" y="7424477"/>
                    <a:pt x="1350148" y="7424535"/>
                    <a:pt x="1339592" y="7421801"/>
                  </a:cubicBezTo>
                  <a:cubicBezTo>
                    <a:pt x="1260424" y="7401293"/>
                    <a:pt x="989919" y="7223720"/>
                    <a:pt x="720998" y="7027780"/>
                  </a:cubicBezTo>
                  <a:lnTo>
                    <a:pt x="610731" y="6945387"/>
                  </a:lnTo>
                  <a:lnTo>
                    <a:pt x="663559" y="7044858"/>
                  </a:lnTo>
                  <a:cubicBezTo>
                    <a:pt x="796408" y="7289501"/>
                    <a:pt x="937531" y="7543273"/>
                    <a:pt x="969884" y="7772400"/>
                  </a:cubicBezTo>
                  <a:cubicBezTo>
                    <a:pt x="538721" y="7185347"/>
                    <a:pt x="198167" y="7170683"/>
                    <a:pt x="17141" y="6584055"/>
                  </a:cubicBezTo>
                  <a:cubicBezTo>
                    <a:pt x="-162755" y="6221027"/>
                    <a:pt x="1132714" y="4733726"/>
                    <a:pt x="1132714" y="3834441"/>
                  </a:cubicBezTo>
                  <a:cubicBezTo>
                    <a:pt x="1132714" y="2935156"/>
                    <a:pt x="-162755" y="2120717"/>
                    <a:pt x="17141" y="1188345"/>
                  </a:cubicBezTo>
                  <a:cubicBezTo>
                    <a:pt x="198167" y="601717"/>
                    <a:pt x="538721" y="587053"/>
                    <a:pt x="969884" y="0"/>
                  </a:cubicBezTo>
                  <a:close/>
                </a:path>
              </a:pathLst>
            </a:custGeom>
            <a:solidFill>
              <a:srgbClr val="FFFF80">
                <a:alpha val="7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1487" y="3749040"/>
              <a:ext cx="2051972" cy="2560320"/>
            </a:xfrm>
            <a:custGeom>
              <a:rect b="b" l="l" r="r" t="t"/>
              <a:pathLst>
                <a:path extrusionOk="0" h="2743200" w="2346385">
                  <a:moveTo>
                    <a:pt x="1307923" y="0"/>
                  </a:moveTo>
                  <a:cubicBezTo>
                    <a:pt x="1330442" y="0"/>
                    <a:pt x="1354284" y="3418"/>
                    <a:pt x="1372828" y="7975"/>
                  </a:cubicBezTo>
                  <a:cubicBezTo>
                    <a:pt x="1391372" y="13670"/>
                    <a:pt x="1409916" y="21645"/>
                    <a:pt x="1424486" y="29619"/>
                  </a:cubicBezTo>
                  <a:cubicBezTo>
                    <a:pt x="1437732" y="39872"/>
                    <a:pt x="1449653" y="52403"/>
                    <a:pt x="1458925" y="66074"/>
                  </a:cubicBezTo>
                  <a:cubicBezTo>
                    <a:pt x="1465548" y="79745"/>
                    <a:pt x="1470845" y="95693"/>
                    <a:pt x="1473495" y="111642"/>
                  </a:cubicBezTo>
                  <a:cubicBezTo>
                    <a:pt x="1473495" y="132148"/>
                    <a:pt x="1470845" y="152654"/>
                    <a:pt x="1461574" y="176576"/>
                  </a:cubicBezTo>
                  <a:cubicBezTo>
                    <a:pt x="1445680" y="203918"/>
                    <a:pt x="1417863" y="240372"/>
                    <a:pt x="1262889" y="348596"/>
                  </a:cubicBezTo>
                  <a:cubicBezTo>
                    <a:pt x="1443030" y="259739"/>
                    <a:pt x="1496013" y="243790"/>
                    <a:pt x="1538399" y="238094"/>
                  </a:cubicBezTo>
                  <a:cubicBezTo>
                    <a:pt x="1572838" y="235815"/>
                    <a:pt x="1603303" y="235815"/>
                    <a:pt x="1631119" y="240372"/>
                  </a:cubicBezTo>
                  <a:cubicBezTo>
                    <a:pt x="1657610" y="243790"/>
                    <a:pt x="1677478" y="251764"/>
                    <a:pt x="1696023" y="259739"/>
                  </a:cubicBezTo>
                  <a:cubicBezTo>
                    <a:pt x="1715891" y="267713"/>
                    <a:pt x="1729137" y="277966"/>
                    <a:pt x="1743707" y="290497"/>
                  </a:cubicBezTo>
                  <a:cubicBezTo>
                    <a:pt x="1754303" y="301889"/>
                    <a:pt x="1763575" y="316699"/>
                    <a:pt x="1771522" y="330369"/>
                  </a:cubicBezTo>
                  <a:cubicBezTo>
                    <a:pt x="1775497" y="346318"/>
                    <a:pt x="1778145" y="364545"/>
                    <a:pt x="1778145" y="382772"/>
                  </a:cubicBezTo>
                  <a:cubicBezTo>
                    <a:pt x="1772848" y="399860"/>
                    <a:pt x="1766225" y="420366"/>
                    <a:pt x="1752979" y="444289"/>
                  </a:cubicBezTo>
                  <a:cubicBezTo>
                    <a:pt x="1731786" y="470491"/>
                    <a:pt x="1696023" y="500110"/>
                    <a:pt x="1523829" y="586690"/>
                  </a:cubicBezTo>
                  <a:cubicBezTo>
                    <a:pt x="1717216" y="524033"/>
                    <a:pt x="1775497" y="518337"/>
                    <a:pt x="1817883" y="518337"/>
                  </a:cubicBezTo>
                  <a:cubicBezTo>
                    <a:pt x="1852322" y="522894"/>
                    <a:pt x="1882786" y="528590"/>
                    <a:pt x="1910603" y="536564"/>
                  </a:cubicBezTo>
                  <a:cubicBezTo>
                    <a:pt x="1934444" y="546818"/>
                    <a:pt x="1952988" y="557070"/>
                    <a:pt x="1971533" y="566184"/>
                  </a:cubicBezTo>
                  <a:cubicBezTo>
                    <a:pt x="1987427" y="578715"/>
                    <a:pt x="2001998" y="592385"/>
                    <a:pt x="2011269" y="607195"/>
                  </a:cubicBezTo>
                  <a:cubicBezTo>
                    <a:pt x="2020541" y="620866"/>
                    <a:pt x="2027164" y="636815"/>
                    <a:pt x="2032463" y="652763"/>
                  </a:cubicBezTo>
                  <a:cubicBezTo>
                    <a:pt x="2032463" y="668712"/>
                    <a:pt x="2032463" y="686939"/>
                    <a:pt x="2027164" y="705167"/>
                  </a:cubicBezTo>
                  <a:cubicBezTo>
                    <a:pt x="2020541" y="722255"/>
                    <a:pt x="2008621" y="742760"/>
                    <a:pt x="1992726" y="763266"/>
                  </a:cubicBezTo>
                  <a:cubicBezTo>
                    <a:pt x="1966234" y="787190"/>
                    <a:pt x="1925173" y="813391"/>
                    <a:pt x="1738409" y="871490"/>
                  </a:cubicBezTo>
                  <a:cubicBezTo>
                    <a:pt x="1941067" y="840731"/>
                    <a:pt x="1999348" y="843010"/>
                    <a:pt x="2041735" y="850985"/>
                  </a:cubicBezTo>
                  <a:cubicBezTo>
                    <a:pt x="2076173" y="861237"/>
                    <a:pt x="2103989" y="871490"/>
                    <a:pt x="2129156" y="882882"/>
                  </a:cubicBezTo>
                  <a:cubicBezTo>
                    <a:pt x="2150349" y="895414"/>
                    <a:pt x="2168893" y="909084"/>
                    <a:pt x="2183463" y="922754"/>
                  </a:cubicBezTo>
                  <a:cubicBezTo>
                    <a:pt x="2196709" y="938703"/>
                    <a:pt x="2208630" y="953513"/>
                    <a:pt x="2215253" y="969461"/>
                  </a:cubicBezTo>
                  <a:cubicBezTo>
                    <a:pt x="2223201" y="985411"/>
                    <a:pt x="2224525" y="1003638"/>
                    <a:pt x="2224525" y="1019587"/>
                  </a:cubicBezTo>
                  <a:cubicBezTo>
                    <a:pt x="2224525" y="1036675"/>
                    <a:pt x="2220552" y="1053763"/>
                    <a:pt x="2213929" y="1070851"/>
                  </a:cubicBezTo>
                  <a:cubicBezTo>
                    <a:pt x="2202007" y="1089078"/>
                    <a:pt x="2186113" y="1107305"/>
                    <a:pt x="2164920" y="1127811"/>
                  </a:cubicBezTo>
                  <a:cubicBezTo>
                    <a:pt x="2137104" y="1144899"/>
                    <a:pt x="2090743" y="1165405"/>
                    <a:pt x="1894708" y="1195024"/>
                  </a:cubicBezTo>
                  <a:cubicBezTo>
                    <a:pt x="2101341" y="1197302"/>
                    <a:pt x="2156972" y="1209833"/>
                    <a:pt x="2196709" y="1223504"/>
                  </a:cubicBezTo>
                  <a:cubicBezTo>
                    <a:pt x="2229824" y="1237175"/>
                    <a:pt x="2254990" y="1253123"/>
                    <a:pt x="2276183" y="1269072"/>
                  </a:cubicBezTo>
                  <a:cubicBezTo>
                    <a:pt x="2294727" y="1285021"/>
                    <a:pt x="2311946" y="1303248"/>
                    <a:pt x="2322543" y="1319197"/>
                  </a:cubicBezTo>
                  <a:cubicBezTo>
                    <a:pt x="2331815" y="1337424"/>
                    <a:pt x="2339762" y="1353373"/>
                    <a:pt x="2346385" y="1371600"/>
                  </a:cubicBezTo>
                  <a:cubicBezTo>
                    <a:pt x="2339762" y="1389827"/>
                    <a:pt x="2331815" y="1405776"/>
                    <a:pt x="2322543" y="1424003"/>
                  </a:cubicBezTo>
                  <a:cubicBezTo>
                    <a:pt x="2311946" y="1439952"/>
                    <a:pt x="2294727" y="1458179"/>
                    <a:pt x="2276183" y="1474128"/>
                  </a:cubicBezTo>
                  <a:cubicBezTo>
                    <a:pt x="2254990" y="1490077"/>
                    <a:pt x="2229824" y="1506026"/>
                    <a:pt x="2196709" y="1519697"/>
                  </a:cubicBezTo>
                  <a:cubicBezTo>
                    <a:pt x="2156972" y="1533367"/>
                    <a:pt x="2101341" y="1545898"/>
                    <a:pt x="1894708" y="1548176"/>
                  </a:cubicBezTo>
                  <a:cubicBezTo>
                    <a:pt x="2090743" y="1577795"/>
                    <a:pt x="2137104" y="1598301"/>
                    <a:pt x="2164920" y="1615389"/>
                  </a:cubicBezTo>
                  <a:cubicBezTo>
                    <a:pt x="2186113" y="1635895"/>
                    <a:pt x="2202007" y="1654122"/>
                    <a:pt x="2213929" y="1672349"/>
                  </a:cubicBezTo>
                  <a:cubicBezTo>
                    <a:pt x="2220552" y="1689437"/>
                    <a:pt x="2224525" y="1706525"/>
                    <a:pt x="2224525" y="1723613"/>
                  </a:cubicBezTo>
                  <a:cubicBezTo>
                    <a:pt x="2224525" y="1739562"/>
                    <a:pt x="2223201" y="1757789"/>
                    <a:pt x="2215253" y="1773739"/>
                  </a:cubicBezTo>
                  <a:cubicBezTo>
                    <a:pt x="2208630" y="1789688"/>
                    <a:pt x="2196709" y="1804497"/>
                    <a:pt x="2183463" y="1820446"/>
                  </a:cubicBezTo>
                  <a:cubicBezTo>
                    <a:pt x="2168893" y="1834116"/>
                    <a:pt x="2150349" y="1847786"/>
                    <a:pt x="2129156" y="1860318"/>
                  </a:cubicBezTo>
                  <a:cubicBezTo>
                    <a:pt x="2103989" y="1871710"/>
                    <a:pt x="2076173" y="1881963"/>
                    <a:pt x="2041735" y="1892216"/>
                  </a:cubicBezTo>
                  <a:cubicBezTo>
                    <a:pt x="1999348" y="1900190"/>
                    <a:pt x="1941067" y="1902469"/>
                    <a:pt x="1738409" y="1871710"/>
                  </a:cubicBezTo>
                  <a:cubicBezTo>
                    <a:pt x="1925173" y="1929809"/>
                    <a:pt x="1966234" y="1956011"/>
                    <a:pt x="1992726" y="1979934"/>
                  </a:cubicBezTo>
                  <a:cubicBezTo>
                    <a:pt x="2008621" y="2000440"/>
                    <a:pt x="2020541" y="2020946"/>
                    <a:pt x="2027164" y="2038034"/>
                  </a:cubicBezTo>
                  <a:cubicBezTo>
                    <a:pt x="2032463" y="2056261"/>
                    <a:pt x="2032463" y="2074488"/>
                    <a:pt x="2032463" y="2090437"/>
                  </a:cubicBezTo>
                  <a:cubicBezTo>
                    <a:pt x="2027164" y="2106386"/>
                    <a:pt x="2020541" y="2122334"/>
                    <a:pt x="2011269" y="2136005"/>
                  </a:cubicBezTo>
                  <a:cubicBezTo>
                    <a:pt x="2001998" y="2150815"/>
                    <a:pt x="1987427" y="2164485"/>
                    <a:pt x="1971533" y="2177016"/>
                  </a:cubicBezTo>
                  <a:cubicBezTo>
                    <a:pt x="1952988" y="2186130"/>
                    <a:pt x="1934444" y="2196383"/>
                    <a:pt x="1910603" y="2206636"/>
                  </a:cubicBezTo>
                  <a:cubicBezTo>
                    <a:pt x="1882786" y="2214610"/>
                    <a:pt x="1852322" y="2220306"/>
                    <a:pt x="1817883" y="2224863"/>
                  </a:cubicBezTo>
                  <a:cubicBezTo>
                    <a:pt x="1775497" y="2224863"/>
                    <a:pt x="1717216" y="2219167"/>
                    <a:pt x="1523829" y="2156510"/>
                  </a:cubicBezTo>
                  <a:cubicBezTo>
                    <a:pt x="1696023" y="2243090"/>
                    <a:pt x="1731786" y="2272709"/>
                    <a:pt x="1752979" y="2298911"/>
                  </a:cubicBezTo>
                  <a:cubicBezTo>
                    <a:pt x="1766225" y="2322834"/>
                    <a:pt x="1772848" y="2343340"/>
                    <a:pt x="1778145" y="2360428"/>
                  </a:cubicBezTo>
                  <a:cubicBezTo>
                    <a:pt x="1778145" y="2378655"/>
                    <a:pt x="1775497" y="2396882"/>
                    <a:pt x="1771522" y="2412831"/>
                  </a:cubicBezTo>
                  <a:cubicBezTo>
                    <a:pt x="1763575" y="2426501"/>
                    <a:pt x="1754303" y="2441312"/>
                    <a:pt x="1743707" y="2452703"/>
                  </a:cubicBezTo>
                  <a:cubicBezTo>
                    <a:pt x="1729137" y="2465234"/>
                    <a:pt x="1715891" y="2475488"/>
                    <a:pt x="1696023" y="2483462"/>
                  </a:cubicBezTo>
                  <a:cubicBezTo>
                    <a:pt x="1677478" y="2491436"/>
                    <a:pt x="1657610" y="2499410"/>
                    <a:pt x="1631119" y="2502828"/>
                  </a:cubicBezTo>
                  <a:cubicBezTo>
                    <a:pt x="1603303" y="2507385"/>
                    <a:pt x="1572838" y="2507385"/>
                    <a:pt x="1538399" y="2505107"/>
                  </a:cubicBezTo>
                  <a:cubicBezTo>
                    <a:pt x="1496013" y="2499410"/>
                    <a:pt x="1443030" y="2483462"/>
                    <a:pt x="1262889" y="2394604"/>
                  </a:cubicBezTo>
                  <a:cubicBezTo>
                    <a:pt x="1417863" y="2502828"/>
                    <a:pt x="1445680" y="2539283"/>
                    <a:pt x="1461574" y="2566624"/>
                  </a:cubicBezTo>
                  <a:cubicBezTo>
                    <a:pt x="1470845" y="2590547"/>
                    <a:pt x="1473495" y="2611052"/>
                    <a:pt x="1473495" y="2631558"/>
                  </a:cubicBezTo>
                  <a:cubicBezTo>
                    <a:pt x="1470845" y="2647507"/>
                    <a:pt x="1465548" y="2663456"/>
                    <a:pt x="1458925" y="2677127"/>
                  </a:cubicBezTo>
                  <a:cubicBezTo>
                    <a:pt x="1449653" y="2690797"/>
                    <a:pt x="1437732" y="2703328"/>
                    <a:pt x="1424486" y="2713581"/>
                  </a:cubicBezTo>
                  <a:cubicBezTo>
                    <a:pt x="1409916" y="2721555"/>
                    <a:pt x="1391372" y="2729530"/>
                    <a:pt x="1372828" y="2735225"/>
                  </a:cubicBezTo>
                  <a:cubicBezTo>
                    <a:pt x="1354284" y="2739782"/>
                    <a:pt x="1330442" y="2743200"/>
                    <a:pt x="1307923" y="2743200"/>
                  </a:cubicBezTo>
                  <a:cubicBezTo>
                    <a:pt x="1280108" y="2740922"/>
                    <a:pt x="1249643" y="2737504"/>
                    <a:pt x="1216529" y="2729530"/>
                  </a:cubicBezTo>
                  <a:cubicBezTo>
                    <a:pt x="1176792" y="2716998"/>
                    <a:pt x="1126458" y="2693075"/>
                    <a:pt x="970159" y="2579155"/>
                  </a:cubicBezTo>
                  <a:cubicBezTo>
                    <a:pt x="846092" y="2496223"/>
                    <a:pt x="664055" y="2331626"/>
                    <a:pt x="509722" y="2138525"/>
                  </a:cubicBezTo>
                  <a:lnTo>
                    <a:pt x="450392" y="2057400"/>
                  </a:lnTo>
                  <a:lnTo>
                    <a:pt x="0" y="2057400"/>
                  </a:lnTo>
                  <a:lnTo>
                    <a:pt x="0" y="685800"/>
                  </a:lnTo>
                  <a:lnTo>
                    <a:pt x="450392" y="685800"/>
                  </a:lnTo>
                  <a:lnTo>
                    <a:pt x="509722" y="604675"/>
                  </a:lnTo>
                  <a:cubicBezTo>
                    <a:pt x="664055" y="411575"/>
                    <a:pt x="846092" y="246977"/>
                    <a:pt x="970159" y="164045"/>
                  </a:cubicBezTo>
                  <a:cubicBezTo>
                    <a:pt x="1126458" y="50125"/>
                    <a:pt x="1176792" y="26202"/>
                    <a:pt x="1216529" y="13670"/>
                  </a:cubicBezTo>
                  <a:cubicBezTo>
                    <a:pt x="1249643" y="5696"/>
                    <a:pt x="1280108" y="2279"/>
                    <a:pt x="1307923" y="0"/>
                  </a:cubicBezTo>
                  <a:close/>
                </a:path>
              </a:pathLst>
            </a:custGeom>
            <a:solidFill>
              <a:schemeClr val="lt1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85695" y="4206240"/>
              <a:ext cx="1537091" cy="1645920"/>
            </a:xfrm>
            <a:custGeom>
              <a:rect b="b" l="l" r="r" t="t"/>
              <a:pathLst>
                <a:path extrusionOk="0" h="1828800" w="1757630">
                  <a:moveTo>
                    <a:pt x="1041450" y="0"/>
                  </a:moveTo>
                  <a:cubicBezTo>
                    <a:pt x="1056980" y="0"/>
                    <a:pt x="1073423" y="2279"/>
                    <a:pt x="1086212" y="5317"/>
                  </a:cubicBezTo>
                  <a:cubicBezTo>
                    <a:pt x="1099000" y="9114"/>
                    <a:pt x="1111789" y="14430"/>
                    <a:pt x="1121838" y="19746"/>
                  </a:cubicBezTo>
                  <a:cubicBezTo>
                    <a:pt x="1130973" y="26582"/>
                    <a:pt x="1139194" y="34936"/>
                    <a:pt x="1145589" y="44049"/>
                  </a:cubicBezTo>
                  <a:cubicBezTo>
                    <a:pt x="1150156" y="53163"/>
                    <a:pt x="1153810" y="63796"/>
                    <a:pt x="1155637" y="74428"/>
                  </a:cubicBezTo>
                  <a:cubicBezTo>
                    <a:pt x="1155637" y="88099"/>
                    <a:pt x="1153810" y="101769"/>
                    <a:pt x="1147415" y="117718"/>
                  </a:cubicBezTo>
                  <a:cubicBezTo>
                    <a:pt x="1136454" y="135945"/>
                    <a:pt x="1117270" y="160248"/>
                    <a:pt x="1010391" y="232398"/>
                  </a:cubicBezTo>
                  <a:cubicBezTo>
                    <a:pt x="1134626" y="173159"/>
                    <a:pt x="1171166" y="162527"/>
                    <a:pt x="1200398" y="158729"/>
                  </a:cubicBezTo>
                  <a:cubicBezTo>
                    <a:pt x="1224149" y="157210"/>
                    <a:pt x="1245160" y="157210"/>
                    <a:pt x="1264343" y="160248"/>
                  </a:cubicBezTo>
                  <a:cubicBezTo>
                    <a:pt x="1282613" y="162527"/>
                    <a:pt x="1296315" y="167843"/>
                    <a:pt x="1309104" y="173159"/>
                  </a:cubicBezTo>
                  <a:cubicBezTo>
                    <a:pt x="1322807" y="178475"/>
                    <a:pt x="1331942" y="185311"/>
                    <a:pt x="1341990" y="193665"/>
                  </a:cubicBezTo>
                  <a:cubicBezTo>
                    <a:pt x="1349298" y="201259"/>
                    <a:pt x="1355692" y="211133"/>
                    <a:pt x="1361173" y="220246"/>
                  </a:cubicBezTo>
                  <a:cubicBezTo>
                    <a:pt x="1363914" y="230879"/>
                    <a:pt x="1365741" y="243030"/>
                    <a:pt x="1365741" y="255182"/>
                  </a:cubicBezTo>
                  <a:cubicBezTo>
                    <a:pt x="1362087" y="266574"/>
                    <a:pt x="1357520" y="280244"/>
                    <a:pt x="1348384" y="296193"/>
                  </a:cubicBezTo>
                  <a:cubicBezTo>
                    <a:pt x="1333769" y="313661"/>
                    <a:pt x="1309104" y="333407"/>
                    <a:pt x="1190350" y="391127"/>
                  </a:cubicBezTo>
                  <a:cubicBezTo>
                    <a:pt x="1323720" y="349356"/>
                    <a:pt x="1363914" y="345558"/>
                    <a:pt x="1393146" y="345558"/>
                  </a:cubicBezTo>
                  <a:cubicBezTo>
                    <a:pt x="1416897" y="348596"/>
                    <a:pt x="1437907" y="352394"/>
                    <a:pt x="1457091" y="357710"/>
                  </a:cubicBezTo>
                  <a:cubicBezTo>
                    <a:pt x="1473533" y="364545"/>
                    <a:pt x="1486322" y="371380"/>
                    <a:pt x="1499112" y="377456"/>
                  </a:cubicBezTo>
                  <a:cubicBezTo>
                    <a:pt x="1510073" y="385810"/>
                    <a:pt x="1520122" y="394924"/>
                    <a:pt x="1526516" y="404797"/>
                  </a:cubicBezTo>
                  <a:cubicBezTo>
                    <a:pt x="1532910" y="413911"/>
                    <a:pt x="1537478" y="424543"/>
                    <a:pt x="1541132" y="435176"/>
                  </a:cubicBezTo>
                  <a:cubicBezTo>
                    <a:pt x="1541132" y="445808"/>
                    <a:pt x="1541132" y="457960"/>
                    <a:pt x="1537478" y="470111"/>
                  </a:cubicBezTo>
                  <a:cubicBezTo>
                    <a:pt x="1532910" y="481503"/>
                    <a:pt x="1524689" y="495174"/>
                    <a:pt x="1513727" y="508844"/>
                  </a:cubicBezTo>
                  <a:cubicBezTo>
                    <a:pt x="1495457" y="524793"/>
                    <a:pt x="1467139" y="542261"/>
                    <a:pt x="1338336" y="580994"/>
                  </a:cubicBezTo>
                  <a:cubicBezTo>
                    <a:pt x="1478101" y="560488"/>
                    <a:pt x="1518294" y="562007"/>
                    <a:pt x="1547526" y="567323"/>
                  </a:cubicBezTo>
                  <a:cubicBezTo>
                    <a:pt x="1571277" y="574158"/>
                    <a:pt x="1590461" y="580994"/>
                    <a:pt x="1607817" y="588588"/>
                  </a:cubicBezTo>
                  <a:cubicBezTo>
                    <a:pt x="1622433" y="596943"/>
                    <a:pt x="1635222" y="606056"/>
                    <a:pt x="1645270" y="615170"/>
                  </a:cubicBezTo>
                  <a:cubicBezTo>
                    <a:pt x="1654405" y="625802"/>
                    <a:pt x="1662627" y="635675"/>
                    <a:pt x="1667194" y="646308"/>
                  </a:cubicBezTo>
                  <a:cubicBezTo>
                    <a:pt x="1672675" y="656941"/>
                    <a:pt x="1673589" y="669092"/>
                    <a:pt x="1673589" y="679725"/>
                  </a:cubicBezTo>
                  <a:cubicBezTo>
                    <a:pt x="1673589" y="691117"/>
                    <a:pt x="1670849" y="702509"/>
                    <a:pt x="1666281" y="713901"/>
                  </a:cubicBezTo>
                  <a:cubicBezTo>
                    <a:pt x="1658059" y="726052"/>
                    <a:pt x="1647098" y="738204"/>
                    <a:pt x="1632482" y="751874"/>
                  </a:cubicBezTo>
                  <a:cubicBezTo>
                    <a:pt x="1613298" y="763266"/>
                    <a:pt x="1581325" y="776937"/>
                    <a:pt x="1446129" y="796683"/>
                  </a:cubicBezTo>
                  <a:cubicBezTo>
                    <a:pt x="1588634" y="798202"/>
                    <a:pt x="1627001" y="806556"/>
                    <a:pt x="1654405" y="815669"/>
                  </a:cubicBezTo>
                  <a:cubicBezTo>
                    <a:pt x="1677243" y="824783"/>
                    <a:pt x="1694599" y="835416"/>
                    <a:pt x="1709215" y="846048"/>
                  </a:cubicBezTo>
                  <a:cubicBezTo>
                    <a:pt x="1722004" y="856681"/>
                    <a:pt x="1733879" y="868832"/>
                    <a:pt x="1741187" y="879465"/>
                  </a:cubicBezTo>
                  <a:cubicBezTo>
                    <a:pt x="1747582" y="891616"/>
                    <a:pt x="1753063" y="902249"/>
                    <a:pt x="1757630" y="914400"/>
                  </a:cubicBezTo>
                  <a:cubicBezTo>
                    <a:pt x="1753063" y="926552"/>
                    <a:pt x="1747582" y="937184"/>
                    <a:pt x="1741187" y="949336"/>
                  </a:cubicBezTo>
                  <a:cubicBezTo>
                    <a:pt x="1733879" y="959968"/>
                    <a:pt x="1722004" y="972120"/>
                    <a:pt x="1709215" y="982752"/>
                  </a:cubicBezTo>
                  <a:cubicBezTo>
                    <a:pt x="1694599" y="993385"/>
                    <a:pt x="1677243" y="1004017"/>
                    <a:pt x="1654405" y="1013131"/>
                  </a:cubicBezTo>
                  <a:cubicBezTo>
                    <a:pt x="1627001" y="1022245"/>
                    <a:pt x="1588634" y="1030599"/>
                    <a:pt x="1446129" y="1032118"/>
                  </a:cubicBezTo>
                  <a:cubicBezTo>
                    <a:pt x="1581325" y="1051864"/>
                    <a:pt x="1613298" y="1065534"/>
                    <a:pt x="1632482" y="1076926"/>
                  </a:cubicBezTo>
                  <a:cubicBezTo>
                    <a:pt x="1647098" y="1090597"/>
                    <a:pt x="1658059" y="1102748"/>
                    <a:pt x="1666281" y="1114900"/>
                  </a:cubicBezTo>
                  <a:cubicBezTo>
                    <a:pt x="1670849" y="1126292"/>
                    <a:pt x="1673589" y="1137684"/>
                    <a:pt x="1673589" y="1149076"/>
                  </a:cubicBezTo>
                  <a:cubicBezTo>
                    <a:pt x="1673589" y="1159708"/>
                    <a:pt x="1672675" y="1171860"/>
                    <a:pt x="1667194" y="1182493"/>
                  </a:cubicBezTo>
                  <a:cubicBezTo>
                    <a:pt x="1662627" y="1193125"/>
                    <a:pt x="1654405" y="1202998"/>
                    <a:pt x="1645270" y="1213631"/>
                  </a:cubicBezTo>
                  <a:cubicBezTo>
                    <a:pt x="1635222" y="1222744"/>
                    <a:pt x="1622433" y="1231858"/>
                    <a:pt x="1607817" y="1240212"/>
                  </a:cubicBezTo>
                  <a:cubicBezTo>
                    <a:pt x="1590461" y="1247807"/>
                    <a:pt x="1571277" y="1254642"/>
                    <a:pt x="1547526" y="1261477"/>
                  </a:cubicBezTo>
                  <a:cubicBezTo>
                    <a:pt x="1518294" y="1266794"/>
                    <a:pt x="1478101" y="1268313"/>
                    <a:pt x="1338336" y="1247807"/>
                  </a:cubicBezTo>
                  <a:cubicBezTo>
                    <a:pt x="1467139" y="1286540"/>
                    <a:pt x="1495457" y="1304007"/>
                    <a:pt x="1513727" y="1319956"/>
                  </a:cubicBezTo>
                  <a:cubicBezTo>
                    <a:pt x="1524689" y="1333627"/>
                    <a:pt x="1532910" y="1347297"/>
                    <a:pt x="1537478" y="1358689"/>
                  </a:cubicBezTo>
                  <a:cubicBezTo>
                    <a:pt x="1541132" y="1370841"/>
                    <a:pt x="1541132" y="1382992"/>
                    <a:pt x="1541132" y="1393625"/>
                  </a:cubicBezTo>
                  <a:cubicBezTo>
                    <a:pt x="1537478" y="1404257"/>
                    <a:pt x="1532910" y="1414890"/>
                    <a:pt x="1526516" y="1424004"/>
                  </a:cubicBezTo>
                  <a:cubicBezTo>
                    <a:pt x="1520122" y="1433877"/>
                    <a:pt x="1510073" y="1442990"/>
                    <a:pt x="1499112" y="1451344"/>
                  </a:cubicBezTo>
                  <a:cubicBezTo>
                    <a:pt x="1486322" y="1457420"/>
                    <a:pt x="1473533" y="1464255"/>
                    <a:pt x="1457091" y="1471091"/>
                  </a:cubicBezTo>
                  <a:cubicBezTo>
                    <a:pt x="1437907" y="1476407"/>
                    <a:pt x="1416897" y="1480204"/>
                    <a:pt x="1393146" y="1483242"/>
                  </a:cubicBezTo>
                  <a:cubicBezTo>
                    <a:pt x="1363914" y="1483242"/>
                    <a:pt x="1323720" y="1479445"/>
                    <a:pt x="1190350" y="1437674"/>
                  </a:cubicBezTo>
                  <a:cubicBezTo>
                    <a:pt x="1309104" y="1495394"/>
                    <a:pt x="1333769" y="1515140"/>
                    <a:pt x="1348384" y="1532608"/>
                  </a:cubicBezTo>
                  <a:cubicBezTo>
                    <a:pt x="1357520" y="1548556"/>
                    <a:pt x="1362087" y="1562227"/>
                    <a:pt x="1365741" y="1573619"/>
                  </a:cubicBezTo>
                  <a:cubicBezTo>
                    <a:pt x="1365741" y="1585770"/>
                    <a:pt x="1363914" y="1597922"/>
                    <a:pt x="1361173" y="1608554"/>
                  </a:cubicBezTo>
                  <a:cubicBezTo>
                    <a:pt x="1355692" y="1617668"/>
                    <a:pt x="1349298" y="1627541"/>
                    <a:pt x="1341990" y="1635136"/>
                  </a:cubicBezTo>
                  <a:cubicBezTo>
                    <a:pt x="1331942" y="1643490"/>
                    <a:pt x="1322807" y="1650325"/>
                    <a:pt x="1309104" y="1655641"/>
                  </a:cubicBezTo>
                  <a:cubicBezTo>
                    <a:pt x="1296315" y="1660958"/>
                    <a:pt x="1282613" y="1666274"/>
                    <a:pt x="1264343" y="1668552"/>
                  </a:cubicBezTo>
                  <a:cubicBezTo>
                    <a:pt x="1245160" y="1671590"/>
                    <a:pt x="1224149" y="1671590"/>
                    <a:pt x="1200398" y="1670071"/>
                  </a:cubicBezTo>
                  <a:cubicBezTo>
                    <a:pt x="1171166" y="1666274"/>
                    <a:pt x="1134626" y="1655641"/>
                    <a:pt x="1010391" y="1596403"/>
                  </a:cubicBezTo>
                  <a:cubicBezTo>
                    <a:pt x="1117270" y="1668552"/>
                    <a:pt x="1136454" y="1692855"/>
                    <a:pt x="1147415" y="1711083"/>
                  </a:cubicBezTo>
                  <a:cubicBezTo>
                    <a:pt x="1153810" y="1727031"/>
                    <a:pt x="1155637" y="1740702"/>
                    <a:pt x="1155637" y="1754372"/>
                  </a:cubicBezTo>
                  <a:cubicBezTo>
                    <a:pt x="1153810" y="1765005"/>
                    <a:pt x="1150156" y="1775637"/>
                    <a:pt x="1145589" y="1784751"/>
                  </a:cubicBezTo>
                  <a:cubicBezTo>
                    <a:pt x="1139194" y="1793865"/>
                    <a:pt x="1130973" y="1802219"/>
                    <a:pt x="1121838" y="1809054"/>
                  </a:cubicBezTo>
                  <a:cubicBezTo>
                    <a:pt x="1111789" y="1814370"/>
                    <a:pt x="1099000" y="1819687"/>
                    <a:pt x="1086212" y="1823484"/>
                  </a:cubicBezTo>
                  <a:cubicBezTo>
                    <a:pt x="1073423" y="1826522"/>
                    <a:pt x="1056980" y="1828800"/>
                    <a:pt x="1041450" y="1828800"/>
                  </a:cubicBezTo>
                  <a:cubicBezTo>
                    <a:pt x="1022267" y="1827281"/>
                    <a:pt x="1001256" y="1825003"/>
                    <a:pt x="978419" y="1819687"/>
                  </a:cubicBezTo>
                  <a:cubicBezTo>
                    <a:pt x="951014" y="1811332"/>
                    <a:pt x="916301" y="1795384"/>
                    <a:pt x="808509" y="1719437"/>
                  </a:cubicBezTo>
                  <a:cubicBezTo>
                    <a:pt x="722945" y="1664149"/>
                    <a:pt x="597403" y="1554417"/>
                    <a:pt x="490966" y="1425684"/>
                  </a:cubicBezTo>
                  <a:lnTo>
                    <a:pt x="450049" y="1371600"/>
                  </a:lnTo>
                  <a:lnTo>
                    <a:pt x="0" y="1371600"/>
                  </a:lnTo>
                  <a:lnTo>
                    <a:pt x="0" y="457200"/>
                  </a:lnTo>
                  <a:lnTo>
                    <a:pt x="450049" y="457200"/>
                  </a:lnTo>
                  <a:lnTo>
                    <a:pt x="490966" y="403117"/>
                  </a:lnTo>
                  <a:cubicBezTo>
                    <a:pt x="597403" y="274383"/>
                    <a:pt x="722945" y="164652"/>
                    <a:pt x="808509" y="109364"/>
                  </a:cubicBezTo>
                  <a:cubicBezTo>
                    <a:pt x="916301" y="33417"/>
                    <a:pt x="951014" y="17468"/>
                    <a:pt x="978419" y="9114"/>
                  </a:cubicBezTo>
                  <a:cubicBezTo>
                    <a:pt x="1001256" y="3798"/>
                    <a:pt x="1022267" y="1519"/>
                    <a:pt x="104145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274964" y="1745419"/>
              <a:ext cx="2245162" cy="6567562"/>
              <a:chOff x="1943100" y="1470652"/>
              <a:chExt cx="2567294" cy="6202697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943100" y="1470652"/>
                <a:ext cx="2567294" cy="3101349"/>
              </a:xfrm>
              <a:custGeom>
                <a:rect b="b" l="l" r="r" t="t"/>
                <a:pathLst>
                  <a:path extrusionOk="0" h="3101349" w="2567294">
                    <a:moveTo>
                      <a:pt x="528501" y="704"/>
                    </a:moveTo>
                    <a:cubicBezTo>
                      <a:pt x="581615" y="177100"/>
                      <a:pt x="556378" y="371469"/>
                      <a:pt x="514475" y="566191"/>
                    </a:cubicBezTo>
                    <a:lnTo>
                      <a:pt x="479755" y="715437"/>
                    </a:lnTo>
                    <a:lnTo>
                      <a:pt x="626142" y="656285"/>
                    </a:lnTo>
                    <a:cubicBezTo>
                      <a:pt x="835890" y="576497"/>
                      <a:pt x="1018395" y="522720"/>
                      <a:pt x="1085558" y="531490"/>
                    </a:cubicBezTo>
                    <a:cubicBezTo>
                      <a:pt x="1097498" y="533050"/>
                      <a:pt x="1105792" y="536586"/>
                      <a:pt x="1109947" y="542304"/>
                    </a:cubicBezTo>
                    <a:cubicBezTo>
                      <a:pt x="1066159" y="657045"/>
                      <a:pt x="989920" y="756843"/>
                      <a:pt x="898889" y="848726"/>
                    </a:cubicBezTo>
                    <a:lnTo>
                      <a:pt x="833096" y="908789"/>
                    </a:lnTo>
                    <a:lnTo>
                      <a:pt x="1032022" y="854343"/>
                    </a:lnTo>
                    <a:cubicBezTo>
                      <a:pt x="1255152" y="798902"/>
                      <a:pt x="1432804" y="773084"/>
                      <a:pt x="1454007" y="809809"/>
                    </a:cubicBezTo>
                    <a:cubicBezTo>
                      <a:pt x="1398466" y="919346"/>
                      <a:pt x="1312212" y="1010627"/>
                      <a:pt x="1212076" y="1092491"/>
                    </a:cubicBezTo>
                    <a:lnTo>
                      <a:pt x="1112258" y="1166067"/>
                    </a:lnTo>
                    <a:lnTo>
                      <a:pt x="1331510" y="1130134"/>
                    </a:lnTo>
                    <a:cubicBezTo>
                      <a:pt x="1559213" y="1098320"/>
                      <a:pt x="1738590" y="1091214"/>
                      <a:pt x="1755839" y="1129954"/>
                    </a:cubicBezTo>
                    <a:cubicBezTo>
                      <a:pt x="1689152" y="1233085"/>
                      <a:pt x="1593830" y="1314851"/>
                      <a:pt x="1485684" y="1385799"/>
                    </a:cubicBezTo>
                    <a:lnTo>
                      <a:pt x="1362863" y="1457839"/>
                    </a:lnTo>
                    <a:lnTo>
                      <a:pt x="1582376" y="1445155"/>
                    </a:lnTo>
                    <a:cubicBezTo>
                      <a:pt x="1812158" y="1437317"/>
                      <a:pt x="1991296" y="1448999"/>
                      <a:pt x="2004400" y="1489331"/>
                    </a:cubicBezTo>
                    <a:cubicBezTo>
                      <a:pt x="1927299" y="1584925"/>
                      <a:pt x="1823951" y="1656279"/>
                      <a:pt x="1708982" y="1715535"/>
                    </a:cubicBezTo>
                    <a:lnTo>
                      <a:pt x="1564182" y="1781199"/>
                    </a:lnTo>
                    <a:lnTo>
                      <a:pt x="1791410" y="1791886"/>
                    </a:lnTo>
                    <a:cubicBezTo>
                      <a:pt x="2020751" y="1808110"/>
                      <a:pt x="2197686" y="1838453"/>
                      <a:pt x="2206504" y="1879934"/>
                    </a:cubicBezTo>
                    <a:cubicBezTo>
                      <a:pt x="2119832" y="1966945"/>
                      <a:pt x="2009592" y="2027105"/>
                      <a:pt x="1889059" y="2074018"/>
                    </a:cubicBezTo>
                    <a:lnTo>
                      <a:pt x="1739713" y="2123681"/>
                    </a:lnTo>
                    <a:lnTo>
                      <a:pt x="1845938" y="2138744"/>
                    </a:lnTo>
                    <a:cubicBezTo>
                      <a:pt x="2127182" y="2181718"/>
                      <a:pt x="2361513" y="2239765"/>
                      <a:pt x="2366684" y="2288969"/>
                    </a:cubicBezTo>
                    <a:cubicBezTo>
                      <a:pt x="2271392" y="2366444"/>
                      <a:pt x="2155468" y="2414752"/>
                      <a:pt x="2030691" y="2448809"/>
                    </a:cubicBezTo>
                    <a:lnTo>
                      <a:pt x="1896704" y="2478252"/>
                    </a:lnTo>
                    <a:lnTo>
                      <a:pt x="1992137" y="2502172"/>
                    </a:lnTo>
                    <a:cubicBezTo>
                      <a:pt x="2267348" y="2574309"/>
                      <a:pt x="2494327" y="2656532"/>
                      <a:pt x="2494328" y="2706007"/>
                    </a:cubicBezTo>
                    <a:cubicBezTo>
                      <a:pt x="2340024" y="2806642"/>
                      <a:pt x="2146414" y="2837157"/>
                      <a:pt x="1947771" y="2851779"/>
                    </a:cubicBezTo>
                    <a:lnTo>
                      <a:pt x="1795965" y="2860422"/>
                    </a:lnTo>
                    <a:lnTo>
                      <a:pt x="1969388" y="2898244"/>
                    </a:lnTo>
                    <a:cubicBezTo>
                      <a:pt x="2213969" y="2956855"/>
                      <a:pt x="2441874" y="3027373"/>
                      <a:pt x="2540541" y="3082823"/>
                    </a:cubicBezTo>
                    <a:lnTo>
                      <a:pt x="2567294" y="3101349"/>
                    </a:lnTo>
                    <a:lnTo>
                      <a:pt x="1667541" y="3101349"/>
                    </a:lnTo>
                    <a:lnTo>
                      <a:pt x="0" y="769617"/>
                    </a:lnTo>
                    <a:lnTo>
                      <a:pt x="66930" y="642431"/>
                    </a:lnTo>
                    <a:cubicBezTo>
                      <a:pt x="248831" y="309666"/>
                      <a:pt x="467465" y="-17207"/>
                      <a:pt x="528501" y="704"/>
                    </a:cubicBez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 rot="10800000">
                <a:off x="1943100" y="4572000"/>
                <a:ext cx="2567294" cy="3101349"/>
              </a:xfrm>
              <a:custGeom>
                <a:rect b="b" l="l" r="r" t="t"/>
                <a:pathLst>
                  <a:path extrusionOk="0" h="3101349" w="2567294">
                    <a:moveTo>
                      <a:pt x="528501" y="704"/>
                    </a:moveTo>
                    <a:cubicBezTo>
                      <a:pt x="581615" y="177100"/>
                      <a:pt x="556378" y="371469"/>
                      <a:pt x="514475" y="566191"/>
                    </a:cubicBezTo>
                    <a:lnTo>
                      <a:pt x="479755" y="715437"/>
                    </a:lnTo>
                    <a:lnTo>
                      <a:pt x="626142" y="656285"/>
                    </a:lnTo>
                    <a:cubicBezTo>
                      <a:pt x="835890" y="576497"/>
                      <a:pt x="1018395" y="522720"/>
                      <a:pt x="1085558" y="531490"/>
                    </a:cubicBezTo>
                    <a:cubicBezTo>
                      <a:pt x="1097498" y="533050"/>
                      <a:pt x="1105792" y="536586"/>
                      <a:pt x="1109947" y="542304"/>
                    </a:cubicBezTo>
                    <a:cubicBezTo>
                      <a:pt x="1066159" y="657045"/>
                      <a:pt x="989920" y="756843"/>
                      <a:pt x="898889" y="848726"/>
                    </a:cubicBezTo>
                    <a:lnTo>
                      <a:pt x="833096" y="908789"/>
                    </a:lnTo>
                    <a:lnTo>
                      <a:pt x="1032022" y="854343"/>
                    </a:lnTo>
                    <a:cubicBezTo>
                      <a:pt x="1255152" y="798902"/>
                      <a:pt x="1432804" y="773084"/>
                      <a:pt x="1454007" y="809809"/>
                    </a:cubicBezTo>
                    <a:cubicBezTo>
                      <a:pt x="1398466" y="919346"/>
                      <a:pt x="1312212" y="1010627"/>
                      <a:pt x="1212076" y="1092491"/>
                    </a:cubicBezTo>
                    <a:lnTo>
                      <a:pt x="1112258" y="1166067"/>
                    </a:lnTo>
                    <a:lnTo>
                      <a:pt x="1331510" y="1130134"/>
                    </a:lnTo>
                    <a:cubicBezTo>
                      <a:pt x="1559213" y="1098320"/>
                      <a:pt x="1738590" y="1091214"/>
                      <a:pt x="1755839" y="1129954"/>
                    </a:cubicBezTo>
                    <a:cubicBezTo>
                      <a:pt x="1689152" y="1233085"/>
                      <a:pt x="1593830" y="1314851"/>
                      <a:pt x="1485684" y="1385799"/>
                    </a:cubicBezTo>
                    <a:lnTo>
                      <a:pt x="1362863" y="1457839"/>
                    </a:lnTo>
                    <a:lnTo>
                      <a:pt x="1582376" y="1445155"/>
                    </a:lnTo>
                    <a:cubicBezTo>
                      <a:pt x="1812158" y="1437317"/>
                      <a:pt x="1991296" y="1448999"/>
                      <a:pt x="2004400" y="1489331"/>
                    </a:cubicBezTo>
                    <a:cubicBezTo>
                      <a:pt x="1927299" y="1584925"/>
                      <a:pt x="1823951" y="1656279"/>
                      <a:pt x="1708982" y="1715535"/>
                    </a:cubicBezTo>
                    <a:lnTo>
                      <a:pt x="1564182" y="1781199"/>
                    </a:lnTo>
                    <a:lnTo>
                      <a:pt x="1791410" y="1791886"/>
                    </a:lnTo>
                    <a:cubicBezTo>
                      <a:pt x="2020751" y="1808110"/>
                      <a:pt x="2197686" y="1838453"/>
                      <a:pt x="2206504" y="1879934"/>
                    </a:cubicBezTo>
                    <a:cubicBezTo>
                      <a:pt x="2119832" y="1966945"/>
                      <a:pt x="2009592" y="2027105"/>
                      <a:pt x="1889059" y="2074018"/>
                    </a:cubicBezTo>
                    <a:lnTo>
                      <a:pt x="1739713" y="2123681"/>
                    </a:lnTo>
                    <a:lnTo>
                      <a:pt x="1845938" y="2138744"/>
                    </a:lnTo>
                    <a:cubicBezTo>
                      <a:pt x="2127182" y="2181718"/>
                      <a:pt x="2361513" y="2239765"/>
                      <a:pt x="2366684" y="2288969"/>
                    </a:cubicBezTo>
                    <a:cubicBezTo>
                      <a:pt x="2271392" y="2366444"/>
                      <a:pt x="2155468" y="2414752"/>
                      <a:pt x="2030691" y="2448809"/>
                    </a:cubicBezTo>
                    <a:lnTo>
                      <a:pt x="1896704" y="2478252"/>
                    </a:lnTo>
                    <a:lnTo>
                      <a:pt x="1992137" y="2502172"/>
                    </a:lnTo>
                    <a:cubicBezTo>
                      <a:pt x="2267348" y="2574309"/>
                      <a:pt x="2494327" y="2656532"/>
                      <a:pt x="2494328" y="2706007"/>
                    </a:cubicBezTo>
                    <a:cubicBezTo>
                      <a:pt x="2340024" y="2806642"/>
                      <a:pt x="2146414" y="2837157"/>
                      <a:pt x="1947771" y="2851779"/>
                    </a:cubicBezTo>
                    <a:lnTo>
                      <a:pt x="1795965" y="2860422"/>
                    </a:lnTo>
                    <a:lnTo>
                      <a:pt x="1969388" y="2898244"/>
                    </a:lnTo>
                    <a:cubicBezTo>
                      <a:pt x="2213969" y="2956855"/>
                      <a:pt x="2441874" y="3027373"/>
                      <a:pt x="2540541" y="3082823"/>
                    </a:cubicBezTo>
                    <a:lnTo>
                      <a:pt x="2567294" y="3101349"/>
                    </a:lnTo>
                    <a:lnTo>
                      <a:pt x="1667541" y="3101349"/>
                    </a:lnTo>
                    <a:lnTo>
                      <a:pt x="0" y="769617"/>
                    </a:lnTo>
                    <a:lnTo>
                      <a:pt x="66930" y="642431"/>
                    </a:lnTo>
                    <a:cubicBezTo>
                      <a:pt x="248831" y="309666"/>
                      <a:pt x="467465" y="-17207"/>
                      <a:pt x="528501" y="704"/>
                    </a:cubicBez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2274964" y="1745420"/>
              <a:ext cx="2245162" cy="6567560"/>
            </a:xfrm>
            <a:custGeom>
              <a:rect b="b" l="l" r="r" t="t"/>
              <a:pathLst>
                <a:path extrusionOk="0" h="6202696" w="2567294">
                  <a:moveTo>
                    <a:pt x="528501" y="704"/>
                  </a:moveTo>
                  <a:cubicBezTo>
                    <a:pt x="581615" y="177100"/>
                    <a:pt x="556378" y="371469"/>
                    <a:pt x="514475" y="566191"/>
                  </a:cubicBezTo>
                  <a:lnTo>
                    <a:pt x="479755" y="715437"/>
                  </a:lnTo>
                  <a:lnTo>
                    <a:pt x="626142" y="656285"/>
                  </a:lnTo>
                  <a:cubicBezTo>
                    <a:pt x="835890" y="576497"/>
                    <a:pt x="1018395" y="522720"/>
                    <a:pt x="1085558" y="531490"/>
                  </a:cubicBezTo>
                  <a:cubicBezTo>
                    <a:pt x="1097498" y="533050"/>
                    <a:pt x="1105792" y="536586"/>
                    <a:pt x="1109947" y="542304"/>
                  </a:cubicBezTo>
                  <a:cubicBezTo>
                    <a:pt x="1066159" y="657045"/>
                    <a:pt x="989920" y="756843"/>
                    <a:pt x="898889" y="848726"/>
                  </a:cubicBezTo>
                  <a:lnTo>
                    <a:pt x="833096" y="908789"/>
                  </a:lnTo>
                  <a:lnTo>
                    <a:pt x="1032022" y="854343"/>
                  </a:lnTo>
                  <a:cubicBezTo>
                    <a:pt x="1255152" y="798902"/>
                    <a:pt x="1432804" y="773084"/>
                    <a:pt x="1454007" y="809809"/>
                  </a:cubicBezTo>
                  <a:cubicBezTo>
                    <a:pt x="1398466" y="919346"/>
                    <a:pt x="1312212" y="1010627"/>
                    <a:pt x="1212076" y="1092491"/>
                  </a:cubicBezTo>
                  <a:lnTo>
                    <a:pt x="1112258" y="1166067"/>
                  </a:lnTo>
                  <a:lnTo>
                    <a:pt x="1331510" y="1130134"/>
                  </a:lnTo>
                  <a:cubicBezTo>
                    <a:pt x="1559213" y="1098320"/>
                    <a:pt x="1738590" y="1091214"/>
                    <a:pt x="1755839" y="1129954"/>
                  </a:cubicBezTo>
                  <a:cubicBezTo>
                    <a:pt x="1689152" y="1233085"/>
                    <a:pt x="1593830" y="1314851"/>
                    <a:pt x="1485684" y="1385799"/>
                  </a:cubicBezTo>
                  <a:lnTo>
                    <a:pt x="1362863" y="1457839"/>
                  </a:lnTo>
                  <a:lnTo>
                    <a:pt x="1582376" y="1445155"/>
                  </a:lnTo>
                  <a:cubicBezTo>
                    <a:pt x="1812158" y="1437317"/>
                    <a:pt x="1991296" y="1448999"/>
                    <a:pt x="2004400" y="1489331"/>
                  </a:cubicBezTo>
                  <a:cubicBezTo>
                    <a:pt x="1927299" y="1584925"/>
                    <a:pt x="1823951" y="1656279"/>
                    <a:pt x="1708982" y="1715535"/>
                  </a:cubicBezTo>
                  <a:lnTo>
                    <a:pt x="1564182" y="1781199"/>
                  </a:lnTo>
                  <a:lnTo>
                    <a:pt x="1791410" y="1791886"/>
                  </a:lnTo>
                  <a:cubicBezTo>
                    <a:pt x="2020751" y="1808110"/>
                    <a:pt x="2197686" y="1838453"/>
                    <a:pt x="2206504" y="1879934"/>
                  </a:cubicBezTo>
                  <a:cubicBezTo>
                    <a:pt x="2119832" y="1966945"/>
                    <a:pt x="2009592" y="2027105"/>
                    <a:pt x="1889059" y="2074018"/>
                  </a:cubicBezTo>
                  <a:lnTo>
                    <a:pt x="1739713" y="2123681"/>
                  </a:lnTo>
                  <a:lnTo>
                    <a:pt x="1845938" y="2138744"/>
                  </a:lnTo>
                  <a:cubicBezTo>
                    <a:pt x="2127182" y="2181718"/>
                    <a:pt x="2361513" y="2239765"/>
                    <a:pt x="2366684" y="2288969"/>
                  </a:cubicBezTo>
                  <a:cubicBezTo>
                    <a:pt x="2271392" y="2366444"/>
                    <a:pt x="2155468" y="2414752"/>
                    <a:pt x="2030691" y="2448809"/>
                  </a:cubicBezTo>
                  <a:lnTo>
                    <a:pt x="1896704" y="2478252"/>
                  </a:lnTo>
                  <a:lnTo>
                    <a:pt x="1992137" y="2502172"/>
                  </a:lnTo>
                  <a:cubicBezTo>
                    <a:pt x="2267348" y="2574309"/>
                    <a:pt x="2494327" y="2656532"/>
                    <a:pt x="2494328" y="2706007"/>
                  </a:cubicBezTo>
                  <a:cubicBezTo>
                    <a:pt x="2340024" y="2806642"/>
                    <a:pt x="2146414" y="2837157"/>
                    <a:pt x="1947771" y="2851779"/>
                  </a:cubicBezTo>
                  <a:lnTo>
                    <a:pt x="1795965" y="2860422"/>
                  </a:lnTo>
                  <a:lnTo>
                    <a:pt x="1969388" y="2898244"/>
                  </a:lnTo>
                  <a:cubicBezTo>
                    <a:pt x="2213969" y="2956855"/>
                    <a:pt x="2441874" y="3027373"/>
                    <a:pt x="2540541" y="3082823"/>
                  </a:cubicBezTo>
                  <a:lnTo>
                    <a:pt x="2567293" y="3101348"/>
                  </a:lnTo>
                  <a:lnTo>
                    <a:pt x="2567294" y="3101348"/>
                  </a:lnTo>
                  <a:lnTo>
                    <a:pt x="2567294" y="3101349"/>
                  </a:lnTo>
                  <a:lnTo>
                    <a:pt x="2567294" y="3101349"/>
                  </a:lnTo>
                  <a:lnTo>
                    <a:pt x="2567293" y="3101349"/>
                  </a:lnTo>
                  <a:lnTo>
                    <a:pt x="2540541" y="3119874"/>
                  </a:lnTo>
                  <a:cubicBezTo>
                    <a:pt x="2441874" y="3175324"/>
                    <a:pt x="2213969" y="3245842"/>
                    <a:pt x="1969388" y="3304453"/>
                  </a:cubicBezTo>
                  <a:lnTo>
                    <a:pt x="1795965" y="3342275"/>
                  </a:lnTo>
                  <a:lnTo>
                    <a:pt x="1947771" y="3350918"/>
                  </a:lnTo>
                  <a:cubicBezTo>
                    <a:pt x="2146414" y="3365540"/>
                    <a:pt x="2340024" y="3396055"/>
                    <a:pt x="2494328" y="3496690"/>
                  </a:cubicBezTo>
                  <a:cubicBezTo>
                    <a:pt x="2494327" y="3546165"/>
                    <a:pt x="2267348" y="3628388"/>
                    <a:pt x="1992137" y="3700525"/>
                  </a:cubicBezTo>
                  <a:lnTo>
                    <a:pt x="1896704" y="3724445"/>
                  </a:lnTo>
                  <a:lnTo>
                    <a:pt x="2030691" y="3753888"/>
                  </a:lnTo>
                  <a:cubicBezTo>
                    <a:pt x="2155468" y="3787945"/>
                    <a:pt x="2271392" y="3836253"/>
                    <a:pt x="2366684" y="3913728"/>
                  </a:cubicBezTo>
                  <a:cubicBezTo>
                    <a:pt x="2361513" y="3962932"/>
                    <a:pt x="2127182" y="4020979"/>
                    <a:pt x="1845938" y="4063953"/>
                  </a:cubicBezTo>
                  <a:lnTo>
                    <a:pt x="1739713" y="4079016"/>
                  </a:lnTo>
                  <a:lnTo>
                    <a:pt x="1889059" y="4128679"/>
                  </a:lnTo>
                  <a:cubicBezTo>
                    <a:pt x="2009592" y="4175592"/>
                    <a:pt x="2119832" y="4235752"/>
                    <a:pt x="2206504" y="4322763"/>
                  </a:cubicBezTo>
                  <a:cubicBezTo>
                    <a:pt x="2197686" y="4364244"/>
                    <a:pt x="2020751" y="4394587"/>
                    <a:pt x="1791410" y="4410811"/>
                  </a:cubicBezTo>
                  <a:lnTo>
                    <a:pt x="1564182" y="4421498"/>
                  </a:lnTo>
                  <a:lnTo>
                    <a:pt x="1708982" y="4487162"/>
                  </a:lnTo>
                  <a:cubicBezTo>
                    <a:pt x="1823951" y="4546418"/>
                    <a:pt x="1927299" y="4617772"/>
                    <a:pt x="2004400" y="4713366"/>
                  </a:cubicBezTo>
                  <a:cubicBezTo>
                    <a:pt x="1991296" y="4753698"/>
                    <a:pt x="1812158" y="4765380"/>
                    <a:pt x="1582376" y="4757542"/>
                  </a:cubicBezTo>
                  <a:lnTo>
                    <a:pt x="1362863" y="4744858"/>
                  </a:lnTo>
                  <a:lnTo>
                    <a:pt x="1485684" y="4816898"/>
                  </a:lnTo>
                  <a:cubicBezTo>
                    <a:pt x="1593830" y="4887846"/>
                    <a:pt x="1689152" y="4969612"/>
                    <a:pt x="1755839" y="5072743"/>
                  </a:cubicBezTo>
                  <a:cubicBezTo>
                    <a:pt x="1738590" y="5111483"/>
                    <a:pt x="1559213" y="5104377"/>
                    <a:pt x="1331510" y="5072563"/>
                  </a:cubicBezTo>
                  <a:lnTo>
                    <a:pt x="1112258" y="5036630"/>
                  </a:lnTo>
                  <a:lnTo>
                    <a:pt x="1212076" y="5110206"/>
                  </a:lnTo>
                  <a:cubicBezTo>
                    <a:pt x="1312212" y="5192070"/>
                    <a:pt x="1398466" y="5283351"/>
                    <a:pt x="1454007" y="5392888"/>
                  </a:cubicBezTo>
                  <a:cubicBezTo>
                    <a:pt x="1432804" y="5429613"/>
                    <a:pt x="1255152" y="5403795"/>
                    <a:pt x="1032022" y="5348354"/>
                  </a:cubicBezTo>
                  <a:lnTo>
                    <a:pt x="833096" y="5293908"/>
                  </a:lnTo>
                  <a:lnTo>
                    <a:pt x="898889" y="5353971"/>
                  </a:lnTo>
                  <a:cubicBezTo>
                    <a:pt x="989920" y="5445854"/>
                    <a:pt x="1066159" y="5545652"/>
                    <a:pt x="1109947" y="5660393"/>
                  </a:cubicBezTo>
                  <a:cubicBezTo>
                    <a:pt x="1105792" y="5666111"/>
                    <a:pt x="1097498" y="5669647"/>
                    <a:pt x="1085558" y="5671207"/>
                  </a:cubicBezTo>
                  <a:cubicBezTo>
                    <a:pt x="1018395" y="5679977"/>
                    <a:pt x="835890" y="5626200"/>
                    <a:pt x="626142" y="5546412"/>
                  </a:cubicBezTo>
                  <a:lnTo>
                    <a:pt x="479755" y="5487260"/>
                  </a:lnTo>
                  <a:lnTo>
                    <a:pt x="514475" y="5636506"/>
                  </a:lnTo>
                  <a:cubicBezTo>
                    <a:pt x="556378" y="5831228"/>
                    <a:pt x="581615" y="6025597"/>
                    <a:pt x="528501" y="6201993"/>
                  </a:cubicBezTo>
                  <a:cubicBezTo>
                    <a:pt x="467465" y="6219904"/>
                    <a:pt x="248831" y="5893031"/>
                    <a:pt x="66930" y="5560266"/>
                  </a:cubicBezTo>
                  <a:lnTo>
                    <a:pt x="0" y="5433080"/>
                  </a:lnTo>
                  <a:lnTo>
                    <a:pt x="1667541" y="3101349"/>
                  </a:lnTo>
                  <a:lnTo>
                    <a:pt x="0" y="769617"/>
                  </a:lnTo>
                  <a:lnTo>
                    <a:pt x="66930" y="642431"/>
                  </a:lnTo>
                  <a:cubicBezTo>
                    <a:pt x="248831" y="309666"/>
                    <a:pt x="467465" y="-17207"/>
                    <a:pt x="528501" y="704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75048" y="2124636"/>
              <a:ext cx="2026101" cy="5809129"/>
            </a:xfrm>
            <a:custGeom>
              <a:rect b="b" l="l" r="r" t="t"/>
              <a:pathLst>
                <a:path extrusionOk="0" h="5486400" w="2316803">
                  <a:moveTo>
                    <a:pt x="308077" y="0"/>
                  </a:moveTo>
                  <a:cubicBezTo>
                    <a:pt x="388942" y="135465"/>
                    <a:pt x="375898" y="328445"/>
                    <a:pt x="389987" y="495354"/>
                  </a:cubicBezTo>
                  <a:lnTo>
                    <a:pt x="391982" y="510520"/>
                  </a:lnTo>
                  <a:lnTo>
                    <a:pt x="398217" y="508062"/>
                  </a:lnTo>
                  <a:cubicBezTo>
                    <a:pt x="489734" y="471914"/>
                    <a:pt x="577337" y="439716"/>
                    <a:pt x="641153" y="442747"/>
                  </a:cubicBezTo>
                  <a:cubicBezTo>
                    <a:pt x="665465" y="443903"/>
                    <a:pt x="682226" y="449644"/>
                    <a:pt x="688998" y="460896"/>
                  </a:cubicBezTo>
                  <a:cubicBezTo>
                    <a:pt x="672791" y="556701"/>
                    <a:pt x="633444" y="634902"/>
                    <a:pt x="583428" y="704100"/>
                  </a:cubicBezTo>
                  <a:lnTo>
                    <a:pt x="574689" y="714625"/>
                  </a:lnTo>
                  <a:lnTo>
                    <a:pt x="607374" y="705524"/>
                  </a:lnTo>
                  <a:cubicBezTo>
                    <a:pt x="803284" y="657761"/>
                    <a:pt x="992902" y="638430"/>
                    <a:pt x="1015942" y="686607"/>
                  </a:cubicBezTo>
                  <a:cubicBezTo>
                    <a:pt x="1003736" y="733225"/>
                    <a:pt x="986158" y="774735"/>
                    <a:pt x="964663" y="812405"/>
                  </a:cubicBezTo>
                  <a:lnTo>
                    <a:pt x="892295" y="911857"/>
                  </a:lnTo>
                  <a:lnTo>
                    <a:pt x="923751" y="907064"/>
                  </a:lnTo>
                  <a:cubicBezTo>
                    <a:pt x="991906" y="899830"/>
                    <a:pt x="1058429" y="895913"/>
                    <a:pt x="1116709" y="896068"/>
                  </a:cubicBezTo>
                  <a:cubicBezTo>
                    <a:pt x="1222671" y="896350"/>
                    <a:pt x="1301382" y="910098"/>
                    <a:pt x="1313096" y="941862"/>
                  </a:cubicBezTo>
                  <a:cubicBezTo>
                    <a:pt x="1296921" y="986683"/>
                    <a:pt x="1275843" y="1025749"/>
                    <a:pt x="1251206" y="1060499"/>
                  </a:cubicBezTo>
                  <a:lnTo>
                    <a:pt x="1173156" y="1147453"/>
                  </a:lnTo>
                  <a:lnTo>
                    <a:pt x="1189031" y="1147122"/>
                  </a:lnTo>
                  <a:cubicBezTo>
                    <a:pt x="1388884" y="1149575"/>
                    <a:pt x="1577689" y="1178259"/>
                    <a:pt x="1591929" y="1231166"/>
                  </a:cubicBezTo>
                  <a:cubicBezTo>
                    <a:pt x="1551992" y="1316236"/>
                    <a:pt x="1494553" y="1375933"/>
                    <a:pt x="1429271" y="1423086"/>
                  </a:cubicBezTo>
                  <a:lnTo>
                    <a:pt x="1422530" y="1427222"/>
                  </a:lnTo>
                  <a:lnTo>
                    <a:pt x="1480439" y="1434805"/>
                  </a:lnTo>
                  <a:cubicBezTo>
                    <a:pt x="1664428" y="1463546"/>
                    <a:pt x="1827838" y="1512747"/>
                    <a:pt x="1836821" y="1563760"/>
                  </a:cubicBezTo>
                  <a:cubicBezTo>
                    <a:pt x="1789736" y="1643326"/>
                    <a:pt x="1727444" y="1695445"/>
                    <a:pt x="1658437" y="1734103"/>
                  </a:cubicBezTo>
                  <a:lnTo>
                    <a:pt x="1650725" y="1737665"/>
                  </a:lnTo>
                  <a:lnTo>
                    <a:pt x="1738506" y="1761700"/>
                  </a:lnTo>
                  <a:cubicBezTo>
                    <a:pt x="1903652" y="1812109"/>
                    <a:pt x="2041791" y="1875923"/>
                    <a:pt x="2046006" y="1924334"/>
                  </a:cubicBezTo>
                  <a:cubicBezTo>
                    <a:pt x="1992291" y="1997521"/>
                    <a:pt x="1925826" y="2041496"/>
                    <a:pt x="1853851" y="2071233"/>
                  </a:cubicBezTo>
                  <a:lnTo>
                    <a:pt x="1816840" y="2083150"/>
                  </a:lnTo>
                  <a:lnTo>
                    <a:pt x="1850030" y="2095408"/>
                  </a:lnTo>
                  <a:cubicBezTo>
                    <a:pt x="2039473" y="2172296"/>
                    <a:pt x="2211696" y="2270010"/>
                    <a:pt x="2211695" y="2325641"/>
                  </a:cubicBezTo>
                  <a:cubicBezTo>
                    <a:pt x="2122057" y="2424653"/>
                    <a:pt x="2009585" y="2454676"/>
                    <a:pt x="1894188" y="2469061"/>
                  </a:cubicBezTo>
                  <a:lnTo>
                    <a:pt x="1840455" y="2474243"/>
                  </a:lnTo>
                  <a:lnTo>
                    <a:pt x="1956560" y="2517128"/>
                  </a:lnTo>
                  <a:cubicBezTo>
                    <a:pt x="2122323" y="2584405"/>
                    <a:pt x="2274901" y="2667627"/>
                    <a:pt x="2310456" y="2724649"/>
                  </a:cubicBezTo>
                  <a:lnTo>
                    <a:pt x="2316803" y="2743200"/>
                  </a:lnTo>
                  <a:lnTo>
                    <a:pt x="2310456" y="2761751"/>
                  </a:lnTo>
                  <a:cubicBezTo>
                    <a:pt x="2274901" y="2818773"/>
                    <a:pt x="2122323" y="2901996"/>
                    <a:pt x="1956560" y="2969273"/>
                  </a:cubicBezTo>
                  <a:lnTo>
                    <a:pt x="1840455" y="3012158"/>
                  </a:lnTo>
                  <a:lnTo>
                    <a:pt x="1894188" y="3017340"/>
                  </a:lnTo>
                  <a:cubicBezTo>
                    <a:pt x="2009585" y="3031725"/>
                    <a:pt x="2122057" y="3061748"/>
                    <a:pt x="2211695" y="3160759"/>
                  </a:cubicBezTo>
                  <a:cubicBezTo>
                    <a:pt x="2211696" y="3216390"/>
                    <a:pt x="2039473" y="3314104"/>
                    <a:pt x="1850030" y="3390993"/>
                  </a:cubicBezTo>
                  <a:lnTo>
                    <a:pt x="1816840" y="3403251"/>
                  </a:lnTo>
                  <a:lnTo>
                    <a:pt x="1853851" y="3415167"/>
                  </a:lnTo>
                  <a:cubicBezTo>
                    <a:pt x="1925826" y="3444905"/>
                    <a:pt x="1992291" y="3488880"/>
                    <a:pt x="2046006" y="3562067"/>
                  </a:cubicBezTo>
                  <a:cubicBezTo>
                    <a:pt x="2041791" y="3610477"/>
                    <a:pt x="1903652" y="3674292"/>
                    <a:pt x="1738506" y="3724700"/>
                  </a:cubicBezTo>
                  <a:lnTo>
                    <a:pt x="1650725" y="3748735"/>
                  </a:lnTo>
                  <a:lnTo>
                    <a:pt x="1658437" y="3752297"/>
                  </a:lnTo>
                  <a:cubicBezTo>
                    <a:pt x="1727444" y="3790955"/>
                    <a:pt x="1789736" y="3843075"/>
                    <a:pt x="1836821" y="3922640"/>
                  </a:cubicBezTo>
                  <a:cubicBezTo>
                    <a:pt x="1827838" y="3973654"/>
                    <a:pt x="1664428" y="4022854"/>
                    <a:pt x="1480439" y="4051595"/>
                  </a:cubicBezTo>
                  <a:lnTo>
                    <a:pt x="1422530" y="4059179"/>
                  </a:lnTo>
                  <a:lnTo>
                    <a:pt x="1429271" y="4063315"/>
                  </a:lnTo>
                  <a:cubicBezTo>
                    <a:pt x="1494553" y="4110468"/>
                    <a:pt x="1551992" y="4170164"/>
                    <a:pt x="1591929" y="4255234"/>
                  </a:cubicBezTo>
                  <a:cubicBezTo>
                    <a:pt x="1577689" y="4308142"/>
                    <a:pt x="1388884" y="4336826"/>
                    <a:pt x="1189031" y="4339278"/>
                  </a:cubicBezTo>
                  <a:lnTo>
                    <a:pt x="1173156" y="4338948"/>
                  </a:lnTo>
                  <a:lnTo>
                    <a:pt x="1251206" y="4425901"/>
                  </a:lnTo>
                  <a:cubicBezTo>
                    <a:pt x="1275843" y="4460651"/>
                    <a:pt x="1296921" y="4499717"/>
                    <a:pt x="1313096" y="4544538"/>
                  </a:cubicBezTo>
                  <a:cubicBezTo>
                    <a:pt x="1301382" y="4576302"/>
                    <a:pt x="1222671" y="4590050"/>
                    <a:pt x="1116709" y="4590332"/>
                  </a:cubicBezTo>
                  <a:cubicBezTo>
                    <a:pt x="1058429" y="4590488"/>
                    <a:pt x="991906" y="4586570"/>
                    <a:pt x="923751" y="4579337"/>
                  </a:cubicBezTo>
                  <a:lnTo>
                    <a:pt x="892295" y="4574543"/>
                  </a:lnTo>
                  <a:lnTo>
                    <a:pt x="964663" y="4673996"/>
                  </a:lnTo>
                  <a:cubicBezTo>
                    <a:pt x="986158" y="4711665"/>
                    <a:pt x="1003736" y="4753176"/>
                    <a:pt x="1015942" y="4799793"/>
                  </a:cubicBezTo>
                  <a:cubicBezTo>
                    <a:pt x="992902" y="4847970"/>
                    <a:pt x="803284" y="4828639"/>
                    <a:pt x="607374" y="4780876"/>
                  </a:cubicBezTo>
                  <a:lnTo>
                    <a:pt x="574689" y="4771776"/>
                  </a:lnTo>
                  <a:lnTo>
                    <a:pt x="583428" y="4782300"/>
                  </a:lnTo>
                  <a:cubicBezTo>
                    <a:pt x="633444" y="4851498"/>
                    <a:pt x="672791" y="4929699"/>
                    <a:pt x="688998" y="5025505"/>
                  </a:cubicBezTo>
                  <a:cubicBezTo>
                    <a:pt x="682226" y="5036756"/>
                    <a:pt x="665465" y="5042497"/>
                    <a:pt x="641153" y="5043653"/>
                  </a:cubicBezTo>
                  <a:cubicBezTo>
                    <a:pt x="577337" y="5046684"/>
                    <a:pt x="489734" y="5014486"/>
                    <a:pt x="398217" y="4978338"/>
                  </a:cubicBezTo>
                  <a:lnTo>
                    <a:pt x="391982" y="4975880"/>
                  </a:lnTo>
                  <a:lnTo>
                    <a:pt x="389987" y="4991047"/>
                  </a:lnTo>
                  <a:cubicBezTo>
                    <a:pt x="375898" y="5157955"/>
                    <a:pt x="388942" y="5350935"/>
                    <a:pt x="308077" y="5486400"/>
                  </a:cubicBezTo>
                  <a:cubicBezTo>
                    <a:pt x="267186" y="5486400"/>
                    <a:pt x="179896" y="5135037"/>
                    <a:pt x="150248" y="4906650"/>
                  </a:cubicBezTo>
                  <a:lnTo>
                    <a:pt x="148758" y="4893506"/>
                  </a:lnTo>
                  <a:lnTo>
                    <a:pt x="131791" y="4889323"/>
                  </a:lnTo>
                  <a:cubicBezTo>
                    <a:pt x="78808" y="4880811"/>
                    <a:pt x="32916" y="5071166"/>
                    <a:pt x="5" y="5096214"/>
                  </a:cubicBezTo>
                  <a:cubicBezTo>
                    <a:pt x="-1803" y="4703340"/>
                    <a:pt x="441718" y="4205060"/>
                    <a:pt x="506462" y="3823695"/>
                  </a:cubicBezTo>
                  <a:cubicBezTo>
                    <a:pt x="571207" y="3442331"/>
                    <a:pt x="431029" y="2951333"/>
                    <a:pt x="388475" y="2808028"/>
                  </a:cubicBezTo>
                  <a:lnTo>
                    <a:pt x="374984" y="2743200"/>
                  </a:lnTo>
                  <a:lnTo>
                    <a:pt x="388475" y="2678372"/>
                  </a:lnTo>
                  <a:cubicBezTo>
                    <a:pt x="431029" y="2535067"/>
                    <a:pt x="571207" y="2044069"/>
                    <a:pt x="506462" y="1662705"/>
                  </a:cubicBezTo>
                  <a:cubicBezTo>
                    <a:pt x="441718" y="1281341"/>
                    <a:pt x="-1803" y="783061"/>
                    <a:pt x="5" y="390186"/>
                  </a:cubicBezTo>
                  <a:cubicBezTo>
                    <a:pt x="32916" y="415234"/>
                    <a:pt x="78808" y="605589"/>
                    <a:pt x="131791" y="597077"/>
                  </a:cubicBezTo>
                  <a:lnTo>
                    <a:pt x="148758" y="592895"/>
                  </a:lnTo>
                  <a:lnTo>
                    <a:pt x="150248" y="579750"/>
                  </a:lnTo>
                  <a:cubicBezTo>
                    <a:pt x="179896" y="351364"/>
                    <a:pt x="267186" y="0"/>
                    <a:pt x="308077" y="0"/>
                  </a:cubicBezTo>
                  <a:close/>
                </a:path>
              </a:pathLst>
            </a:custGeom>
            <a:solidFill>
              <a:srgbClr val="B886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8" name="Google Shape;28;p2"/>
            <p:cNvGrpSpPr/>
            <p:nvPr/>
          </p:nvGrpSpPr>
          <p:grpSpPr>
            <a:xfrm>
              <a:off x="2107770" y="2770282"/>
              <a:ext cx="572577" cy="4517837"/>
              <a:chOff x="2094817" y="2438465"/>
              <a:chExt cx="654729" cy="4266846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094817" y="2438465"/>
                <a:ext cx="654729" cy="2122368"/>
              </a:xfrm>
              <a:custGeom>
                <a:rect b="b" l="l" r="r" t="t"/>
                <a:pathLst>
                  <a:path extrusionOk="0" h="2122368" w="654729">
                    <a:moveTo>
                      <a:pt x="0" y="0"/>
                    </a:moveTo>
                    <a:lnTo>
                      <a:pt x="10208" y="4698"/>
                    </a:lnTo>
                    <a:cubicBezTo>
                      <a:pt x="186421" y="122966"/>
                      <a:pt x="562659" y="591278"/>
                      <a:pt x="638859" y="985772"/>
                    </a:cubicBezTo>
                    <a:cubicBezTo>
                      <a:pt x="705534" y="1330954"/>
                      <a:pt x="549784" y="1775194"/>
                      <a:pt x="401328" y="2028156"/>
                    </a:cubicBezTo>
                    <a:lnTo>
                      <a:pt x="339891" y="2122368"/>
                    </a:lnTo>
                    <a:lnTo>
                      <a:pt x="351058" y="2068707"/>
                    </a:lnTo>
                    <a:cubicBezTo>
                      <a:pt x="393612" y="1925402"/>
                      <a:pt x="533790" y="1434404"/>
                      <a:pt x="469045" y="1053040"/>
                    </a:cubicBezTo>
                    <a:cubicBezTo>
                      <a:pt x="416441" y="743182"/>
                      <a:pt x="113784" y="356141"/>
                      <a:pt x="3107" y="11165"/>
                    </a:cubicBez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flipH="1" rot="10800000">
                <a:off x="2094817" y="4582943"/>
                <a:ext cx="654729" cy="2122368"/>
              </a:xfrm>
              <a:custGeom>
                <a:rect b="b" l="l" r="r" t="t"/>
                <a:pathLst>
                  <a:path extrusionOk="0" h="2122368" w="654729">
                    <a:moveTo>
                      <a:pt x="0" y="0"/>
                    </a:moveTo>
                    <a:lnTo>
                      <a:pt x="10208" y="4698"/>
                    </a:lnTo>
                    <a:cubicBezTo>
                      <a:pt x="186421" y="122966"/>
                      <a:pt x="562659" y="591278"/>
                      <a:pt x="638859" y="985772"/>
                    </a:cubicBezTo>
                    <a:cubicBezTo>
                      <a:pt x="705534" y="1330954"/>
                      <a:pt x="549784" y="1775194"/>
                      <a:pt x="401328" y="2028156"/>
                    </a:cubicBezTo>
                    <a:lnTo>
                      <a:pt x="339891" y="2122368"/>
                    </a:lnTo>
                    <a:lnTo>
                      <a:pt x="351058" y="2068707"/>
                    </a:lnTo>
                    <a:cubicBezTo>
                      <a:pt x="393612" y="1925402"/>
                      <a:pt x="533790" y="1434404"/>
                      <a:pt x="469045" y="1053040"/>
                    </a:cubicBezTo>
                    <a:cubicBezTo>
                      <a:pt x="416441" y="743182"/>
                      <a:pt x="113784" y="356141"/>
                      <a:pt x="3107" y="11165"/>
                    </a:cubicBezTo>
                    <a:close/>
                  </a:path>
                </a:pathLst>
              </a:custGeom>
              <a:solidFill>
                <a:srgbClr val="FFFFFF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1356323" y="4480560"/>
              <a:ext cx="1554066" cy="1097280"/>
              <a:chOff x="1235554" y="4007162"/>
              <a:chExt cx="1777041" cy="1129674"/>
            </a:xfrm>
          </p:grpSpPr>
          <p:grpSp>
            <p:nvGrpSpPr>
              <p:cNvPr id="32" name="Google Shape;32;p2"/>
              <p:cNvGrpSpPr/>
              <p:nvPr/>
            </p:nvGrpSpPr>
            <p:grpSpPr>
              <a:xfrm>
                <a:off x="1235554" y="4007162"/>
                <a:ext cx="1777041" cy="1129674"/>
                <a:chOff x="1226030" y="4007162"/>
                <a:chExt cx="1777041" cy="1129674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>
                  <a:off x="1226030" y="4430342"/>
                  <a:ext cx="408900" cy="278700"/>
                </a:xfrm>
                <a:custGeom>
                  <a:rect b="b" l="l" r="r" t="t"/>
                  <a:pathLst>
                    <a:path extrusionOk="0" h="278700" w="408900">
                      <a:moveTo>
                        <a:pt x="408900" y="0"/>
                      </a:moveTo>
                      <a:lnTo>
                        <a:pt x="408900" y="136021"/>
                      </a:lnTo>
                      <a:lnTo>
                        <a:pt x="408900" y="142679"/>
                      </a:lnTo>
                      <a:lnTo>
                        <a:pt x="408900" y="278700"/>
                      </a:lnTo>
                      <a:cubicBezTo>
                        <a:pt x="239528" y="278700"/>
                        <a:pt x="119885" y="233729"/>
                        <a:pt x="51391" y="184779"/>
                      </a:cubicBezTo>
                      <a:lnTo>
                        <a:pt x="7018" y="142679"/>
                      </a:lnTo>
                      <a:lnTo>
                        <a:pt x="0" y="142679"/>
                      </a:lnTo>
                      <a:lnTo>
                        <a:pt x="3509" y="139350"/>
                      </a:lnTo>
                      <a:lnTo>
                        <a:pt x="0" y="136021"/>
                      </a:lnTo>
                      <a:lnTo>
                        <a:pt x="7018" y="136021"/>
                      </a:lnTo>
                      <a:lnTo>
                        <a:pt x="51391" y="93921"/>
                      </a:lnTo>
                      <a:cubicBezTo>
                        <a:pt x="119885" y="44972"/>
                        <a:pt x="239528" y="0"/>
                        <a:pt x="408900" y="0"/>
                      </a:cubicBezTo>
                      <a:close/>
                    </a:path>
                  </a:pathLst>
                </a:custGeom>
                <a:solidFill>
                  <a:srgbClr val="FFFF8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900">
                    <a:solidFill>
                      <a:schemeClr val="lt1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473735" y="4430342"/>
                  <a:ext cx="161195" cy="278700"/>
                </a:xfrm>
                <a:custGeom>
                  <a:rect b="b" l="l" r="r" t="t"/>
                  <a:pathLst>
                    <a:path extrusionOk="0" h="278700" w="161195">
                      <a:moveTo>
                        <a:pt x="161195" y="0"/>
                      </a:moveTo>
                      <a:lnTo>
                        <a:pt x="161195" y="136021"/>
                      </a:lnTo>
                      <a:lnTo>
                        <a:pt x="161195" y="142679"/>
                      </a:lnTo>
                      <a:lnTo>
                        <a:pt x="161195" y="278700"/>
                      </a:lnTo>
                      <a:cubicBezTo>
                        <a:pt x="132967" y="278700"/>
                        <a:pt x="105798" y="276861"/>
                        <a:pt x="79816" y="273593"/>
                      </a:cubicBezTo>
                      <a:lnTo>
                        <a:pt x="73564" y="272621"/>
                      </a:lnTo>
                      <a:lnTo>
                        <a:pt x="70391" y="265438"/>
                      </a:lnTo>
                      <a:cubicBezTo>
                        <a:pt x="54899" y="231012"/>
                        <a:pt x="32252" y="184137"/>
                        <a:pt x="9523" y="149444"/>
                      </a:cubicBezTo>
                      <a:lnTo>
                        <a:pt x="4724" y="142679"/>
                      </a:lnTo>
                      <a:lnTo>
                        <a:pt x="0" y="142679"/>
                      </a:lnTo>
                      <a:lnTo>
                        <a:pt x="2362" y="139350"/>
                      </a:lnTo>
                      <a:lnTo>
                        <a:pt x="0" y="136021"/>
                      </a:lnTo>
                      <a:lnTo>
                        <a:pt x="4724" y="136021"/>
                      </a:lnTo>
                      <a:lnTo>
                        <a:pt x="9523" y="129257"/>
                      </a:lnTo>
                      <a:cubicBezTo>
                        <a:pt x="32252" y="94563"/>
                        <a:pt x="54899" y="47689"/>
                        <a:pt x="70391" y="13263"/>
                      </a:cubicBezTo>
                      <a:lnTo>
                        <a:pt x="73564" y="6080"/>
                      </a:lnTo>
                      <a:lnTo>
                        <a:pt x="79816" y="5107"/>
                      </a:lnTo>
                      <a:cubicBezTo>
                        <a:pt x="105798" y="1840"/>
                        <a:pt x="132967" y="0"/>
                        <a:pt x="161195" y="0"/>
                      </a:cubicBezTo>
                      <a:close/>
                    </a:path>
                  </a:pathLst>
                </a:custGeom>
                <a:solidFill>
                  <a:schemeClr val="lt1">
                    <a:alpha val="74901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900">
                    <a:solidFill>
                      <a:schemeClr val="lt1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grpSp>
              <p:nvGrpSpPr>
                <p:cNvPr id="35" name="Google Shape;35;p2"/>
                <p:cNvGrpSpPr/>
                <p:nvPr/>
              </p:nvGrpSpPr>
              <p:grpSpPr>
                <a:xfrm>
                  <a:off x="1474917" y="4467595"/>
                  <a:ext cx="39754" cy="204196"/>
                  <a:chOff x="1474917" y="4467595"/>
                  <a:chExt cx="39754" cy="204196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1474917" y="4467595"/>
                    <a:ext cx="39754" cy="61517"/>
                  </a:xfrm>
                  <a:custGeom>
                    <a:rect b="b" l="l" r="r" t="t"/>
                    <a:pathLst>
                      <a:path extrusionOk="0" h="400102" w="249172">
                        <a:moveTo>
                          <a:pt x="238886" y="2077"/>
                        </a:moveTo>
                        <a:cubicBezTo>
                          <a:pt x="266220" y="17859"/>
                          <a:pt x="237205" y="119288"/>
                          <a:pt x="174079" y="228626"/>
                        </a:cubicBezTo>
                        <a:cubicBezTo>
                          <a:pt x="110953" y="337964"/>
                          <a:pt x="37620" y="413806"/>
                          <a:pt x="10286" y="398025"/>
                        </a:cubicBezTo>
                        <a:cubicBezTo>
                          <a:pt x="-17048" y="382243"/>
                          <a:pt x="11967" y="280814"/>
                          <a:pt x="75093" y="171476"/>
                        </a:cubicBezTo>
                        <a:cubicBezTo>
                          <a:pt x="138219" y="62138"/>
                          <a:pt x="211552" y="-13704"/>
                          <a:pt x="238886" y="2077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4705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900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flipH="1" rot="10800000">
                    <a:off x="1474917" y="4610274"/>
                    <a:ext cx="39754" cy="61517"/>
                  </a:xfrm>
                  <a:custGeom>
                    <a:rect b="b" l="l" r="r" t="t"/>
                    <a:pathLst>
                      <a:path extrusionOk="0" h="400102" w="249172">
                        <a:moveTo>
                          <a:pt x="238886" y="2077"/>
                        </a:moveTo>
                        <a:cubicBezTo>
                          <a:pt x="266220" y="17859"/>
                          <a:pt x="237205" y="119288"/>
                          <a:pt x="174079" y="228626"/>
                        </a:cubicBezTo>
                        <a:cubicBezTo>
                          <a:pt x="110953" y="337964"/>
                          <a:pt x="37620" y="413806"/>
                          <a:pt x="10286" y="398025"/>
                        </a:cubicBezTo>
                        <a:cubicBezTo>
                          <a:pt x="-17048" y="382243"/>
                          <a:pt x="11967" y="280814"/>
                          <a:pt x="75093" y="171476"/>
                        </a:cubicBezTo>
                        <a:cubicBezTo>
                          <a:pt x="138219" y="62138"/>
                          <a:pt x="211552" y="-13704"/>
                          <a:pt x="238886" y="2077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4705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900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p:grpSp>
            <p:sp>
              <p:nvSpPr>
                <p:cNvPr id="38" name="Google Shape;38;p2"/>
                <p:cNvSpPr/>
                <p:nvPr/>
              </p:nvSpPr>
              <p:spPr>
                <a:xfrm>
                  <a:off x="1558293" y="4007162"/>
                  <a:ext cx="1444778" cy="1129674"/>
                </a:xfrm>
                <a:custGeom>
                  <a:rect b="b" l="l" r="r" t="t"/>
                  <a:pathLst>
                    <a:path extrusionOk="0" h="1129674" w="1444778">
                      <a:moveTo>
                        <a:pt x="985491" y="240"/>
                      </a:moveTo>
                      <a:cubicBezTo>
                        <a:pt x="1003771" y="11855"/>
                        <a:pt x="1005098" y="80836"/>
                        <a:pt x="996333" y="165516"/>
                      </a:cubicBezTo>
                      <a:lnTo>
                        <a:pt x="994604" y="178391"/>
                      </a:lnTo>
                      <a:lnTo>
                        <a:pt x="1012999" y="170796"/>
                      </a:lnTo>
                      <a:cubicBezTo>
                        <a:pt x="1048830" y="153283"/>
                        <a:pt x="1085946" y="128863"/>
                        <a:pt x="1125988" y="91207"/>
                      </a:cubicBezTo>
                      <a:cubicBezTo>
                        <a:pt x="1140914" y="107635"/>
                        <a:pt x="1125975" y="174644"/>
                        <a:pt x="1097597" y="253942"/>
                      </a:cubicBezTo>
                      <a:lnTo>
                        <a:pt x="1092868" y="265963"/>
                      </a:lnTo>
                      <a:lnTo>
                        <a:pt x="1120912" y="262956"/>
                      </a:lnTo>
                      <a:cubicBezTo>
                        <a:pt x="1159641" y="256248"/>
                        <a:pt x="1201235" y="243233"/>
                        <a:pt x="1248766" y="218267"/>
                      </a:cubicBezTo>
                      <a:cubicBezTo>
                        <a:pt x="1259320" y="238386"/>
                        <a:pt x="1229133" y="298856"/>
                        <a:pt x="1183074" y="367368"/>
                      </a:cubicBezTo>
                      <a:lnTo>
                        <a:pt x="1180082" y="371522"/>
                      </a:lnTo>
                      <a:lnTo>
                        <a:pt x="1228511" y="380381"/>
                      </a:lnTo>
                      <a:cubicBezTo>
                        <a:pt x="1267497" y="384934"/>
                        <a:pt x="1310735" y="384212"/>
                        <a:pt x="1362517" y="373636"/>
                      </a:cubicBezTo>
                      <a:cubicBezTo>
                        <a:pt x="1366159" y="388596"/>
                        <a:pt x="1348095" y="415721"/>
                        <a:pt x="1317691" y="447862"/>
                      </a:cubicBezTo>
                      <a:lnTo>
                        <a:pt x="1287610" y="476482"/>
                      </a:lnTo>
                      <a:lnTo>
                        <a:pt x="1364023" y="516058"/>
                      </a:lnTo>
                      <a:cubicBezTo>
                        <a:pt x="1395025" y="532388"/>
                        <a:pt x="1422064" y="546210"/>
                        <a:pt x="1444778" y="555150"/>
                      </a:cubicBezTo>
                      <a:lnTo>
                        <a:pt x="1441471" y="564837"/>
                      </a:lnTo>
                      <a:lnTo>
                        <a:pt x="1444778" y="574525"/>
                      </a:lnTo>
                      <a:cubicBezTo>
                        <a:pt x="1422064" y="583465"/>
                        <a:pt x="1395025" y="597287"/>
                        <a:pt x="1364023" y="613616"/>
                      </a:cubicBezTo>
                      <a:lnTo>
                        <a:pt x="1287610" y="653193"/>
                      </a:lnTo>
                      <a:lnTo>
                        <a:pt x="1317691" y="681812"/>
                      </a:lnTo>
                      <a:cubicBezTo>
                        <a:pt x="1348095" y="713954"/>
                        <a:pt x="1366159" y="741079"/>
                        <a:pt x="1362517" y="756039"/>
                      </a:cubicBezTo>
                      <a:cubicBezTo>
                        <a:pt x="1310735" y="745463"/>
                        <a:pt x="1267497" y="744741"/>
                        <a:pt x="1228511" y="749294"/>
                      </a:cubicBezTo>
                      <a:lnTo>
                        <a:pt x="1180082" y="758153"/>
                      </a:lnTo>
                      <a:lnTo>
                        <a:pt x="1183074" y="762306"/>
                      </a:lnTo>
                      <a:cubicBezTo>
                        <a:pt x="1229133" y="830818"/>
                        <a:pt x="1259320" y="891288"/>
                        <a:pt x="1248766" y="911407"/>
                      </a:cubicBezTo>
                      <a:cubicBezTo>
                        <a:pt x="1201235" y="886441"/>
                        <a:pt x="1159641" y="873426"/>
                        <a:pt x="1120912" y="866718"/>
                      </a:cubicBezTo>
                      <a:lnTo>
                        <a:pt x="1092868" y="863712"/>
                      </a:lnTo>
                      <a:lnTo>
                        <a:pt x="1097597" y="875732"/>
                      </a:lnTo>
                      <a:cubicBezTo>
                        <a:pt x="1125975" y="955031"/>
                        <a:pt x="1140914" y="1022039"/>
                        <a:pt x="1125988" y="1038467"/>
                      </a:cubicBezTo>
                      <a:cubicBezTo>
                        <a:pt x="1085946" y="1000811"/>
                        <a:pt x="1048830" y="976392"/>
                        <a:pt x="1012999" y="958878"/>
                      </a:cubicBezTo>
                      <a:lnTo>
                        <a:pt x="994604" y="951283"/>
                      </a:lnTo>
                      <a:lnTo>
                        <a:pt x="996333" y="964158"/>
                      </a:lnTo>
                      <a:cubicBezTo>
                        <a:pt x="1005098" y="1048838"/>
                        <a:pt x="1003771" y="1117819"/>
                        <a:pt x="985491" y="1129435"/>
                      </a:cubicBezTo>
                      <a:cubicBezTo>
                        <a:pt x="964790" y="1135616"/>
                        <a:pt x="913544" y="1020299"/>
                        <a:pt x="872124" y="1001246"/>
                      </a:cubicBezTo>
                      <a:cubicBezTo>
                        <a:pt x="830704" y="982193"/>
                        <a:pt x="822834" y="995606"/>
                        <a:pt x="798190" y="992786"/>
                      </a:cubicBezTo>
                      <a:cubicBezTo>
                        <a:pt x="349858" y="970757"/>
                        <a:pt x="0" y="787565"/>
                        <a:pt x="0" y="564837"/>
                      </a:cubicBezTo>
                      <a:cubicBezTo>
                        <a:pt x="0" y="342110"/>
                        <a:pt x="349858" y="158918"/>
                        <a:pt x="798190" y="136889"/>
                      </a:cubicBezTo>
                      <a:cubicBezTo>
                        <a:pt x="822834" y="134068"/>
                        <a:pt x="830704" y="147481"/>
                        <a:pt x="872124" y="128428"/>
                      </a:cubicBezTo>
                      <a:cubicBezTo>
                        <a:pt x="913544" y="109376"/>
                        <a:pt x="964790" y="-5942"/>
                        <a:pt x="985491" y="240"/>
                      </a:cubicBezTo>
                      <a:close/>
                    </a:path>
                  </a:pathLst>
                </a:custGeom>
                <a:solidFill>
                  <a:srgbClr val="FFDC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900">
                    <a:solidFill>
                      <a:schemeClr val="lt1"/>
                    </a:solidFill>
                    <a:latin typeface="Cambria"/>
                    <a:ea typeface="Cambria"/>
                    <a:cs typeface="Cambria"/>
                    <a:sym typeface="Cambria"/>
                  </a:endParaRPr>
                </a:p>
              </p:txBody>
            </p:sp>
            <p:grpSp>
              <p:nvGrpSpPr>
                <p:cNvPr id="39" name="Google Shape;39;p2"/>
                <p:cNvGrpSpPr/>
                <p:nvPr/>
              </p:nvGrpSpPr>
              <p:grpSpPr>
                <a:xfrm>
                  <a:off x="1687895" y="4217473"/>
                  <a:ext cx="285662" cy="704439"/>
                  <a:chOff x="1687895" y="4217473"/>
                  <a:chExt cx="285662" cy="704439"/>
                </a:xfrm>
              </p:grpSpPr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1687895" y="4217473"/>
                    <a:ext cx="285662" cy="128248"/>
                  </a:xfrm>
                  <a:custGeom>
                    <a:rect b="b" l="l" r="r" t="t"/>
                    <a:pathLst>
                      <a:path extrusionOk="0" h="330994" w="459581">
                        <a:moveTo>
                          <a:pt x="0" y="330994"/>
                        </a:moveTo>
                        <a:cubicBezTo>
                          <a:pt x="100409" y="273845"/>
                          <a:pt x="252412" y="178990"/>
                          <a:pt x="459581" y="85725"/>
                        </a:cubicBezTo>
                        <a:cubicBezTo>
                          <a:pt x="404813" y="90091"/>
                          <a:pt x="321865" y="111919"/>
                          <a:pt x="285750" y="128588"/>
                        </a:cubicBezTo>
                        <a:cubicBezTo>
                          <a:pt x="306785" y="97631"/>
                          <a:pt x="340122" y="61119"/>
                          <a:pt x="371475" y="0"/>
                        </a:cubicBezTo>
                        <a:cubicBezTo>
                          <a:pt x="324247" y="34131"/>
                          <a:pt x="78184" y="214312"/>
                          <a:pt x="0" y="330994"/>
                        </a:cubicBezTo>
                        <a:close/>
                      </a:path>
                    </a:pathLst>
                  </a:custGeom>
                  <a:solidFill>
                    <a:srgbClr val="C00000">
                      <a:alpha val="49803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900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flipH="1" rot="10800000">
                    <a:off x="1687895" y="4793664"/>
                    <a:ext cx="285662" cy="128248"/>
                  </a:xfrm>
                  <a:custGeom>
                    <a:rect b="b" l="l" r="r" t="t"/>
                    <a:pathLst>
                      <a:path extrusionOk="0" h="330994" w="459581">
                        <a:moveTo>
                          <a:pt x="0" y="330994"/>
                        </a:moveTo>
                        <a:cubicBezTo>
                          <a:pt x="100409" y="273845"/>
                          <a:pt x="252412" y="178990"/>
                          <a:pt x="459581" y="85725"/>
                        </a:cubicBezTo>
                        <a:cubicBezTo>
                          <a:pt x="404813" y="90091"/>
                          <a:pt x="321865" y="111919"/>
                          <a:pt x="285750" y="128588"/>
                        </a:cubicBezTo>
                        <a:cubicBezTo>
                          <a:pt x="306785" y="97631"/>
                          <a:pt x="340122" y="61119"/>
                          <a:pt x="371475" y="0"/>
                        </a:cubicBezTo>
                        <a:cubicBezTo>
                          <a:pt x="324247" y="34131"/>
                          <a:pt x="78184" y="214312"/>
                          <a:pt x="0" y="330994"/>
                        </a:cubicBezTo>
                        <a:close/>
                      </a:path>
                    </a:pathLst>
                  </a:custGeom>
                  <a:solidFill>
                    <a:srgbClr val="C00000">
                      <a:alpha val="49803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900">
                      <a:solidFill>
                        <a:schemeClr val="lt1"/>
                      </a:solidFill>
                      <a:latin typeface="Cambria"/>
                      <a:ea typeface="Cambria"/>
                      <a:cs typeface="Cambria"/>
                      <a:sym typeface="Cambria"/>
                    </a:endParaRPr>
                  </a:p>
                </p:txBody>
              </p:sp>
            </p:grpSp>
          </p:grpSp>
          <p:sp>
            <p:nvSpPr>
              <p:cNvPr id="42" name="Google Shape;42;p2"/>
              <p:cNvSpPr/>
              <p:nvPr/>
            </p:nvSpPr>
            <p:spPr>
              <a:xfrm>
                <a:off x="1563856" y="4114429"/>
                <a:ext cx="1338888" cy="915141"/>
              </a:xfrm>
              <a:custGeom>
                <a:rect b="b" l="l" r="r" t="t"/>
                <a:pathLst>
                  <a:path extrusionOk="0" h="1129674" w="1444778">
                    <a:moveTo>
                      <a:pt x="985491" y="240"/>
                    </a:moveTo>
                    <a:cubicBezTo>
                      <a:pt x="1003771" y="11855"/>
                      <a:pt x="1005098" y="80836"/>
                      <a:pt x="996333" y="165516"/>
                    </a:cubicBezTo>
                    <a:lnTo>
                      <a:pt x="994604" y="178391"/>
                    </a:lnTo>
                    <a:lnTo>
                      <a:pt x="1012999" y="170796"/>
                    </a:lnTo>
                    <a:cubicBezTo>
                      <a:pt x="1048830" y="153283"/>
                      <a:pt x="1085946" y="128863"/>
                      <a:pt x="1125988" y="91207"/>
                    </a:cubicBezTo>
                    <a:cubicBezTo>
                      <a:pt x="1140914" y="107635"/>
                      <a:pt x="1125975" y="174644"/>
                      <a:pt x="1097597" y="253942"/>
                    </a:cubicBezTo>
                    <a:lnTo>
                      <a:pt x="1092868" y="265963"/>
                    </a:lnTo>
                    <a:lnTo>
                      <a:pt x="1120912" y="262956"/>
                    </a:lnTo>
                    <a:cubicBezTo>
                      <a:pt x="1159641" y="256248"/>
                      <a:pt x="1201235" y="243233"/>
                      <a:pt x="1248766" y="218267"/>
                    </a:cubicBezTo>
                    <a:cubicBezTo>
                      <a:pt x="1259320" y="238386"/>
                      <a:pt x="1229133" y="298856"/>
                      <a:pt x="1183074" y="367368"/>
                    </a:cubicBezTo>
                    <a:lnTo>
                      <a:pt x="1180082" y="371522"/>
                    </a:lnTo>
                    <a:lnTo>
                      <a:pt x="1228511" y="380381"/>
                    </a:lnTo>
                    <a:cubicBezTo>
                      <a:pt x="1267497" y="384934"/>
                      <a:pt x="1310735" y="384212"/>
                      <a:pt x="1362517" y="373636"/>
                    </a:cubicBezTo>
                    <a:cubicBezTo>
                      <a:pt x="1366159" y="388596"/>
                      <a:pt x="1348095" y="415721"/>
                      <a:pt x="1317691" y="447862"/>
                    </a:cubicBezTo>
                    <a:lnTo>
                      <a:pt x="1287610" y="476482"/>
                    </a:lnTo>
                    <a:lnTo>
                      <a:pt x="1364023" y="516058"/>
                    </a:lnTo>
                    <a:cubicBezTo>
                      <a:pt x="1395025" y="532388"/>
                      <a:pt x="1422064" y="546210"/>
                      <a:pt x="1444778" y="555150"/>
                    </a:cubicBezTo>
                    <a:lnTo>
                      <a:pt x="1441471" y="564837"/>
                    </a:lnTo>
                    <a:lnTo>
                      <a:pt x="1444778" y="574525"/>
                    </a:lnTo>
                    <a:cubicBezTo>
                      <a:pt x="1422064" y="583465"/>
                      <a:pt x="1395025" y="597287"/>
                      <a:pt x="1364023" y="613616"/>
                    </a:cubicBezTo>
                    <a:lnTo>
                      <a:pt x="1287610" y="653193"/>
                    </a:lnTo>
                    <a:lnTo>
                      <a:pt x="1317691" y="681812"/>
                    </a:lnTo>
                    <a:cubicBezTo>
                      <a:pt x="1348095" y="713954"/>
                      <a:pt x="1366159" y="741079"/>
                      <a:pt x="1362517" y="756039"/>
                    </a:cubicBezTo>
                    <a:cubicBezTo>
                      <a:pt x="1310735" y="745463"/>
                      <a:pt x="1267497" y="744741"/>
                      <a:pt x="1228511" y="749294"/>
                    </a:cubicBezTo>
                    <a:lnTo>
                      <a:pt x="1180082" y="758153"/>
                    </a:lnTo>
                    <a:lnTo>
                      <a:pt x="1183074" y="762306"/>
                    </a:lnTo>
                    <a:cubicBezTo>
                      <a:pt x="1229133" y="830818"/>
                      <a:pt x="1259320" y="891288"/>
                      <a:pt x="1248766" y="911407"/>
                    </a:cubicBezTo>
                    <a:cubicBezTo>
                      <a:pt x="1201235" y="886441"/>
                      <a:pt x="1159641" y="873426"/>
                      <a:pt x="1120912" y="866718"/>
                    </a:cubicBezTo>
                    <a:lnTo>
                      <a:pt x="1092868" y="863712"/>
                    </a:lnTo>
                    <a:lnTo>
                      <a:pt x="1097597" y="875732"/>
                    </a:lnTo>
                    <a:cubicBezTo>
                      <a:pt x="1125975" y="955031"/>
                      <a:pt x="1140914" y="1022039"/>
                      <a:pt x="1125988" y="1038467"/>
                    </a:cubicBezTo>
                    <a:cubicBezTo>
                      <a:pt x="1085946" y="1000811"/>
                      <a:pt x="1048830" y="976392"/>
                      <a:pt x="1012999" y="958878"/>
                    </a:cubicBezTo>
                    <a:lnTo>
                      <a:pt x="994604" y="951283"/>
                    </a:lnTo>
                    <a:lnTo>
                      <a:pt x="996333" y="964158"/>
                    </a:lnTo>
                    <a:cubicBezTo>
                      <a:pt x="1005098" y="1048838"/>
                      <a:pt x="1003771" y="1117819"/>
                      <a:pt x="985491" y="1129435"/>
                    </a:cubicBezTo>
                    <a:cubicBezTo>
                      <a:pt x="964790" y="1135616"/>
                      <a:pt x="913544" y="1020299"/>
                      <a:pt x="872124" y="1001246"/>
                    </a:cubicBezTo>
                    <a:cubicBezTo>
                      <a:pt x="830704" y="982193"/>
                      <a:pt x="822834" y="995606"/>
                      <a:pt x="798190" y="992786"/>
                    </a:cubicBezTo>
                    <a:cubicBezTo>
                      <a:pt x="349858" y="970757"/>
                      <a:pt x="0" y="787565"/>
                      <a:pt x="0" y="564837"/>
                    </a:cubicBezTo>
                    <a:cubicBezTo>
                      <a:pt x="0" y="342110"/>
                      <a:pt x="349858" y="158918"/>
                      <a:pt x="798190" y="136889"/>
                    </a:cubicBezTo>
                    <a:cubicBezTo>
                      <a:pt x="822834" y="134068"/>
                      <a:pt x="830704" y="147481"/>
                      <a:pt x="872124" y="128428"/>
                    </a:cubicBezTo>
                    <a:cubicBezTo>
                      <a:pt x="913544" y="109376"/>
                      <a:pt x="964790" y="-5942"/>
                      <a:pt x="985491" y="2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FCF1">
                      <a:alpha val="24705"/>
                    </a:srgbClr>
                  </a:gs>
                  <a:gs pos="50000">
                    <a:srgbClr val="FFFFFF">
                      <a:alpha val="66666"/>
                    </a:srgbClr>
                  </a:gs>
                  <a:gs pos="100000">
                    <a:srgbClr val="FFFFFF">
                      <a:alpha val="2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ContentsOnly">
  <p:cSld name="TwoContents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82880" y="0"/>
            <a:ext cx="713232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143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69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275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275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7315200" y="0"/>
            <a:ext cx="713232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143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69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275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275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0" name="Google Shape;90;p11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91" name="Google Shape;91;p11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+Source 2">
  <p:cSld name="Content+Source 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82880" y="0"/>
            <a:ext cx="713232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143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69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275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275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2" type="body"/>
          </p:nvPr>
        </p:nvSpPr>
        <p:spPr>
          <a:xfrm>
            <a:off x="7315200" y="0"/>
            <a:ext cx="713232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7" name="Google Shape;97;p12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98" name="Google Shape;98;p12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+Content 2">
  <p:cSld name="Source+Content 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82880" y="0"/>
            <a:ext cx="713232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7315200" y="0"/>
            <a:ext cx="713232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143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69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275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275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8288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143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69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275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275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731520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143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69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275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275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110" name="Google Shape;110;p14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+ Content">
  <p:cSld name="Source +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31520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143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69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275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275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18288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+ Source">
  <p:cSld name="Content + Sourc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8288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143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699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31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275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275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731520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grpSp>
        <p:nvGrpSpPr>
          <p:cNvPr id="122" name="Google Shape;122;p16"/>
          <p:cNvGrpSpPr/>
          <p:nvPr/>
        </p:nvGrpSpPr>
        <p:grpSpPr>
          <a:xfrm>
            <a:off x="-83127" y="7315200"/>
            <a:ext cx="13716000" cy="914400"/>
            <a:chOff x="0" y="4343400"/>
            <a:chExt cx="14630400" cy="1828800"/>
          </a:xfrm>
        </p:grpSpPr>
        <p:sp>
          <p:nvSpPr>
            <p:cNvPr id="123" name="Google Shape;123;p16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82880" y="1554480"/>
            <a:ext cx="713232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73150" lIns="91425" spcFirstLastPara="1" rIns="91425" wrap="square" tIns="91425"/>
          <a:lstStyle>
            <a:lvl1pPr indent="-228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None/>
              <a:defRPr b="1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None/>
              <a:defRPr b="1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182880" y="2286000"/>
            <a:ext cx="713232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9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318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275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937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937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3" type="body"/>
          </p:nvPr>
        </p:nvSpPr>
        <p:spPr>
          <a:xfrm>
            <a:off x="7315200" y="1554480"/>
            <a:ext cx="713232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73150" lIns="91425" spcFirstLastPara="1" rIns="91425" wrap="square" tIns="91425"/>
          <a:lstStyle>
            <a:lvl1pPr indent="-228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None/>
              <a:defRPr b="1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None/>
              <a:defRPr b="1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4" type="body"/>
          </p:nvPr>
        </p:nvSpPr>
        <p:spPr>
          <a:xfrm>
            <a:off x="7315200" y="2286000"/>
            <a:ext cx="713232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9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318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275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mbria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937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937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133" name="Google Shape;133;p17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139" name="Google Shape;139;p18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[Complete]">
  <p:cSld name="Blank[Complete]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-1" y="0"/>
            <a:ext cx="5486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5486400" y="0"/>
            <a:ext cx="9144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524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mbria"/>
              <a:buChar char="•"/>
              <a:defRPr b="0" i="0" sz="5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51435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699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Char char="•"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318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318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0" y="137160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None/>
              <a:defRPr b="0" i="0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None/>
              <a:defRPr b="0" i="0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45" name="Google Shape;45;p3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3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71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  <a:defRPr b="0" i="0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5334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Char char="•"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Char char="•"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572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064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2867661" y="5760720"/>
            <a:ext cx="8778240" cy="68008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mbria"/>
              <a:buNone/>
              <a:defRPr b="1" i="0" sz="3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1"/>
          <p:cNvSpPr/>
          <p:nvPr>
            <p:ph idx="2" type="pic"/>
          </p:nvPr>
        </p:nvSpPr>
        <p:spPr>
          <a:xfrm>
            <a:off x="2867661" y="735330"/>
            <a:ext cx="877824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mbria"/>
              <a:buNone/>
              <a:defRPr b="0" i="0" sz="5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None/>
              <a:defRPr b="0" i="0" sz="4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None/>
              <a:defRPr b="0" i="0" sz="3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mbria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2867661" y="6440806"/>
            <a:ext cx="8778240" cy="965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None/>
              <a:defRPr b="0" i="0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mbria"/>
              <a:buNone/>
              <a:defRPr b="0" i="0" sz="1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10" type="dt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0" y="7543800"/>
            <a:ext cx="1371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 rot="5400000">
            <a:off x="4389120" y="-2834640"/>
            <a:ext cx="5852160" cy="14264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71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  <a:defRPr b="0" i="0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5334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Char char="•"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Char char="•"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572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064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0" y="7543800"/>
            <a:ext cx="1371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0607040" y="329567"/>
            <a:ext cx="3291840" cy="702183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61" name="Google Shape;161;p23"/>
          <p:cNvSpPr txBox="1"/>
          <p:nvPr/>
        </p:nvSpPr>
        <p:spPr>
          <a:xfrm rot="5400000">
            <a:off x="8742031" y="2194545"/>
            <a:ext cx="702183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Click to edit Master title style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 rot="5400000">
            <a:off x="2036445" y="-975358"/>
            <a:ext cx="7021830" cy="963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71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  <a:defRPr b="0" i="0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5334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Char char="•"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Char char="•"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572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064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1" type="ftr"/>
          </p:nvPr>
        </p:nvSpPr>
        <p:spPr>
          <a:xfrm>
            <a:off x="0" y="7543800"/>
            <a:ext cx="13716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Only">
  <p:cSld name="Content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0" y="7571232"/>
            <a:ext cx="4974336" cy="6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4974336" y="7571232"/>
            <a:ext cx="7607808" cy="658368"/>
          </a:xfrm>
          <a:prstGeom prst="rect">
            <a:avLst/>
          </a:prstGeom>
          <a:noFill/>
          <a:ln>
            <a:noFill/>
          </a:ln>
        </p:spPr>
        <p:txBody>
          <a:bodyPr anchorCtr="0" anchor="t" bIns="73150" lIns="146300" spcFirstLastPara="1" rIns="146300" wrap="square" tIns="731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0" y="0"/>
            <a:ext cx="14630400" cy="7571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71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  <a:defRPr b="0" i="0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5334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Char char="•"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Char char="•"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572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064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Slide">
  <p:cSld name="Title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914400" y="457200"/>
            <a:ext cx="12801600" cy="128016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914400" y="1737360"/>
            <a:ext cx="12801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71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  <a:defRPr b="0" i="0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5334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Char char="•"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Char char="•"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572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064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CodeOnly">
  <p:cSld name="SourceCode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182880" y="0"/>
            <a:ext cx="14264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CodeOnly2">
  <p:cSld name="SourceCodeOnly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82880" y="0"/>
            <a:ext cx="713232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7315200" y="0"/>
            <a:ext cx="713232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grpSp>
        <p:nvGrpSpPr>
          <p:cNvPr id="60" name="Google Shape;60;p6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61" name="Google Shape;61;p6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Code2Column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18288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731520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69" name="Google Shape;69;p7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Code">
  <p:cSld name="SourceCo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grpSp>
        <p:nvGrpSpPr>
          <p:cNvPr id="77" name="Google Shape;77;p9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78" name="Google Shape;78;p9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Only">
  <p:cSld name="Content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82880" y="0"/>
            <a:ext cx="14264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71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  <a:defRPr b="0" i="0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5334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Char char="•"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Char char="•"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572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064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>
            <a:off x="0" y="7315200"/>
            <a:ext cx="13716000" cy="914400"/>
            <a:chOff x="0" y="4343400"/>
            <a:chExt cx="14630400" cy="1828800"/>
          </a:xfrm>
        </p:grpSpPr>
        <p:sp>
          <p:nvSpPr>
            <p:cNvPr id="84" name="Google Shape;84;p10"/>
            <p:cNvSpPr/>
            <p:nvPr/>
          </p:nvSpPr>
          <p:spPr>
            <a:xfrm flipH="1">
              <a:off x="0" y="4343400"/>
              <a:ext cx="14630400" cy="18288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 flipH="1">
              <a:off x="0" y="4343400"/>
              <a:ext cx="14630400" cy="914400"/>
            </a:xfrm>
            <a:custGeom>
              <a:rect b="b" l="l" r="r" t="t"/>
              <a:pathLst>
                <a:path extrusionOk="0" h="7164" w="6145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mbria"/>
              <a:buNone/>
              <a:defRPr b="0" i="0" sz="7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571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  <a:defRPr b="0" i="0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5334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Char char="•"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5080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Char char="•"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57200" lvl="3" marL="1828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06400" lvl="4" marL="22860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•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2.png"/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7.png"/><Relationship Id="rId12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7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8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9.png"/><Relationship Id="rId5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0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0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Relationship Id="rId4" Type="http://schemas.openxmlformats.org/officeDocument/2006/relationships/image" Target="../media/image47.png"/><Relationship Id="rId9" Type="http://schemas.openxmlformats.org/officeDocument/2006/relationships/image" Target="../media/image3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36.png"/><Relationship Id="rId8" Type="http://schemas.openxmlformats.org/officeDocument/2006/relationships/image" Target="../media/image41.png"/><Relationship Id="rId11" Type="http://schemas.openxmlformats.org/officeDocument/2006/relationships/image" Target="../media/image27.png"/><Relationship Id="rId10" Type="http://schemas.openxmlformats.org/officeDocument/2006/relationships/image" Target="../media/image35.png"/><Relationship Id="rId13" Type="http://schemas.openxmlformats.org/officeDocument/2006/relationships/image" Target="../media/image42.png"/><Relationship Id="rId12" Type="http://schemas.openxmlformats.org/officeDocument/2006/relationships/image" Target="../media/image28.png"/><Relationship Id="rId14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46.png"/><Relationship Id="rId5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914400" y="457200"/>
            <a:ext cx="12801600" cy="1280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Cây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914400" y="1737360"/>
            <a:ext cx="12801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Kiểu dữ liệu trừu tượng cây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Biểu diễn cây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Phép duyệt cây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Một số ứng dụng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/>
          <p:nvPr/>
        </p:nvSpPr>
        <p:spPr>
          <a:xfrm rot="5400000">
            <a:off x="9371090" y="352114"/>
            <a:ext cx="4869937" cy="4856762"/>
          </a:xfrm>
          <a:custGeom>
            <a:rect b="b" l="l" r="r" t="t"/>
            <a:pathLst>
              <a:path extrusionOk="0" h="4856762" w="4869937">
                <a:moveTo>
                  <a:pt x="0" y="1772908"/>
                </a:moveTo>
                <a:cubicBezTo>
                  <a:pt x="0" y="1655900"/>
                  <a:pt x="44638" y="1538893"/>
                  <a:pt x="133911" y="1449620"/>
                </a:cubicBezTo>
                <a:cubicBezTo>
                  <a:pt x="884715" y="1011049"/>
                  <a:pt x="1167167" y="661691"/>
                  <a:pt x="1449620" y="133911"/>
                </a:cubicBezTo>
                <a:cubicBezTo>
                  <a:pt x="1628168" y="-44637"/>
                  <a:pt x="1917650" y="-44637"/>
                  <a:pt x="2096198" y="133911"/>
                </a:cubicBezTo>
                <a:cubicBezTo>
                  <a:pt x="2140835" y="178548"/>
                  <a:pt x="2171525" y="234300"/>
                  <a:pt x="2189661" y="295610"/>
                </a:cubicBezTo>
                <a:lnTo>
                  <a:pt x="2201499" y="358498"/>
                </a:lnTo>
                <a:lnTo>
                  <a:pt x="2204995" y="357999"/>
                </a:lnTo>
                <a:cubicBezTo>
                  <a:pt x="2204813" y="363390"/>
                  <a:pt x="2204632" y="368781"/>
                  <a:pt x="2204450" y="374172"/>
                </a:cubicBezTo>
                <a:lnTo>
                  <a:pt x="2207626" y="391048"/>
                </a:lnTo>
                <a:cubicBezTo>
                  <a:pt x="2210592" y="423786"/>
                  <a:pt x="2210595" y="457221"/>
                  <a:pt x="2207806" y="490655"/>
                </a:cubicBezTo>
                <a:lnTo>
                  <a:pt x="2198671" y="545607"/>
                </a:lnTo>
                <a:lnTo>
                  <a:pt x="2162422" y="1620997"/>
                </a:lnTo>
                <a:lnTo>
                  <a:pt x="2164905" y="1629133"/>
                </a:lnTo>
                <a:cubicBezTo>
                  <a:pt x="2170891" y="1658896"/>
                  <a:pt x="2174033" y="1689712"/>
                  <a:pt x="2174033" y="1721276"/>
                </a:cubicBezTo>
                <a:lnTo>
                  <a:pt x="2174033" y="2625518"/>
                </a:lnTo>
                <a:lnTo>
                  <a:pt x="4490059" y="2563988"/>
                </a:lnTo>
                <a:cubicBezTo>
                  <a:pt x="4699860" y="2563988"/>
                  <a:pt x="4869937" y="2734064"/>
                  <a:pt x="4869937" y="2943866"/>
                </a:cubicBezTo>
                <a:lnTo>
                  <a:pt x="4869937" y="4476884"/>
                </a:lnTo>
                <a:cubicBezTo>
                  <a:pt x="4869937" y="4686684"/>
                  <a:pt x="4699860" y="4856762"/>
                  <a:pt x="4490059" y="4856762"/>
                </a:cubicBezTo>
                <a:lnTo>
                  <a:pt x="2970590" y="4856762"/>
                </a:lnTo>
                <a:cubicBezTo>
                  <a:pt x="2760789" y="4856762"/>
                  <a:pt x="2590712" y="4686684"/>
                  <a:pt x="2590712" y="4476884"/>
                </a:cubicBezTo>
                <a:lnTo>
                  <a:pt x="2590712" y="3539918"/>
                </a:lnTo>
                <a:lnTo>
                  <a:pt x="1724715" y="3539919"/>
                </a:lnTo>
                <a:cubicBezTo>
                  <a:pt x="1631658" y="3539919"/>
                  <a:pt x="1545209" y="3511132"/>
                  <a:pt x="1473497" y="3461836"/>
                </a:cubicBezTo>
                <a:lnTo>
                  <a:pt x="1432455" y="3427380"/>
                </a:lnTo>
                <a:lnTo>
                  <a:pt x="1426062" y="3439867"/>
                </a:lnTo>
                <a:lnTo>
                  <a:pt x="240730" y="2305332"/>
                </a:lnTo>
                <a:cubicBezTo>
                  <a:pt x="160486" y="2127857"/>
                  <a:pt x="12509" y="2035050"/>
                  <a:pt x="0" y="1772908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9" name="Google Shape;389;p34"/>
          <p:cNvSpPr/>
          <p:nvPr/>
        </p:nvSpPr>
        <p:spPr>
          <a:xfrm rot="2700000">
            <a:off x="10691516" y="576317"/>
            <a:ext cx="2847441" cy="3679007"/>
          </a:xfrm>
          <a:custGeom>
            <a:rect b="b" l="l" r="r" t="t"/>
            <a:pathLst>
              <a:path extrusionOk="0" h="3679007" w="2847441">
                <a:moveTo>
                  <a:pt x="206259" y="133910"/>
                </a:moveTo>
                <a:cubicBezTo>
                  <a:pt x="288996" y="51173"/>
                  <a:pt x="403296" y="0"/>
                  <a:pt x="529548" y="0"/>
                </a:cubicBezTo>
                <a:cubicBezTo>
                  <a:pt x="1370563" y="220782"/>
                  <a:pt x="1817320" y="173473"/>
                  <a:pt x="2390241" y="0"/>
                </a:cubicBezTo>
                <a:cubicBezTo>
                  <a:pt x="2642746" y="0"/>
                  <a:pt x="2847441" y="204695"/>
                  <a:pt x="2847441" y="457200"/>
                </a:cubicBezTo>
                <a:cubicBezTo>
                  <a:pt x="2847441" y="520326"/>
                  <a:pt x="2829719" y="581450"/>
                  <a:pt x="2799191" y="637627"/>
                </a:cubicBezTo>
                <a:lnTo>
                  <a:pt x="2763093" y="690466"/>
                </a:lnTo>
                <a:lnTo>
                  <a:pt x="2765918" y="692585"/>
                </a:lnTo>
                <a:lnTo>
                  <a:pt x="2754096" y="703636"/>
                </a:lnTo>
                <a:lnTo>
                  <a:pt x="2744409" y="717815"/>
                </a:lnTo>
                <a:cubicBezTo>
                  <a:pt x="2723357" y="743062"/>
                  <a:pt x="2699717" y="766705"/>
                  <a:pt x="2674104" y="788375"/>
                </a:cubicBezTo>
                <a:lnTo>
                  <a:pt x="2628787" y="820772"/>
                </a:lnTo>
                <a:lnTo>
                  <a:pt x="1842740" y="1555556"/>
                </a:lnTo>
                <a:lnTo>
                  <a:pt x="1838742" y="1563065"/>
                </a:lnTo>
                <a:cubicBezTo>
                  <a:pt x="1821929" y="1588343"/>
                  <a:pt x="1802361" y="1612355"/>
                  <a:pt x="1780042" y="1634674"/>
                </a:cubicBezTo>
                <a:lnTo>
                  <a:pt x="1140647" y="2274069"/>
                </a:lnTo>
                <a:lnTo>
                  <a:pt x="1769019" y="2902442"/>
                </a:lnTo>
                <a:cubicBezTo>
                  <a:pt x="1944489" y="3077911"/>
                  <a:pt x="1941994" y="3364899"/>
                  <a:pt x="1763446" y="3543447"/>
                </a:cubicBezTo>
                <a:cubicBezTo>
                  <a:pt x="1584898" y="3721995"/>
                  <a:pt x="1297910" y="3724490"/>
                  <a:pt x="1122441" y="3549020"/>
                </a:cubicBezTo>
                <a:lnTo>
                  <a:pt x="176352" y="2602932"/>
                </a:lnTo>
                <a:cubicBezTo>
                  <a:pt x="110551" y="2537131"/>
                  <a:pt x="69777" y="2455647"/>
                  <a:pt x="53927" y="2370081"/>
                </a:cubicBezTo>
                <a:lnTo>
                  <a:pt x="49270" y="2316696"/>
                </a:lnTo>
                <a:lnTo>
                  <a:pt x="35920" y="2321005"/>
                </a:lnTo>
                <a:lnTo>
                  <a:pt x="0" y="680612"/>
                </a:lnTo>
                <a:cubicBezTo>
                  <a:pt x="68753" y="498378"/>
                  <a:pt x="29742" y="328117"/>
                  <a:pt x="206259" y="133910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0" name="Google Shape;390;p34"/>
          <p:cNvSpPr/>
          <p:nvPr/>
        </p:nvSpPr>
        <p:spPr>
          <a:xfrm rot="5400000">
            <a:off x="11978640" y="2926083"/>
            <a:ext cx="2279225" cy="2292774"/>
          </a:xfrm>
          <a:prstGeom prst="roundRect">
            <a:avLst>
              <a:gd fmla="val 16667" name="adj"/>
            </a:avLst>
          </a:pr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34"/>
          <p:cNvSpPr/>
          <p:nvPr/>
        </p:nvSpPr>
        <p:spPr>
          <a:xfrm rot="5400000">
            <a:off x="9435708" y="2962874"/>
            <a:ext cx="2318361" cy="2231223"/>
          </a:xfrm>
          <a:custGeom>
            <a:rect b="b" l="l" r="r" t="t"/>
            <a:pathLst>
              <a:path extrusionOk="0" h="2231223" w="2318361">
                <a:moveTo>
                  <a:pt x="0" y="1807612"/>
                </a:moveTo>
                <a:cubicBezTo>
                  <a:pt x="0" y="1692582"/>
                  <a:pt x="46625" y="1588442"/>
                  <a:pt x="122008" y="1513059"/>
                </a:cubicBezTo>
                <a:cubicBezTo>
                  <a:pt x="1091788" y="1082923"/>
                  <a:pt x="1164100" y="652788"/>
                  <a:pt x="1473477" y="137986"/>
                </a:cubicBezTo>
                <a:cubicBezTo>
                  <a:pt x="1652025" y="-40562"/>
                  <a:pt x="2082845" y="-26222"/>
                  <a:pt x="2204718" y="70252"/>
                </a:cubicBezTo>
                <a:cubicBezTo>
                  <a:pt x="2326592" y="166726"/>
                  <a:pt x="2383266" y="538282"/>
                  <a:pt x="2204718" y="716830"/>
                </a:cubicBezTo>
                <a:lnTo>
                  <a:pt x="1530497" y="1391051"/>
                </a:lnTo>
                <a:lnTo>
                  <a:pt x="1862666" y="1391051"/>
                </a:lnTo>
                <a:cubicBezTo>
                  <a:pt x="2092725" y="1391051"/>
                  <a:pt x="2279225" y="1577552"/>
                  <a:pt x="2279225" y="1807612"/>
                </a:cubicBezTo>
                <a:cubicBezTo>
                  <a:pt x="2279225" y="2037670"/>
                  <a:pt x="2092725" y="2224170"/>
                  <a:pt x="1862666" y="2224170"/>
                </a:cubicBezTo>
                <a:lnTo>
                  <a:pt x="574530" y="2224170"/>
                </a:lnTo>
                <a:lnTo>
                  <a:pt x="500948" y="2231223"/>
                </a:lnTo>
                <a:lnTo>
                  <a:pt x="427366" y="2224170"/>
                </a:lnTo>
                <a:lnTo>
                  <a:pt x="416559" y="2224170"/>
                </a:lnTo>
                <a:cubicBezTo>
                  <a:pt x="186500" y="2224170"/>
                  <a:pt x="0" y="2037670"/>
                  <a:pt x="0" y="1807612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92" name="Google Shape;392;p34"/>
          <p:cNvCxnSpPr/>
          <p:nvPr/>
        </p:nvCxnSpPr>
        <p:spPr>
          <a:xfrm rot="10800000">
            <a:off x="9875520" y="338328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34"/>
          <p:cNvCxnSpPr/>
          <p:nvPr/>
        </p:nvCxnSpPr>
        <p:spPr>
          <a:xfrm>
            <a:off x="987552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34"/>
          <p:cNvCxnSpPr/>
          <p:nvPr/>
        </p:nvCxnSpPr>
        <p:spPr>
          <a:xfrm flipH="1">
            <a:off x="1243584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34"/>
          <p:cNvCxnSpPr/>
          <p:nvPr/>
        </p:nvCxnSpPr>
        <p:spPr>
          <a:xfrm rot="10800000">
            <a:off x="11155680" y="2103120"/>
            <a:ext cx="1280160" cy="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34"/>
          <p:cNvSpPr txBox="1"/>
          <p:nvPr>
            <p:ph idx="1" type="body"/>
          </p:nvPr>
        </p:nvSpPr>
        <p:spPr>
          <a:xfrm>
            <a:off x="182880" y="0"/>
            <a:ext cx="768096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(∀u ∈ V) MakeSet(u);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=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(∀(u, v) ∈ E thêm vào)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 = FindSet(u); s = FindSet(v);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 ≠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Union(r,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--cc;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 ← cc;</a:t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397" name="Google Shape;397;p34"/>
          <p:cNvCxnSpPr/>
          <p:nvPr/>
        </p:nvCxnSpPr>
        <p:spPr>
          <a:xfrm>
            <a:off x="12435840" y="82296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34"/>
          <p:cNvCxnSpPr/>
          <p:nvPr/>
        </p:nvCxnSpPr>
        <p:spPr>
          <a:xfrm rot="10800000">
            <a:off x="9875520" y="466344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34"/>
          <p:cNvSpPr/>
          <p:nvPr/>
        </p:nvSpPr>
        <p:spPr>
          <a:xfrm>
            <a:off x="1078992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950976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</p:txBody>
      </p:sp>
      <p:cxnSp>
        <p:nvCxnSpPr>
          <p:cNvPr id="401" name="Google Shape;401;p34"/>
          <p:cNvCxnSpPr/>
          <p:nvPr/>
        </p:nvCxnSpPr>
        <p:spPr>
          <a:xfrm rot="10800000">
            <a:off x="13716000" y="338328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34"/>
          <p:cNvCxnSpPr/>
          <p:nvPr/>
        </p:nvCxnSpPr>
        <p:spPr>
          <a:xfrm rot="10800000">
            <a:off x="11155680" y="210312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34"/>
          <p:cNvCxnSpPr/>
          <p:nvPr/>
        </p:nvCxnSpPr>
        <p:spPr>
          <a:xfrm rot="10800000">
            <a:off x="12435840" y="466344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34"/>
          <p:cNvSpPr/>
          <p:nvPr/>
        </p:nvSpPr>
        <p:spPr>
          <a:xfrm>
            <a:off x="1207008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13350241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/>
          </a:p>
        </p:txBody>
      </p:sp>
      <p:cxnSp>
        <p:nvCxnSpPr>
          <p:cNvPr id="406" name="Google Shape;406;p34"/>
          <p:cNvCxnSpPr/>
          <p:nvPr/>
        </p:nvCxnSpPr>
        <p:spPr>
          <a:xfrm>
            <a:off x="12435840" y="82296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34"/>
          <p:cNvCxnSpPr/>
          <p:nvPr/>
        </p:nvCxnSpPr>
        <p:spPr>
          <a:xfrm>
            <a:off x="12435840" y="3383280"/>
            <a:ext cx="1280160" cy="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34"/>
          <p:cNvSpPr/>
          <p:nvPr/>
        </p:nvSpPr>
        <p:spPr>
          <a:xfrm>
            <a:off x="1207008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13350241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endParaRPr/>
          </a:p>
        </p:txBody>
      </p:sp>
      <p:cxnSp>
        <p:nvCxnSpPr>
          <p:cNvPr id="410" name="Google Shape;410;p34"/>
          <p:cNvCxnSpPr/>
          <p:nvPr/>
        </p:nvCxnSpPr>
        <p:spPr>
          <a:xfrm flipH="1" rot="10800000">
            <a:off x="11155680" y="82296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34"/>
          <p:cNvSpPr/>
          <p:nvPr/>
        </p:nvSpPr>
        <p:spPr>
          <a:xfrm>
            <a:off x="1078992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12070080" y="45720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/>
          </a:p>
        </p:txBody>
      </p:sp>
      <p:cxnSp>
        <p:nvCxnSpPr>
          <p:cNvPr id="413" name="Google Shape;413;p34"/>
          <p:cNvCxnSpPr/>
          <p:nvPr/>
        </p:nvCxnSpPr>
        <p:spPr>
          <a:xfrm>
            <a:off x="12435840" y="210312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34"/>
          <p:cNvSpPr/>
          <p:nvPr/>
        </p:nvSpPr>
        <p:spPr>
          <a:xfrm>
            <a:off x="13350241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207008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/>
          </a:p>
        </p:txBody>
      </p:sp>
      <p:cxnSp>
        <p:nvCxnSpPr>
          <p:cNvPr id="416" name="Google Shape;416;p34"/>
          <p:cNvCxnSpPr/>
          <p:nvPr/>
        </p:nvCxnSpPr>
        <p:spPr>
          <a:xfrm>
            <a:off x="9875520" y="338328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34"/>
          <p:cNvSpPr/>
          <p:nvPr/>
        </p:nvSpPr>
        <p:spPr>
          <a:xfrm>
            <a:off x="950976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/>
          </a:p>
        </p:txBody>
      </p:sp>
      <p:sp>
        <p:nvSpPr>
          <p:cNvPr id="418" name="Google Shape;418;p34"/>
          <p:cNvSpPr/>
          <p:nvPr/>
        </p:nvSpPr>
        <p:spPr>
          <a:xfrm>
            <a:off x="1078992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/>
          <p:nvPr/>
        </p:nvSpPr>
        <p:spPr>
          <a:xfrm rot="5400000">
            <a:off x="9405652" y="170211"/>
            <a:ext cx="4877916" cy="5205827"/>
          </a:xfrm>
          <a:custGeom>
            <a:rect b="b" l="l" r="r" t="t"/>
            <a:pathLst>
              <a:path extrusionOk="0" h="5205827" w="4877916">
                <a:moveTo>
                  <a:pt x="6" y="1958524"/>
                </a:moveTo>
                <a:cubicBezTo>
                  <a:pt x="-3324" y="1155080"/>
                  <a:pt x="1293721" y="88882"/>
                  <a:pt x="2053434" y="71123"/>
                </a:cubicBezTo>
                <a:cubicBezTo>
                  <a:pt x="2495992" y="60778"/>
                  <a:pt x="2492017" y="11854"/>
                  <a:pt x="2896723" y="0"/>
                </a:cubicBezTo>
                <a:lnTo>
                  <a:pt x="4481668" y="0"/>
                </a:lnTo>
                <a:cubicBezTo>
                  <a:pt x="4700510" y="0"/>
                  <a:pt x="4877916" y="177407"/>
                  <a:pt x="4877916" y="396249"/>
                </a:cubicBezTo>
                <a:lnTo>
                  <a:pt x="4877916" y="4724395"/>
                </a:lnTo>
                <a:cubicBezTo>
                  <a:pt x="4877916" y="4943237"/>
                  <a:pt x="4700510" y="5120643"/>
                  <a:pt x="4481668" y="5120643"/>
                </a:cubicBezTo>
                <a:cubicBezTo>
                  <a:pt x="3940968" y="5119394"/>
                  <a:pt x="3362509" y="5315416"/>
                  <a:pt x="2859569" y="5116897"/>
                </a:cubicBezTo>
                <a:cubicBezTo>
                  <a:pt x="1996221" y="4776118"/>
                  <a:pt x="134362" y="2799486"/>
                  <a:pt x="6" y="1958524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4" name="Google Shape;424;p35"/>
          <p:cNvSpPr/>
          <p:nvPr/>
        </p:nvSpPr>
        <p:spPr>
          <a:xfrm rot="5400000">
            <a:off x="9371090" y="352114"/>
            <a:ext cx="4869937" cy="4856762"/>
          </a:xfrm>
          <a:custGeom>
            <a:rect b="b" l="l" r="r" t="t"/>
            <a:pathLst>
              <a:path extrusionOk="0" h="4856762" w="4869937">
                <a:moveTo>
                  <a:pt x="0" y="1772908"/>
                </a:moveTo>
                <a:cubicBezTo>
                  <a:pt x="0" y="1655900"/>
                  <a:pt x="44638" y="1538893"/>
                  <a:pt x="133911" y="1449620"/>
                </a:cubicBezTo>
                <a:cubicBezTo>
                  <a:pt x="884715" y="1011049"/>
                  <a:pt x="1167167" y="661691"/>
                  <a:pt x="1449620" y="133911"/>
                </a:cubicBezTo>
                <a:cubicBezTo>
                  <a:pt x="1628168" y="-44637"/>
                  <a:pt x="1917650" y="-44637"/>
                  <a:pt x="2096198" y="133911"/>
                </a:cubicBezTo>
                <a:cubicBezTo>
                  <a:pt x="2140835" y="178548"/>
                  <a:pt x="2171525" y="234300"/>
                  <a:pt x="2189661" y="295610"/>
                </a:cubicBezTo>
                <a:lnTo>
                  <a:pt x="2201499" y="358498"/>
                </a:lnTo>
                <a:lnTo>
                  <a:pt x="2204995" y="357999"/>
                </a:lnTo>
                <a:cubicBezTo>
                  <a:pt x="2204813" y="363390"/>
                  <a:pt x="2204632" y="368781"/>
                  <a:pt x="2204450" y="374172"/>
                </a:cubicBezTo>
                <a:lnTo>
                  <a:pt x="2207626" y="391048"/>
                </a:lnTo>
                <a:cubicBezTo>
                  <a:pt x="2210592" y="423786"/>
                  <a:pt x="2210595" y="457221"/>
                  <a:pt x="2207806" y="490655"/>
                </a:cubicBezTo>
                <a:lnTo>
                  <a:pt x="2198671" y="545607"/>
                </a:lnTo>
                <a:lnTo>
                  <a:pt x="2162422" y="1620997"/>
                </a:lnTo>
                <a:lnTo>
                  <a:pt x="2164905" y="1629133"/>
                </a:lnTo>
                <a:cubicBezTo>
                  <a:pt x="2170891" y="1658896"/>
                  <a:pt x="2174033" y="1689712"/>
                  <a:pt x="2174033" y="1721276"/>
                </a:cubicBezTo>
                <a:lnTo>
                  <a:pt x="2174033" y="2625518"/>
                </a:lnTo>
                <a:lnTo>
                  <a:pt x="4490059" y="2563988"/>
                </a:lnTo>
                <a:cubicBezTo>
                  <a:pt x="4699860" y="2563988"/>
                  <a:pt x="4869937" y="2734064"/>
                  <a:pt x="4869937" y="2943866"/>
                </a:cubicBezTo>
                <a:lnTo>
                  <a:pt x="4869937" y="4476884"/>
                </a:lnTo>
                <a:cubicBezTo>
                  <a:pt x="4869937" y="4686684"/>
                  <a:pt x="4699860" y="4856762"/>
                  <a:pt x="4490059" y="4856762"/>
                </a:cubicBezTo>
                <a:lnTo>
                  <a:pt x="2970590" y="4856762"/>
                </a:lnTo>
                <a:cubicBezTo>
                  <a:pt x="2760789" y="4856762"/>
                  <a:pt x="2590712" y="4686684"/>
                  <a:pt x="2590712" y="4476884"/>
                </a:cubicBezTo>
                <a:lnTo>
                  <a:pt x="2590712" y="3539918"/>
                </a:lnTo>
                <a:lnTo>
                  <a:pt x="1724715" y="3539919"/>
                </a:lnTo>
                <a:cubicBezTo>
                  <a:pt x="1631658" y="3539919"/>
                  <a:pt x="1545209" y="3511132"/>
                  <a:pt x="1473497" y="3461836"/>
                </a:cubicBezTo>
                <a:lnTo>
                  <a:pt x="1432455" y="3427380"/>
                </a:lnTo>
                <a:lnTo>
                  <a:pt x="1426062" y="3439867"/>
                </a:lnTo>
                <a:lnTo>
                  <a:pt x="240730" y="2305332"/>
                </a:lnTo>
                <a:cubicBezTo>
                  <a:pt x="160486" y="2127857"/>
                  <a:pt x="12509" y="2035050"/>
                  <a:pt x="0" y="1772908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5" name="Google Shape;425;p35"/>
          <p:cNvSpPr/>
          <p:nvPr/>
        </p:nvSpPr>
        <p:spPr>
          <a:xfrm rot="5400000">
            <a:off x="11978640" y="2926083"/>
            <a:ext cx="2279225" cy="2292774"/>
          </a:xfrm>
          <a:prstGeom prst="roundRect">
            <a:avLst>
              <a:gd fmla="val 16667" name="adj"/>
            </a:avLst>
          </a:pr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26" name="Google Shape;426;p35"/>
          <p:cNvCxnSpPr/>
          <p:nvPr/>
        </p:nvCxnSpPr>
        <p:spPr>
          <a:xfrm rot="10800000">
            <a:off x="9875520" y="338328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35"/>
          <p:cNvCxnSpPr/>
          <p:nvPr/>
        </p:nvCxnSpPr>
        <p:spPr>
          <a:xfrm>
            <a:off x="987552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35"/>
          <p:cNvCxnSpPr/>
          <p:nvPr/>
        </p:nvCxnSpPr>
        <p:spPr>
          <a:xfrm flipH="1">
            <a:off x="1243584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35"/>
          <p:cNvCxnSpPr/>
          <p:nvPr/>
        </p:nvCxnSpPr>
        <p:spPr>
          <a:xfrm rot="10800000">
            <a:off x="11155680" y="2103120"/>
            <a:ext cx="1280160" cy="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35"/>
          <p:cNvSpPr txBox="1"/>
          <p:nvPr>
            <p:ph idx="1" type="body"/>
          </p:nvPr>
        </p:nvSpPr>
        <p:spPr>
          <a:xfrm>
            <a:off x="182880" y="0"/>
            <a:ext cx="768096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(∀u ∈ V) MakeSet(u);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=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(∀(u, v) ∈ E thêm vào)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 = FindSet(u); s = FindSet(v);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 ≠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Union(r,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--cc;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 ← cc;</a:t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431" name="Google Shape;431;p35"/>
          <p:cNvCxnSpPr/>
          <p:nvPr/>
        </p:nvCxnSpPr>
        <p:spPr>
          <a:xfrm>
            <a:off x="12435840" y="82296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35"/>
          <p:cNvCxnSpPr/>
          <p:nvPr/>
        </p:nvCxnSpPr>
        <p:spPr>
          <a:xfrm rot="10800000">
            <a:off x="9875520" y="466344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35"/>
          <p:cNvSpPr/>
          <p:nvPr/>
        </p:nvSpPr>
        <p:spPr>
          <a:xfrm>
            <a:off x="950976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</p:txBody>
      </p:sp>
      <p:cxnSp>
        <p:nvCxnSpPr>
          <p:cNvPr id="434" name="Google Shape;434;p35"/>
          <p:cNvCxnSpPr/>
          <p:nvPr/>
        </p:nvCxnSpPr>
        <p:spPr>
          <a:xfrm rot="10800000">
            <a:off x="13716000" y="338328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35"/>
          <p:cNvCxnSpPr/>
          <p:nvPr/>
        </p:nvCxnSpPr>
        <p:spPr>
          <a:xfrm rot="10800000">
            <a:off x="11155680" y="210312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35"/>
          <p:cNvCxnSpPr/>
          <p:nvPr/>
        </p:nvCxnSpPr>
        <p:spPr>
          <a:xfrm rot="10800000">
            <a:off x="12435840" y="466344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35"/>
          <p:cNvSpPr/>
          <p:nvPr/>
        </p:nvSpPr>
        <p:spPr>
          <a:xfrm>
            <a:off x="1207008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13350241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/>
          </a:p>
        </p:txBody>
      </p:sp>
      <p:cxnSp>
        <p:nvCxnSpPr>
          <p:cNvPr id="439" name="Google Shape;439;p35"/>
          <p:cNvCxnSpPr/>
          <p:nvPr/>
        </p:nvCxnSpPr>
        <p:spPr>
          <a:xfrm>
            <a:off x="12435840" y="82296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35"/>
          <p:cNvCxnSpPr/>
          <p:nvPr/>
        </p:nvCxnSpPr>
        <p:spPr>
          <a:xfrm>
            <a:off x="12435840" y="3383280"/>
            <a:ext cx="1280160" cy="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35"/>
          <p:cNvSpPr/>
          <p:nvPr/>
        </p:nvSpPr>
        <p:spPr>
          <a:xfrm>
            <a:off x="13350241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endParaRPr/>
          </a:p>
        </p:txBody>
      </p:sp>
      <p:cxnSp>
        <p:nvCxnSpPr>
          <p:cNvPr id="442" name="Google Shape;442;p35"/>
          <p:cNvCxnSpPr/>
          <p:nvPr/>
        </p:nvCxnSpPr>
        <p:spPr>
          <a:xfrm flipH="1" rot="10800000">
            <a:off x="11155680" y="82296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35"/>
          <p:cNvSpPr/>
          <p:nvPr/>
        </p:nvSpPr>
        <p:spPr>
          <a:xfrm>
            <a:off x="1078992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12070080" y="45720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/>
          </a:p>
        </p:txBody>
      </p:sp>
      <p:cxnSp>
        <p:nvCxnSpPr>
          <p:cNvPr id="445" name="Google Shape;445;p35"/>
          <p:cNvCxnSpPr/>
          <p:nvPr/>
        </p:nvCxnSpPr>
        <p:spPr>
          <a:xfrm>
            <a:off x="12435840" y="210312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35"/>
          <p:cNvCxnSpPr/>
          <p:nvPr/>
        </p:nvCxnSpPr>
        <p:spPr>
          <a:xfrm>
            <a:off x="9875520" y="3383280"/>
            <a:ext cx="1280160" cy="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35"/>
          <p:cNvSpPr/>
          <p:nvPr/>
        </p:nvSpPr>
        <p:spPr>
          <a:xfrm>
            <a:off x="950976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/>
          </a:p>
        </p:txBody>
      </p:sp>
      <p:cxnSp>
        <p:nvCxnSpPr>
          <p:cNvPr id="448" name="Google Shape;448;p35"/>
          <p:cNvCxnSpPr/>
          <p:nvPr/>
        </p:nvCxnSpPr>
        <p:spPr>
          <a:xfrm>
            <a:off x="12435840" y="2103120"/>
            <a:ext cx="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35"/>
          <p:cNvSpPr/>
          <p:nvPr/>
        </p:nvSpPr>
        <p:spPr>
          <a:xfrm>
            <a:off x="1207008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1078992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/>
          </a:p>
        </p:txBody>
      </p:sp>
      <p:cxnSp>
        <p:nvCxnSpPr>
          <p:cNvPr id="451" name="Google Shape;451;p35"/>
          <p:cNvCxnSpPr/>
          <p:nvPr/>
        </p:nvCxnSpPr>
        <p:spPr>
          <a:xfrm flipH="1" rot="10800000">
            <a:off x="1115568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35"/>
          <p:cNvSpPr/>
          <p:nvPr/>
        </p:nvSpPr>
        <p:spPr>
          <a:xfrm>
            <a:off x="1078992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endParaRPr/>
          </a:p>
        </p:txBody>
      </p:sp>
      <p:cxnSp>
        <p:nvCxnSpPr>
          <p:cNvPr id="453" name="Google Shape;453;p35"/>
          <p:cNvCxnSpPr/>
          <p:nvPr/>
        </p:nvCxnSpPr>
        <p:spPr>
          <a:xfrm flipH="1" rot="10800000">
            <a:off x="12435840" y="210312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Google Shape;454;p35"/>
          <p:cNvSpPr/>
          <p:nvPr/>
        </p:nvSpPr>
        <p:spPr>
          <a:xfrm>
            <a:off x="13350241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/>
          </a:p>
        </p:txBody>
      </p:sp>
      <p:sp>
        <p:nvSpPr>
          <p:cNvPr id="455" name="Google Shape;455;p35"/>
          <p:cNvSpPr/>
          <p:nvPr/>
        </p:nvSpPr>
        <p:spPr>
          <a:xfrm>
            <a:off x="1207008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Rừng các tập rời nhau</a:t>
            </a:r>
            <a:endParaRPr/>
          </a:p>
        </p:txBody>
      </p:sp>
      <p:sp>
        <p:nvSpPr>
          <p:cNvPr id="461" name="Google Shape;461;p36"/>
          <p:cNvSpPr txBox="1"/>
          <p:nvPr>
            <p:ph idx="1" type="body"/>
          </p:nvPr>
        </p:nvSpPr>
        <p:spPr>
          <a:xfrm>
            <a:off x="182880" y="1371600"/>
            <a:ext cx="822960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462" name="Google Shape;462;p36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63" name="Google Shape;463;p36"/>
          <p:cNvGrpSpPr/>
          <p:nvPr/>
        </p:nvGrpSpPr>
        <p:grpSpPr>
          <a:xfrm>
            <a:off x="8778240" y="1920240"/>
            <a:ext cx="2926080" cy="4023360"/>
            <a:chOff x="9326880" y="1737360"/>
            <a:chExt cx="2926080" cy="4023360"/>
          </a:xfrm>
        </p:grpSpPr>
        <p:cxnSp>
          <p:nvCxnSpPr>
            <p:cNvPr id="464" name="Google Shape;464;p36"/>
            <p:cNvCxnSpPr/>
            <p:nvPr/>
          </p:nvCxnSpPr>
          <p:spPr>
            <a:xfrm flipH="1">
              <a:off x="9692640" y="2103120"/>
              <a:ext cx="1097280" cy="164592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36"/>
            <p:cNvCxnSpPr/>
            <p:nvPr/>
          </p:nvCxnSpPr>
          <p:spPr>
            <a:xfrm>
              <a:off x="10789920" y="2103120"/>
              <a:ext cx="0" cy="164592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36"/>
            <p:cNvCxnSpPr/>
            <p:nvPr/>
          </p:nvCxnSpPr>
          <p:spPr>
            <a:xfrm>
              <a:off x="10789920" y="2103120"/>
              <a:ext cx="1097280" cy="164592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36"/>
            <p:cNvCxnSpPr/>
            <p:nvPr/>
          </p:nvCxnSpPr>
          <p:spPr>
            <a:xfrm flipH="1">
              <a:off x="10241280" y="3749040"/>
              <a:ext cx="548640" cy="164592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36"/>
            <p:cNvCxnSpPr/>
            <p:nvPr/>
          </p:nvCxnSpPr>
          <p:spPr>
            <a:xfrm>
              <a:off x="10789920" y="3749040"/>
              <a:ext cx="548640" cy="164592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9" name="Google Shape;469;p36"/>
            <p:cNvSpPr/>
            <p:nvPr/>
          </p:nvSpPr>
          <p:spPr>
            <a:xfrm>
              <a:off x="10424160" y="173736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9326880" y="338328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0424160" y="338328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1521440" y="338328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9875520" y="50292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0972800" y="50292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</p:grpSp>
      <p:sp>
        <p:nvSpPr>
          <p:cNvPr id="475" name="Google Shape;475;p36"/>
          <p:cNvSpPr/>
          <p:nvPr/>
        </p:nvSpPr>
        <p:spPr>
          <a:xfrm>
            <a:off x="9144000" y="5029200"/>
            <a:ext cx="2743200" cy="1097280"/>
          </a:xfrm>
          <a:custGeom>
            <a:rect b="b" l="l" r="r" t="t"/>
            <a:pathLst>
              <a:path extrusionOk="0" h="1097280" w="2743200">
                <a:moveTo>
                  <a:pt x="182884" y="0"/>
                </a:moveTo>
                <a:lnTo>
                  <a:pt x="2011676" y="0"/>
                </a:lnTo>
                <a:cubicBezTo>
                  <a:pt x="2112680" y="0"/>
                  <a:pt x="2194560" y="81880"/>
                  <a:pt x="2194560" y="182884"/>
                </a:cubicBezTo>
                <a:lnTo>
                  <a:pt x="2194560" y="365760"/>
                </a:lnTo>
                <a:lnTo>
                  <a:pt x="2377440" y="365760"/>
                </a:lnTo>
                <a:lnTo>
                  <a:pt x="2377440" y="182880"/>
                </a:lnTo>
                <a:lnTo>
                  <a:pt x="2743200" y="548640"/>
                </a:lnTo>
                <a:lnTo>
                  <a:pt x="2377440" y="914400"/>
                </a:lnTo>
                <a:lnTo>
                  <a:pt x="2377440" y="731520"/>
                </a:lnTo>
                <a:lnTo>
                  <a:pt x="2194560" y="731520"/>
                </a:lnTo>
                <a:lnTo>
                  <a:pt x="2194560" y="914396"/>
                </a:lnTo>
                <a:cubicBezTo>
                  <a:pt x="2194560" y="1015400"/>
                  <a:pt x="2112680" y="1097280"/>
                  <a:pt x="2011676" y="1097280"/>
                </a:cubicBezTo>
                <a:lnTo>
                  <a:pt x="182884" y="1097280"/>
                </a:lnTo>
                <a:cubicBezTo>
                  <a:pt x="81880" y="1097280"/>
                  <a:pt x="0" y="1015400"/>
                  <a:pt x="0" y="914396"/>
                </a:cubicBezTo>
                <a:lnTo>
                  <a:pt x="0" y="182884"/>
                </a:lnTo>
                <a:cubicBezTo>
                  <a:pt x="0" y="81880"/>
                  <a:pt x="81880" y="0"/>
                  <a:pt x="182884" y="0"/>
                </a:cubicBezTo>
                <a:close/>
              </a:path>
            </a:pathLst>
          </a:cu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8595360" y="3383280"/>
            <a:ext cx="3840480" cy="1097280"/>
          </a:xfrm>
          <a:custGeom>
            <a:rect b="b" l="l" r="r" t="t"/>
            <a:pathLst>
              <a:path extrusionOk="0" h="1097280" w="3840480">
                <a:moveTo>
                  <a:pt x="182884" y="0"/>
                </a:moveTo>
                <a:lnTo>
                  <a:pt x="3108956" y="0"/>
                </a:lnTo>
                <a:cubicBezTo>
                  <a:pt x="3209960" y="0"/>
                  <a:pt x="3291840" y="81880"/>
                  <a:pt x="3291840" y="182884"/>
                </a:cubicBezTo>
                <a:lnTo>
                  <a:pt x="3291840" y="365760"/>
                </a:lnTo>
                <a:lnTo>
                  <a:pt x="3474720" y="365760"/>
                </a:lnTo>
                <a:lnTo>
                  <a:pt x="3474720" y="182880"/>
                </a:lnTo>
                <a:lnTo>
                  <a:pt x="3840480" y="548640"/>
                </a:lnTo>
                <a:lnTo>
                  <a:pt x="3474720" y="914400"/>
                </a:lnTo>
                <a:lnTo>
                  <a:pt x="3474720" y="731520"/>
                </a:lnTo>
                <a:lnTo>
                  <a:pt x="3291840" y="731520"/>
                </a:lnTo>
                <a:lnTo>
                  <a:pt x="3291840" y="914396"/>
                </a:lnTo>
                <a:cubicBezTo>
                  <a:pt x="3291840" y="1015400"/>
                  <a:pt x="3209960" y="1097280"/>
                  <a:pt x="3108956" y="1097280"/>
                </a:cubicBezTo>
                <a:lnTo>
                  <a:pt x="182884" y="1097280"/>
                </a:lnTo>
                <a:cubicBezTo>
                  <a:pt x="81880" y="1097280"/>
                  <a:pt x="0" y="1015400"/>
                  <a:pt x="0" y="914396"/>
                </a:cubicBezTo>
                <a:lnTo>
                  <a:pt x="0" y="182884"/>
                </a:lnTo>
                <a:cubicBezTo>
                  <a:pt x="0" y="81880"/>
                  <a:pt x="81880" y="0"/>
                  <a:pt x="182884" y="0"/>
                </a:cubicBezTo>
                <a:close/>
              </a:path>
            </a:pathLst>
          </a:cu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9692640" y="1737360"/>
            <a:ext cx="1645920" cy="1097280"/>
          </a:xfrm>
          <a:custGeom>
            <a:rect b="b" l="l" r="r" t="t"/>
            <a:pathLst>
              <a:path extrusionOk="0" h="1097280" w="1645920">
                <a:moveTo>
                  <a:pt x="182884" y="0"/>
                </a:moveTo>
                <a:lnTo>
                  <a:pt x="914396" y="0"/>
                </a:lnTo>
                <a:cubicBezTo>
                  <a:pt x="1015400" y="0"/>
                  <a:pt x="1097280" y="81880"/>
                  <a:pt x="1097280" y="182884"/>
                </a:cubicBezTo>
                <a:lnTo>
                  <a:pt x="1097280" y="365760"/>
                </a:lnTo>
                <a:lnTo>
                  <a:pt x="1280160" y="365760"/>
                </a:lnTo>
                <a:lnTo>
                  <a:pt x="1280160" y="182880"/>
                </a:lnTo>
                <a:lnTo>
                  <a:pt x="1645920" y="548640"/>
                </a:lnTo>
                <a:lnTo>
                  <a:pt x="1280160" y="914400"/>
                </a:lnTo>
                <a:lnTo>
                  <a:pt x="1280160" y="731520"/>
                </a:lnTo>
                <a:lnTo>
                  <a:pt x="1097280" y="731520"/>
                </a:lnTo>
                <a:lnTo>
                  <a:pt x="1097280" y="914396"/>
                </a:lnTo>
                <a:cubicBezTo>
                  <a:pt x="1097280" y="1015400"/>
                  <a:pt x="1015400" y="1097280"/>
                  <a:pt x="914396" y="1097280"/>
                </a:cubicBezTo>
                <a:lnTo>
                  <a:pt x="182884" y="1097280"/>
                </a:lnTo>
                <a:cubicBezTo>
                  <a:pt x="81880" y="1097280"/>
                  <a:pt x="0" y="1015400"/>
                  <a:pt x="0" y="914396"/>
                </a:cubicBezTo>
                <a:lnTo>
                  <a:pt x="0" y="182884"/>
                </a:lnTo>
                <a:cubicBezTo>
                  <a:pt x="0" y="81880"/>
                  <a:pt x="81880" y="0"/>
                  <a:pt x="182884" y="0"/>
                </a:cubicBezTo>
                <a:close/>
              </a:path>
            </a:pathLst>
          </a:cu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36"/>
          <p:cNvSpPr txBox="1"/>
          <p:nvPr/>
        </p:nvSpPr>
        <p:spPr>
          <a:xfrm>
            <a:off x="11887200" y="5279812"/>
            <a:ext cx="1887248" cy="53860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479" name="Google Shape;479;p36"/>
          <p:cNvSpPr txBox="1"/>
          <p:nvPr/>
        </p:nvSpPr>
        <p:spPr>
          <a:xfrm>
            <a:off x="12452773" y="3616959"/>
            <a:ext cx="1887248" cy="53860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480" name="Google Shape;480;p36"/>
          <p:cNvSpPr txBox="1"/>
          <p:nvPr/>
        </p:nvSpPr>
        <p:spPr>
          <a:xfrm>
            <a:off x="11385976" y="1954106"/>
            <a:ext cx="2230804" cy="53860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481" name="Google Shape;481;p36"/>
          <p:cNvSpPr txBox="1"/>
          <p:nvPr/>
        </p:nvSpPr>
        <p:spPr>
          <a:xfrm>
            <a:off x="9875520" y="6309360"/>
            <a:ext cx="3199209" cy="76944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37"/>
          <p:cNvSpPr txBox="1"/>
          <p:nvPr>
            <p:ph idx="1" type="body"/>
          </p:nvPr>
        </p:nvSpPr>
        <p:spPr>
          <a:xfrm>
            <a:off x="182880" y="0"/>
            <a:ext cx="6949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40"/>
              <a:buFont typeface="Arial"/>
              <a:buNone/>
            </a:pPr>
            <a:r>
              <a:rPr b="0" i="0" lang="en-US" sz="444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//Dựng cây ứng với tập {u}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440"/>
              <a:buFont typeface="Arial"/>
              <a:buNone/>
            </a:pPr>
            <a:r>
              <a:rPr b="0" i="0" lang="en-US" sz="44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4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MakeSet(</a:t>
            </a:r>
            <a:r>
              <a:rPr b="0" i="0" lang="en-US" sz="44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4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Arial"/>
              <a:buNone/>
            </a:pPr>
            <a:r>
              <a:rPr b="0" i="0" lang="en-US" sz="4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Arial"/>
              <a:buNone/>
            </a:pPr>
            <a:r>
              <a:rPr b="0" i="0" lang="en-US" sz="4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lab[u] = -1;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Arial"/>
              <a:buNone/>
            </a:pPr>
            <a:r>
              <a:rPr b="0" i="0" lang="en-US" sz="44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Arial"/>
              <a:buNone/>
            </a:pPr>
            <a:r>
              <a:t/>
            </a:r>
            <a:endParaRPr b="0" i="0" sz="44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7"/>
          <p:cNvSpPr txBox="1"/>
          <p:nvPr>
            <p:ph idx="2" type="body"/>
          </p:nvPr>
        </p:nvSpPr>
        <p:spPr>
          <a:xfrm>
            <a:off x="7132320" y="0"/>
            <a:ext cx="73152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(∀u ∈ V) MakeSet(u);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=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(∀(u, v) ∈ E thêm vào)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 = FindSet(u); s = FindSet(v);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 ≠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Union(r,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--cc;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 ← cc;</a:t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t/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t/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38"/>
          <p:cNvSpPr txBox="1"/>
          <p:nvPr>
            <p:ph idx="1" type="body"/>
          </p:nvPr>
        </p:nvSpPr>
        <p:spPr>
          <a:xfrm>
            <a:off x="182880" y="0"/>
            <a:ext cx="676656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/*Tìm gốc cây chứa 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Đi từ u lên gốc, trả về gốc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Dọc đường đi, đặt các nút đi qua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làm con trực tiếp của gốc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FindSet(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lab[u] &lt; 0 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 : lab[u] = FindSet(lab[u]);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95" name="Google Shape;495;p38"/>
          <p:cNvSpPr txBox="1"/>
          <p:nvPr>
            <p:ph idx="2" type="body"/>
          </p:nvPr>
        </p:nvSpPr>
        <p:spPr>
          <a:xfrm>
            <a:off x="7132320" y="0"/>
            <a:ext cx="726948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(∀u ∈ V) MakeSet(u);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=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(∀(u, v) ∈ E thêm vào)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 = FindSet(u); s = FindSet(v);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 ≠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Union(r,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--cc;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 ← cc;</a:t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t/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9"/>
          <p:cNvGrpSpPr/>
          <p:nvPr/>
        </p:nvGrpSpPr>
        <p:grpSpPr>
          <a:xfrm>
            <a:off x="8595360" y="1005840"/>
            <a:ext cx="5120640" cy="914400"/>
            <a:chOff x="8595360" y="1005840"/>
            <a:chExt cx="5120640" cy="914400"/>
          </a:xfrm>
        </p:grpSpPr>
        <p:cxnSp>
          <p:nvCxnSpPr>
            <p:cNvPr id="501" name="Google Shape;501;p39"/>
            <p:cNvCxnSpPr/>
            <p:nvPr/>
          </p:nvCxnSpPr>
          <p:spPr>
            <a:xfrm flipH="1">
              <a:off x="8595360" y="1005840"/>
              <a:ext cx="2560320" cy="91440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39"/>
            <p:cNvCxnSpPr/>
            <p:nvPr/>
          </p:nvCxnSpPr>
          <p:spPr>
            <a:xfrm flipH="1">
              <a:off x="9875520" y="1005840"/>
              <a:ext cx="1280160" cy="91440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39"/>
            <p:cNvCxnSpPr/>
            <p:nvPr/>
          </p:nvCxnSpPr>
          <p:spPr>
            <a:xfrm>
              <a:off x="11155680" y="1005840"/>
              <a:ext cx="1280160" cy="91440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39"/>
            <p:cNvCxnSpPr/>
            <p:nvPr/>
          </p:nvCxnSpPr>
          <p:spPr>
            <a:xfrm>
              <a:off x="11155680" y="1005840"/>
              <a:ext cx="2560320" cy="91440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05" name="Google Shape;505;p39"/>
          <p:cNvCxnSpPr/>
          <p:nvPr/>
        </p:nvCxnSpPr>
        <p:spPr>
          <a:xfrm flipH="1">
            <a:off x="8595360" y="1920240"/>
            <a:ext cx="5120640" cy="365760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6" name="Google Shape;506;p39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7" name="Google Shape;507;p39"/>
          <p:cNvSpPr txBox="1"/>
          <p:nvPr>
            <p:ph idx="1" type="body"/>
          </p:nvPr>
        </p:nvSpPr>
        <p:spPr>
          <a:xfrm>
            <a:off x="182880" y="0"/>
            <a:ext cx="676656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/*Tìm gốc cây chứa u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Đi từ u lên gốc, trả về gốc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Dọc đường đi, đặt các nút đi qua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làm con trực tiếp của gốc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FindSet(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lab[u] &lt; 0 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 : lab[u] = FindSet(lab[u]);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 rot="-488144">
            <a:off x="1564836" y="5591092"/>
            <a:ext cx="5486400" cy="1828800"/>
          </a:xfrm>
          <a:prstGeom prst="roundRect">
            <a:avLst>
              <a:gd fmla="val 16667" name="adj"/>
            </a:avLst>
          </a:prstGeom>
          <a:noFill/>
          <a:ln cap="flat" cmpd="dbl" w="152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Nén đường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(Path Compression)</a:t>
            </a:r>
            <a:endParaRPr/>
          </a:p>
        </p:txBody>
      </p:sp>
      <p:grpSp>
        <p:nvGrpSpPr>
          <p:cNvPr id="509" name="Google Shape;509;p39"/>
          <p:cNvGrpSpPr/>
          <p:nvPr/>
        </p:nvGrpSpPr>
        <p:grpSpPr>
          <a:xfrm>
            <a:off x="8229600" y="5212080"/>
            <a:ext cx="731520" cy="1828800"/>
            <a:chOff x="9144000" y="2468880"/>
            <a:chExt cx="731520" cy="1828800"/>
          </a:xfrm>
        </p:grpSpPr>
        <p:sp>
          <p:nvSpPr>
            <p:cNvPr id="510" name="Google Shape;510;p39"/>
            <p:cNvSpPr/>
            <p:nvPr/>
          </p:nvSpPr>
          <p:spPr>
            <a:xfrm>
              <a:off x="9144000" y="2834640"/>
              <a:ext cx="731520" cy="146304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9144000" y="2468880"/>
              <a:ext cx="731520" cy="73152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9509760" y="4297680"/>
            <a:ext cx="731520" cy="1828800"/>
            <a:chOff x="9144000" y="2468880"/>
            <a:chExt cx="731520" cy="1828800"/>
          </a:xfrm>
        </p:grpSpPr>
        <p:sp>
          <p:nvSpPr>
            <p:cNvPr id="513" name="Google Shape;513;p39"/>
            <p:cNvSpPr/>
            <p:nvPr/>
          </p:nvSpPr>
          <p:spPr>
            <a:xfrm>
              <a:off x="9144000" y="2834640"/>
              <a:ext cx="731520" cy="146304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9144000" y="2468880"/>
              <a:ext cx="731520" cy="73152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10789920" y="3383280"/>
            <a:ext cx="731520" cy="1828800"/>
            <a:chOff x="9144000" y="2468880"/>
            <a:chExt cx="731520" cy="1828800"/>
          </a:xfrm>
        </p:grpSpPr>
        <p:sp>
          <p:nvSpPr>
            <p:cNvPr id="516" name="Google Shape;516;p39"/>
            <p:cNvSpPr/>
            <p:nvPr/>
          </p:nvSpPr>
          <p:spPr>
            <a:xfrm>
              <a:off x="9144000" y="2834640"/>
              <a:ext cx="731520" cy="146304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9144000" y="2468880"/>
              <a:ext cx="731520" cy="731520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12070080" y="2468880"/>
            <a:ext cx="731520" cy="1828800"/>
            <a:chOff x="9144000" y="2468880"/>
            <a:chExt cx="731520" cy="1828800"/>
          </a:xfrm>
        </p:grpSpPr>
        <p:sp>
          <p:nvSpPr>
            <p:cNvPr id="519" name="Google Shape;519;p39"/>
            <p:cNvSpPr/>
            <p:nvPr/>
          </p:nvSpPr>
          <p:spPr>
            <a:xfrm>
              <a:off x="9144000" y="2834640"/>
              <a:ext cx="731520" cy="146304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9144000" y="2468880"/>
              <a:ext cx="731520" cy="731520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13350240" y="1554480"/>
            <a:ext cx="731520" cy="1828800"/>
            <a:chOff x="9144000" y="2468880"/>
            <a:chExt cx="731520" cy="1828800"/>
          </a:xfrm>
        </p:grpSpPr>
        <p:sp>
          <p:nvSpPr>
            <p:cNvPr id="522" name="Google Shape;522;p39"/>
            <p:cNvSpPr/>
            <p:nvPr/>
          </p:nvSpPr>
          <p:spPr>
            <a:xfrm>
              <a:off x="9144000" y="2834640"/>
              <a:ext cx="731520" cy="146304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9144000" y="2468880"/>
              <a:ext cx="731520" cy="731520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9" name="Google Shape;529;p40"/>
          <p:cNvSpPr txBox="1"/>
          <p:nvPr>
            <p:ph idx="1" type="body"/>
          </p:nvPr>
        </p:nvSpPr>
        <p:spPr>
          <a:xfrm>
            <a:off x="182880" y="0"/>
            <a:ext cx="676656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Hợp nhất cây gốc r và cây gốc 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Gốc cây bé hơn làm con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gốc cây to hơn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r,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(lab[s] &lt; lab[r])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swap(r,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lab[r] += lab[s];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lab[s] =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30" name="Google Shape;530;p40"/>
          <p:cNvSpPr txBox="1"/>
          <p:nvPr>
            <p:ph idx="2" type="body"/>
          </p:nvPr>
        </p:nvSpPr>
        <p:spPr>
          <a:xfrm>
            <a:off x="7132320" y="0"/>
            <a:ext cx="726948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(∀u ∈ V) MakeSet(u);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=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(∀(u, v) ∈ E thêm vào)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 = FindSet(u); s = FindSet(v);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 ≠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Union(r,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--cc;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 ← cc;</a:t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t/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41"/>
          <p:cNvCxnSpPr/>
          <p:nvPr/>
        </p:nvCxnSpPr>
        <p:spPr>
          <a:xfrm flipH="1" rot="10800000">
            <a:off x="9509760" y="1737360"/>
            <a:ext cx="2377440" cy="109728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6" name="Google Shape;536;p41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7" name="Google Shape;537;p41"/>
          <p:cNvSpPr txBox="1"/>
          <p:nvPr>
            <p:ph idx="1" type="body"/>
          </p:nvPr>
        </p:nvSpPr>
        <p:spPr>
          <a:xfrm>
            <a:off x="182880" y="0"/>
            <a:ext cx="676656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Hợp nhất cây gốc r và cây gốc 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Gốc cây bé hơn làm con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gốc cây to hơn */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r,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(lab[s] &lt; lab[r])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swap(r,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lab[r] += lab[s];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lab[s] =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8778240" y="2834640"/>
            <a:ext cx="1463040" cy="164592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9" name="Google Shape;539;p41"/>
          <p:cNvSpPr/>
          <p:nvPr/>
        </p:nvSpPr>
        <p:spPr>
          <a:xfrm>
            <a:off x="10607040" y="1737360"/>
            <a:ext cx="2560320" cy="329184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0" name="Google Shape;540;p41"/>
          <p:cNvSpPr/>
          <p:nvPr/>
        </p:nvSpPr>
        <p:spPr>
          <a:xfrm>
            <a:off x="9144000" y="24688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1" name="Google Shape;541;p41"/>
          <p:cNvSpPr/>
          <p:nvPr/>
        </p:nvSpPr>
        <p:spPr>
          <a:xfrm>
            <a:off x="11521440" y="137160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9144000" y="2468880"/>
            <a:ext cx="731520" cy="7315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11521440" y="1371600"/>
            <a:ext cx="731520" cy="7315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 rot="-488144">
            <a:off x="1564836" y="5591092"/>
            <a:ext cx="5486400" cy="1828800"/>
          </a:xfrm>
          <a:prstGeom prst="roundRect">
            <a:avLst>
              <a:gd fmla="val 16667" name="adj"/>
            </a:avLst>
          </a:prstGeom>
          <a:noFill/>
          <a:ln cap="flat" cmpd="dbl" w="152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Hợp theo hạng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(Union – by – Rank)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Độ phức tạp tính toán</a:t>
            </a:r>
            <a:endParaRPr/>
          </a:p>
        </p:txBody>
      </p:sp>
      <p:sp>
        <p:nvSpPr>
          <p:cNvPr id="550" name="Google Shape;550;p42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175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551" name="Google Shape;551;p42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Nén đường và hợp theo hạng</a:t>
            </a:r>
            <a:endParaRPr/>
          </a:p>
        </p:txBody>
      </p:sp>
      <p:sp>
        <p:nvSpPr>
          <p:cNvPr id="557" name="Google Shape;557;p43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558" name="Google Shape;558;p43"/>
          <p:cNvGraphicFramePr/>
          <p:nvPr/>
        </p:nvGraphicFramePr>
        <p:xfrm>
          <a:off x="182563" y="1371601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74C9FF"/>
                    </a:gs>
                    <a:gs pos="35000">
                      <a:srgbClr val="9FD5FF"/>
                    </a:gs>
                    <a:gs pos="100000">
                      <a:srgbClr val="D6EFFF"/>
                    </a:gs>
                  </a:gsLst>
                  <a:lin ang="16200000" scaled="0"/>
                </a:gradFill>
                <a:tableStyleId>{CDCD2FD7-68CE-444E-884C-9487F477DD89}</a:tableStyleId>
              </a:tblPr>
              <a:tblGrid>
                <a:gridCol w="4755100"/>
                <a:gridCol w="4755100"/>
                <a:gridCol w="4755100"/>
              </a:tblGrid>
              <a:tr h="144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>
                          <a:solidFill>
                            <a:schemeClr val="dk1"/>
                          </a:solidFill>
                        </a:rPr>
                        <a:t>Nén đường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>
                          <a:solidFill>
                            <a:schemeClr val="dk1"/>
                          </a:solidFill>
                        </a:rPr>
                        <a:t>(Path Compression)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>
                          <a:solidFill>
                            <a:schemeClr val="dk1"/>
                          </a:solidFill>
                        </a:rPr>
                        <a:t>Hợp theo hạng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>
                          <a:solidFill>
                            <a:schemeClr val="dk1"/>
                          </a:solidFill>
                        </a:rPr>
                        <a:t>(Union – by – Rank)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>
                          <a:solidFill>
                            <a:schemeClr val="dk1"/>
                          </a:solidFill>
                        </a:rPr>
                        <a:t>Thời gian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>
                          <a:solidFill>
                            <a:schemeClr val="dk1"/>
                          </a:solidFill>
                        </a:rPr>
                        <a:t>(Worst case)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1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/>
                    </a:p>
                  </a:txBody>
                  <a:tcPr marT="45725" marB="45725" marR="91450" marL="91450"/>
                </a:tc>
              </a:tr>
              <a:tr h="791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/>
                    </a:p>
                  </a:txBody>
                  <a:tcPr marT="45725" marB="45725" marR="91450" marL="91450"/>
                </a:tc>
              </a:tr>
              <a:tr h="1114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/>
                    </a:p>
                  </a:txBody>
                  <a:tcPr marT="45725" marB="45725" marR="91450" marL="91450"/>
                </a:tc>
              </a:tr>
              <a:tr h="791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9" name="Google Shape;559;p43"/>
          <p:cNvSpPr txBox="1"/>
          <p:nvPr/>
        </p:nvSpPr>
        <p:spPr>
          <a:xfrm>
            <a:off x="182880" y="6675120"/>
            <a:ext cx="9802748" cy="6106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8" l="-1304" r="-994" t="-6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6"/>
          <p:cNvGrpSpPr/>
          <p:nvPr/>
        </p:nvGrpSpPr>
        <p:grpSpPr>
          <a:xfrm>
            <a:off x="9509760" y="1737360"/>
            <a:ext cx="4389120" cy="914400"/>
            <a:chOff x="9509760" y="1920240"/>
            <a:chExt cx="4389120" cy="1097280"/>
          </a:xfrm>
        </p:grpSpPr>
        <p:cxnSp>
          <p:nvCxnSpPr>
            <p:cNvPr id="181" name="Google Shape;181;p26"/>
            <p:cNvCxnSpPr/>
            <p:nvPr/>
          </p:nvCxnSpPr>
          <p:spPr>
            <a:xfrm flipH="1">
              <a:off x="9509760" y="1920240"/>
              <a:ext cx="219456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26"/>
            <p:cNvCxnSpPr/>
            <p:nvPr/>
          </p:nvCxnSpPr>
          <p:spPr>
            <a:xfrm flipH="1">
              <a:off x="10972800" y="1920240"/>
              <a:ext cx="73152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11704320" y="1920240"/>
              <a:ext cx="73152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11704320" y="1920240"/>
              <a:ext cx="219456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5" name="Google Shape;185;p26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Khái niệm cây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82880" y="1371600"/>
            <a:ext cx="8595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mbria"/>
              <a:buChar char="•"/>
            </a:pPr>
            <a:r>
              <a:rPr b="0" i="0" lang="en-US" sz="337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Kiểu dữ liệu đệ quy gồm các nút và quan hệ “cha-con”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mbria"/>
              <a:buChar char="•"/>
            </a:pPr>
            <a:r>
              <a:rPr b="0" i="0" lang="en-US" sz="337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Các khái niệm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Đường đi (path), tiền bối (ancestor), hậu duệ (descendant), nút lá (leaf), nút nhánh (branch)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Độ sâu (depth), chiều cao (height)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mbria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Cây có thứ tự (ordered tree) và không có thứ tự (unordered tree)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11338560" y="1371600"/>
            <a:ext cx="731520" cy="73152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grpSp>
        <p:nvGrpSpPr>
          <p:cNvPr id="189" name="Google Shape;189;p26"/>
          <p:cNvGrpSpPr/>
          <p:nvPr/>
        </p:nvGrpSpPr>
        <p:grpSpPr>
          <a:xfrm>
            <a:off x="8961120" y="2286000"/>
            <a:ext cx="1168400" cy="1691638"/>
            <a:chOff x="8412480" y="2651760"/>
            <a:chExt cx="1168400" cy="1691638"/>
          </a:xfrm>
        </p:grpSpPr>
        <p:sp>
          <p:nvSpPr>
            <p:cNvPr id="190" name="Google Shape;190;p26"/>
            <p:cNvSpPr/>
            <p:nvPr/>
          </p:nvSpPr>
          <p:spPr>
            <a:xfrm>
              <a:off x="8412480" y="3200400"/>
              <a:ext cx="1168400" cy="1142998"/>
            </a:xfrm>
            <a:prstGeom prst="triangle">
              <a:avLst>
                <a:gd fmla="val 50000" name="adj"/>
              </a:avLst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8615680" y="2651760"/>
              <a:ext cx="731520" cy="731520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192" name="Google Shape;192;p26"/>
          <p:cNvGrpSpPr/>
          <p:nvPr/>
        </p:nvGrpSpPr>
        <p:grpSpPr>
          <a:xfrm>
            <a:off x="10424160" y="2286000"/>
            <a:ext cx="1097280" cy="1691638"/>
            <a:chOff x="10789920" y="2651760"/>
            <a:chExt cx="1097280" cy="1691638"/>
          </a:xfrm>
        </p:grpSpPr>
        <p:sp>
          <p:nvSpPr>
            <p:cNvPr id="193" name="Google Shape;193;p26"/>
            <p:cNvSpPr/>
            <p:nvPr/>
          </p:nvSpPr>
          <p:spPr>
            <a:xfrm>
              <a:off x="10789920" y="3200400"/>
              <a:ext cx="1097280" cy="1142998"/>
            </a:xfrm>
            <a:prstGeom prst="triangle">
              <a:avLst>
                <a:gd fmla="val 50000" name="adj"/>
              </a:avLst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0972800" y="2651760"/>
              <a:ext cx="731520" cy="731520"/>
            </a:xfrm>
            <a:prstGeom prst="ellipse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195" name="Google Shape;195;p26"/>
          <p:cNvGrpSpPr/>
          <p:nvPr/>
        </p:nvGrpSpPr>
        <p:grpSpPr>
          <a:xfrm>
            <a:off x="11887200" y="2286000"/>
            <a:ext cx="1097280" cy="1691638"/>
            <a:chOff x="10789920" y="2651760"/>
            <a:chExt cx="1097280" cy="1691638"/>
          </a:xfrm>
        </p:grpSpPr>
        <p:sp>
          <p:nvSpPr>
            <p:cNvPr id="196" name="Google Shape;196;p26"/>
            <p:cNvSpPr/>
            <p:nvPr/>
          </p:nvSpPr>
          <p:spPr>
            <a:xfrm>
              <a:off x="10789920" y="3200400"/>
              <a:ext cx="1097280" cy="1142998"/>
            </a:xfrm>
            <a:prstGeom prst="triangle">
              <a:avLst>
                <a:gd fmla="val 50000" name="adj"/>
              </a:avLst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0972800" y="2651760"/>
              <a:ext cx="731520" cy="731520"/>
            </a:xfrm>
            <a:prstGeom prst="ellipse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13350240" y="2286000"/>
            <a:ext cx="1097280" cy="1691638"/>
            <a:chOff x="10789920" y="2651760"/>
            <a:chExt cx="1097280" cy="1691638"/>
          </a:xfrm>
        </p:grpSpPr>
        <p:sp>
          <p:nvSpPr>
            <p:cNvPr id="199" name="Google Shape;199;p26"/>
            <p:cNvSpPr/>
            <p:nvPr/>
          </p:nvSpPr>
          <p:spPr>
            <a:xfrm>
              <a:off x="10789920" y="3200400"/>
              <a:ext cx="1097280" cy="1142998"/>
            </a:xfrm>
            <a:prstGeom prst="triangle">
              <a:avLst>
                <a:gd fmla="val 50000" name="adj"/>
              </a:avLst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0972800" y="2651760"/>
              <a:ext cx="731520" cy="731520"/>
            </a:xfrm>
            <a:prstGeom prst="ellipse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9144000" y="4027841"/>
            <a:ext cx="4754880" cy="3474720"/>
            <a:chOff x="5486400" y="457200"/>
            <a:chExt cx="4754880" cy="3474720"/>
          </a:xfrm>
        </p:grpSpPr>
        <p:grpSp>
          <p:nvGrpSpPr>
            <p:cNvPr id="202" name="Google Shape;202;p26"/>
            <p:cNvGrpSpPr/>
            <p:nvPr/>
          </p:nvGrpSpPr>
          <p:grpSpPr>
            <a:xfrm>
              <a:off x="5852160" y="822960"/>
              <a:ext cx="4023360" cy="2743200"/>
              <a:chOff x="5852160" y="822960"/>
              <a:chExt cx="4023360" cy="3291840"/>
            </a:xfrm>
          </p:grpSpPr>
          <p:cxnSp>
            <p:nvCxnSpPr>
              <p:cNvPr id="203" name="Google Shape;203;p26"/>
              <p:cNvCxnSpPr/>
              <p:nvPr/>
            </p:nvCxnSpPr>
            <p:spPr>
              <a:xfrm flipH="1">
                <a:off x="6400800" y="822960"/>
                <a:ext cx="128016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26"/>
              <p:cNvCxnSpPr/>
              <p:nvPr/>
            </p:nvCxnSpPr>
            <p:spPr>
              <a:xfrm>
                <a:off x="7680960" y="822960"/>
                <a:ext cx="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26"/>
              <p:cNvCxnSpPr/>
              <p:nvPr/>
            </p:nvCxnSpPr>
            <p:spPr>
              <a:xfrm>
                <a:off x="7680960" y="822960"/>
                <a:ext cx="128016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26"/>
              <p:cNvCxnSpPr/>
              <p:nvPr/>
            </p:nvCxnSpPr>
            <p:spPr>
              <a:xfrm flipH="1">
                <a:off x="5852160" y="1920240"/>
                <a:ext cx="54864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26"/>
              <p:cNvCxnSpPr/>
              <p:nvPr/>
            </p:nvCxnSpPr>
            <p:spPr>
              <a:xfrm>
                <a:off x="6400800" y="1920240"/>
                <a:ext cx="54864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26"/>
              <p:cNvCxnSpPr/>
              <p:nvPr/>
            </p:nvCxnSpPr>
            <p:spPr>
              <a:xfrm flipH="1">
                <a:off x="8046720" y="1920240"/>
                <a:ext cx="91440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26"/>
              <p:cNvCxnSpPr/>
              <p:nvPr/>
            </p:nvCxnSpPr>
            <p:spPr>
              <a:xfrm>
                <a:off x="8961120" y="1920240"/>
                <a:ext cx="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>
                <a:off x="8961120" y="1920240"/>
                <a:ext cx="91440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26"/>
              <p:cNvCxnSpPr/>
              <p:nvPr/>
            </p:nvCxnSpPr>
            <p:spPr>
              <a:xfrm flipH="1">
                <a:off x="8412480" y="3017520"/>
                <a:ext cx="54864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26"/>
              <p:cNvCxnSpPr/>
              <p:nvPr/>
            </p:nvCxnSpPr>
            <p:spPr>
              <a:xfrm>
                <a:off x="8961120" y="3017520"/>
                <a:ext cx="548640" cy="1097280"/>
              </a:xfrm>
              <a:prstGeom prst="straightConnector1">
                <a:avLst/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3" name="Google Shape;213;p26"/>
            <p:cNvSpPr/>
            <p:nvPr/>
          </p:nvSpPr>
          <p:spPr>
            <a:xfrm>
              <a:off x="7315200" y="4572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A</a:t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035040" y="13716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5200" y="13716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8595360" y="13716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</a:t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486400" y="22860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E</a:t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6583680" y="22860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F</a:t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680960" y="22860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</a:t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8595360" y="22860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H</a:t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9509760" y="22860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</a:t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8046720" y="32004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J</a:t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9144000" y="32004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tl" dir="2700000" dist="127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K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"/>
          <p:cNvSpPr txBox="1"/>
          <p:nvPr>
            <p:ph type="title"/>
          </p:nvPr>
        </p:nvSpPr>
        <p:spPr>
          <a:xfrm>
            <a:off x="914400" y="457200"/>
            <a:ext cx="12801600" cy="1280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Duyệt cây</a:t>
            </a:r>
            <a:endParaRPr/>
          </a:p>
        </p:txBody>
      </p:sp>
      <p:sp>
        <p:nvSpPr>
          <p:cNvPr id="565" name="Google Shape;565;p44"/>
          <p:cNvSpPr txBox="1"/>
          <p:nvPr>
            <p:ph idx="1" type="body"/>
          </p:nvPr>
        </p:nvSpPr>
        <p:spPr>
          <a:xfrm>
            <a:off x="914400" y="1737360"/>
            <a:ext cx="12801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Thứ tự của các nút trên cây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Giải mã ký pháp tiền tố và hậu tố</a:t>
            </a:r>
            <a:endParaRPr/>
          </a:p>
        </p:txBody>
      </p:sp>
      <p:sp>
        <p:nvSpPr>
          <p:cNvPr id="566" name="Google Shape;566;p44"/>
          <p:cNvSpPr txBox="1"/>
          <p:nvPr>
            <p:ph idx="4294967295" type="sldNum"/>
          </p:nvPr>
        </p:nvSpPr>
        <p:spPr>
          <a:xfrm>
            <a:off x="13716000" y="7310438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Duyệt cây</a:t>
            </a:r>
            <a:endParaRPr/>
          </a:p>
        </p:txBody>
      </p:sp>
      <p:sp>
        <p:nvSpPr>
          <p:cNvPr id="572" name="Google Shape;572;p45"/>
          <p:cNvSpPr txBox="1"/>
          <p:nvPr>
            <p:ph idx="1" type="body"/>
          </p:nvPr>
        </p:nvSpPr>
        <p:spPr>
          <a:xfrm>
            <a:off x="18288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//Thứ tự trước (pre-order)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Visit(x)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← 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(∀y ∈ con(x))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Visit(y);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t/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Visit(gốc);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t/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5"/>
          <p:cNvSpPr txBox="1"/>
          <p:nvPr>
            <p:ph idx="2" type="body"/>
          </p:nvPr>
        </p:nvSpPr>
        <p:spPr>
          <a:xfrm>
            <a:off x="7315200" y="1371600"/>
            <a:ext cx="713232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//Thứ tự sau (post-order)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Visit(x)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(∀y ∈ con(x))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Visit(y);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← 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t/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Visit(gốc);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Thứ tự trước và thứ tự sau</a:t>
            </a:r>
            <a:endParaRPr/>
          </a:p>
        </p:txBody>
      </p:sp>
      <p:sp>
        <p:nvSpPr>
          <p:cNvPr id="579" name="Google Shape;579;p46"/>
          <p:cNvSpPr txBox="1"/>
          <p:nvPr>
            <p:ph idx="1" type="body"/>
          </p:nvPr>
        </p:nvSpPr>
        <p:spPr>
          <a:xfrm>
            <a:off x="182880" y="1371600"/>
            <a:ext cx="87782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95"/>
              <a:buFont typeface="Cambria"/>
              <a:buChar char="•"/>
            </a:pPr>
            <a:r>
              <a:rPr b="0" i="0" lang="en-US" sz="499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Thứ tự trước</a:t>
            </a:r>
            <a:endParaRPr/>
          </a:p>
          <a:p>
            <a:pPr indent="-457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Cambria"/>
              <a:buChar char="•"/>
            </a:pPr>
            <a:r>
              <a:rPr b="0" i="0" lang="en-US" sz="44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* + / 6 2 4 – 8 3</a:t>
            </a:r>
            <a:endParaRPr/>
          </a:p>
          <a:p>
            <a:pPr indent="-457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Cambria"/>
              <a:buChar char="•"/>
            </a:pPr>
            <a:r>
              <a:rPr b="0" i="0" lang="en-US" sz="44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Ký pháp tiền tố (PN)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95"/>
              <a:buFont typeface="Cambria"/>
              <a:buChar char="•"/>
            </a:pPr>
            <a:r>
              <a:rPr b="0" i="0" lang="en-US" sz="499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Thứ tự sau</a:t>
            </a:r>
            <a:endParaRPr/>
          </a:p>
          <a:p>
            <a:pPr indent="-457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Cambria"/>
              <a:buChar char="•"/>
            </a:pPr>
            <a:r>
              <a:rPr b="0" i="0" lang="en-US" sz="44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 2 / 4 + 8 3 - *</a:t>
            </a:r>
            <a:endParaRPr/>
          </a:p>
          <a:p>
            <a:pPr indent="-457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Cambria"/>
              <a:buChar char="•"/>
            </a:pPr>
            <a:r>
              <a:rPr b="0" i="0" lang="en-US" sz="44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Ký pháp hậu tố (RPN)</a:t>
            </a:r>
            <a:endParaRPr/>
          </a:p>
        </p:txBody>
      </p:sp>
      <p:sp>
        <p:nvSpPr>
          <p:cNvPr id="580" name="Google Shape;580;p46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581" name="Google Shape;581;p46"/>
          <p:cNvGrpSpPr/>
          <p:nvPr/>
        </p:nvGrpSpPr>
        <p:grpSpPr>
          <a:xfrm>
            <a:off x="9144000" y="1737360"/>
            <a:ext cx="5120640" cy="5218331"/>
            <a:chOff x="9144000" y="1737360"/>
            <a:chExt cx="5120640" cy="5218331"/>
          </a:xfrm>
        </p:grpSpPr>
        <p:cxnSp>
          <p:nvCxnSpPr>
            <p:cNvPr id="582" name="Google Shape;582;p46"/>
            <p:cNvCxnSpPr/>
            <p:nvPr/>
          </p:nvCxnSpPr>
          <p:spPr>
            <a:xfrm flipH="1">
              <a:off x="9509760" y="448056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10058400" y="448056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4" name="Google Shape;584;p46"/>
            <p:cNvCxnSpPr/>
            <p:nvPr/>
          </p:nvCxnSpPr>
          <p:spPr>
            <a:xfrm flipH="1">
              <a:off x="10058400" y="3200400"/>
              <a:ext cx="73152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10789920" y="3200400"/>
              <a:ext cx="91440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6" name="Google Shape;586;p46"/>
            <p:cNvCxnSpPr/>
            <p:nvPr/>
          </p:nvCxnSpPr>
          <p:spPr>
            <a:xfrm flipH="1">
              <a:off x="10789920" y="2103120"/>
              <a:ext cx="128016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12070080" y="2103120"/>
              <a:ext cx="128016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8" name="Google Shape;588;p46"/>
            <p:cNvCxnSpPr/>
            <p:nvPr/>
          </p:nvCxnSpPr>
          <p:spPr>
            <a:xfrm flipH="1">
              <a:off x="12801601" y="3200400"/>
              <a:ext cx="5486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13350241" y="3200400"/>
              <a:ext cx="5486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0" name="Google Shape;590;p46"/>
            <p:cNvSpPr/>
            <p:nvPr/>
          </p:nvSpPr>
          <p:spPr>
            <a:xfrm>
              <a:off x="9144000" y="521208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10241280" y="521208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9692640" y="4114800"/>
              <a:ext cx="73152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/</a:t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11338560" y="41148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10424160" y="2834640"/>
              <a:ext cx="73152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+</a:t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12435840" y="41148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13533120" y="4114800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12984480" y="2834640"/>
              <a:ext cx="73152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-</a:t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11704320" y="1737360"/>
              <a:ext cx="73152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*</a:t>
              </a:r>
              <a:endParaRPr/>
            </a:p>
          </p:txBody>
        </p:sp>
        <p:sp>
          <p:nvSpPr>
            <p:cNvPr id="599" name="Google Shape;599;p46"/>
            <p:cNvSpPr txBox="1"/>
            <p:nvPr/>
          </p:nvSpPr>
          <p:spPr>
            <a:xfrm>
              <a:off x="9875520" y="6309360"/>
              <a:ext cx="39821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(6 /  2 + 4) * (8 – 3)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7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Tính giá trị biểu thức PN và RPN</a:t>
            </a:r>
            <a:endParaRPr/>
          </a:p>
        </p:txBody>
      </p:sp>
      <p:sp>
        <p:nvSpPr>
          <p:cNvPr id="605" name="Google Shape;605;p47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606" name="Google Shape;606;p47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8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612" name="Google Shape;612;p48"/>
          <p:cNvGrpSpPr/>
          <p:nvPr/>
        </p:nvGrpSpPr>
        <p:grpSpPr>
          <a:xfrm>
            <a:off x="4389120" y="1188720"/>
            <a:ext cx="9875520" cy="731520"/>
            <a:chOff x="4389120" y="1188720"/>
            <a:chExt cx="9875520" cy="731520"/>
          </a:xfrm>
        </p:grpSpPr>
        <p:sp>
          <p:nvSpPr>
            <p:cNvPr id="613" name="Google Shape;613;p48"/>
            <p:cNvSpPr/>
            <p:nvPr/>
          </p:nvSpPr>
          <p:spPr>
            <a:xfrm>
              <a:off x="4389120" y="11887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486400" y="11887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6583680" y="11887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7680960" y="11887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8412480" y="11887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9144000" y="11887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10241280" y="11887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10972800" y="11887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11704320" y="11887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12801600" y="11887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13533120" y="11887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</p:grpSp>
      <p:sp>
        <p:nvSpPr>
          <p:cNvPr id="624" name="Google Shape;624;p48"/>
          <p:cNvSpPr txBox="1"/>
          <p:nvPr/>
        </p:nvSpPr>
        <p:spPr>
          <a:xfrm>
            <a:off x="4389120" y="274320"/>
            <a:ext cx="6768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max(gcd(sum(3,5),dif(14,2)),min(2,3))</a:t>
            </a:r>
            <a:endParaRPr/>
          </a:p>
        </p:txBody>
      </p:sp>
      <p:grpSp>
        <p:nvGrpSpPr>
          <p:cNvPr id="625" name="Google Shape;625;p48"/>
          <p:cNvGrpSpPr/>
          <p:nvPr/>
        </p:nvGrpSpPr>
        <p:grpSpPr>
          <a:xfrm>
            <a:off x="731520" y="3200400"/>
            <a:ext cx="5852161" cy="4206240"/>
            <a:chOff x="8229600" y="2468880"/>
            <a:chExt cx="5852161" cy="4206240"/>
          </a:xfrm>
        </p:grpSpPr>
        <p:cxnSp>
          <p:nvCxnSpPr>
            <p:cNvPr id="626" name="Google Shape;626;p48"/>
            <p:cNvCxnSpPr/>
            <p:nvPr/>
          </p:nvCxnSpPr>
          <p:spPr>
            <a:xfrm flipH="1">
              <a:off x="1024128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48"/>
            <p:cNvCxnSpPr/>
            <p:nvPr/>
          </p:nvCxnSpPr>
          <p:spPr>
            <a:xfrm>
              <a:off x="1170432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48"/>
            <p:cNvCxnSpPr/>
            <p:nvPr/>
          </p:nvCxnSpPr>
          <p:spPr>
            <a:xfrm flipH="1">
              <a:off x="914400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p48"/>
            <p:cNvCxnSpPr/>
            <p:nvPr/>
          </p:nvCxnSpPr>
          <p:spPr>
            <a:xfrm>
              <a:off x="1024128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48"/>
            <p:cNvCxnSpPr/>
            <p:nvPr/>
          </p:nvCxnSpPr>
          <p:spPr>
            <a:xfrm flipH="1">
              <a:off x="1261871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48"/>
            <p:cNvCxnSpPr/>
            <p:nvPr/>
          </p:nvCxnSpPr>
          <p:spPr>
            <a:xfrm>
              <a:off x="1316735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p48"/>
            <p:cNvCxnSpPr/>
            <p:nvPr/>
          </p:nvCxnSpPr>
          <p:spPr>
            <a:xfrm flipH="1">
              <a:off x="85953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3" name="Google Shape;633;p48"/>
            <p:cNvCxnSpPr/>
            <p:nvPr/>
          </p:nvCxnSpPr>
          <p:spPr>
            <a:xfrm>
              <a:off x="914400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4" name="Google Shape;634;p48"/>
            <p:cNvCxnSpPr/>
            <p:nvPr/>
          </p:nvCxnSpPr>
          <p:spPr>
            <a:xfrm flipH="1">
              <a:off x="1078992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5" name="Google Shape;635;p48"/>
            <p:cNvCxnSpPr/>
            <p:nvPr/>
          </p:nvCxnSpPr>
          <p:spPr>
            <a:xfrm>
              <a:off x="113385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6" name="Google Shape;636;p48"/>
            <p:cNvSpPr/>
            <p:nvPr/>
          </p:nvSpPr>
          <p:spPr>
            <a:xfrm>
              <a:off x="822960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932688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859536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1042416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1152144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1078992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969264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12252960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13350241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1261872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11155680" y="246888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</p:grpSp>
      <p:sp>
        <p:nvSpPr>
          <p:cNvPr id="647" name="Google Shape;647;p48"/>
          <p:cNvSpPr/>
          <p:nvPr/>
        </p:nvSpPr>
        <p:spPr>
          <a:xfrm rot="-488144">
            <a:off x="237898" y="1068026"/>
            <a:ext cx="3536560" cy="1029031"/>
          </a:xfrm>
          <a:prstGeom prst="roundRect">
            <a:avLst>
              <a:gd fmla="val 16667" name="adj"/>
            </a:avLst>
          </a:prstGeom>
          <a:noFill/>
          <a:ln cap="flat" cmpd="dbl" w="152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Ký pháp tiền tố</a:t>
            </a:r>
            <a:endParaRPr/>
          </a:p>
        </p:txBody>
      </p:sp>
      <p:grpSp>
        <p:nvGrpSpPr>
          <p:cNvPr id="648" name="Google Shape;648;p48"/>
          <p:cNvGrpSpPr/>
          <p:nvPr/>
        </p:nvGrpSpPr>
        <p:grpSpPr>
          <a:xfrm>
            <a:off x="6766560" y="2468880"/>
            <a:ext cx="6839560" cy="4813123"/>
            <a:chOff x="6766560" y="2468880"/>
            <a:chExt cx="6839560" cy="4813123"/>
          </a:xfrm>
        </p:grpSpPr>
        <p:sp>
          <p:nvSpPr>
            <p:cNvPr id="649" name="Google Shape;649;p48"/>
            <p:cNvSpPr/>
            <p:nvPr/>
          </p:nvSpPr>
          <p:spPr>
            <a:xfrm flipH="1" rot="5400000">
              <a:off x="6949440" y="2286000"/>
              <a:ext cx="3657600" cy="402336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dk2">
                <a:alpha val="49803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650" name="Google Shape;650;p48"/>
            <p:cNvSpPr/>
            <p:nvPr/>
          </p:nvSpPr>
          <p:spPr>
            <a:xfrm rot="-2111773">
              <a:off x="7248518" y="4260588"/>
              <a:ext cx="6607165" cy="1229707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Cambria"/>
                </a:rPr>
                <a:t>Duyệt cây theo thứ tự trước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Tính biểu thức tiền tố</a:t>
            </a:r>
            <a:endParaRPr/>
          </a:p>
        </p:txBody>
      </p:sp>
      <p:sp>
        <p:nvSpPr>
          <p:cNvPr id="656" name="Google Shape;656;p49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90" l="0" r="0" t="-312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657" name="Google Shape;657;p49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Tính biểu thức tiền tố</a:t>
            </a:r>
            <a:endParaRPr/>
          </a:p>
        </p:txBody>
      </p:sp>
      <p:sp>
        <p:nvSpPr>
          <p:cNvPr id="663" name="Google Shape;663;p50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4" name="Google Shape;664;p50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= ∅;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(∀token đọc từ phải qua trái)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(token là toán hạng) stack.push(token);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//token là hàm f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x = stack.top(); stack.pop();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y = stack.top(); stack.pop();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stack.push(f(x, y));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← stack.top();</a:t>
            </a:r>
            <a:endParaRPr b="0" i="0" sz="33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None/>
            </a:pPr>
            <a:r>
              <a:t/>
            </a:r>
            <a:endParaRPr b="0" i="0" sz="33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1"/>
          <p:cNvSpPr/>
          <p:nvPr/>
        </p:nvSpPr>
        <p:spPr>
          <a:xfrm rot="5400000">
            <a:off x="9966960" y="3657600"/>
            <a:ext cx="6035040" cy="1463040"/>
          </a:xfrm>
          <a:prstGeom prst="homePlate">
            <a:avLst>
              <a:gd fmla="val 22222" name="adj"/>
            </a:avLst>
          </a:pr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Stack</a:t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>
            <a:off x="3657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</a:t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>
            <a:off x="14630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gcd</a:t>
            </a:r>
            <a:endParaRPr/>
          </a:p>
        </p:txBody>
      </p:sp>
      <p:sp>
        <p:nvSpPr>
          <p:cNvPr id="672" name="Google Shape;672;p51"/>
          <p:cNvSpPr/>
          <p:nvPr/>
        </p:nvSpPr>
        <p:spPr>
          <a:xfrm>
            <a:off x="256032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</a:t>
            </a:r>
            <a:endParaRPr/>
          </a:p>
        </p:txBody>
      </p:sp>
      <p:sp>
        <p:nvSpPr>
          <p:cNvPr id="673" name="Google Shape;673;p51"/>
          <p:cNvSpPr/>
          <p:nvPr/>
        </p:nvSpPr>
        <p:spPr>
          <a:xfrm>
            <a:off x="365760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674" name="Google Shape;674;p51"/>
          <p:cNvSpPr/>
          <p:nvPr/>
        </p:nvSpPr>
        <p:spPr>
          <a:xfrm>
            <a:off x="43891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675" name="Google Shape;675;p51"/>
          <p:cNvSpPr/>
          <p:nvPr/>
        </p:nvSpPr>
        <p:spPr>
          <a:xfrm>
            <a:off x="51206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dif</a:t>
            </a:r>
            <a:endParaRPr/>
          </a:p>
        </p:txBody>
      </p:sp>
      <p:sp>
        <p:nvSpPr>
          <p:cNvPr id="676" name="Google Shape;676;p51"/>
          <p:cNvSpPr/>
          <p:nvPr/>
        </p:nvSpPr>
        <p:spPr>
          <a:xfrm>
            <a:off x="62179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/>
          </a:p>
        </p:txBody>
      </p:sp>
      <p:sp>
        <p:nvSpPr>
          <p:cNvPr id="677" name="Google Shape;677;p51"/>
          <p:cNvSpPr/>
          <p:nvPr/>
        </p:nvSpPr>
        <p:spPr>
          <a:xfrm>
            <a:off x="694944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678" name="Google Shape;678;p51"/>
          <p:cNvSpPr/>
          <p:nvPr/>
        </p:nvSpPr>
        <p:spPr>
          <a:xfrm>
            <a:off x="76809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</a:t>
            </a:r>
            <a:endParaRPr/>
          </a:p>
        </p:txBody>
      </p:sp>
      <p:sp>
        <p:nvSpPr>
          <p:cNvPr id="679" name="Google Shape;679;p51"/>
          <p:cNvSpPr/>
          <p:nvPr/>
        </p:nvSpPr>
        <p:spPr>
          <a:xfrm>
            <a:off x="877824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680" name="Google Shape;680;p51"/>
          <p:cNvSpPr/>
          <p:nvPr/>
        </p:nvSpPr>
        <p:spPr>
          <a:xfrm>
            <a:off x="950976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681" name="Google Shape;681;p51"/>
          <p:cNvSpPr txBox="1"/>
          <p:nvPr/>
        </p:nvSpPr>
        <p:spPr>
          <a:xfrm>
            <a:off x="365760" y="0"/>
            <a:ext cx="6768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max(gcd(sum(3,5),dif(14,2)),min(2,3))</a:t>
            </a:r>
            <a:endParaRPr/>
          </a:p>
        </p:txBody>
      </p:sp>
      <p:grpSp>
        <p:nvGrpSpPr>
          <p:cNvPr id="682" name="Google Shape;682;p51"/>
          <p:cNvGrpSpPr/>
          <p:nvPr/>
        </p:nvGrpSpPr>
        <p:grpSpPr>
          <a:xfrm>
            <a:off x="365760" y="2468880"/>
            <a:ext cx="5852161" cy="4206240"/>
            <a:chOff x="8229600" y="2468880"/>
            <a:chExt cx="5852161" cy="4206240"/>
          </a:xfrm>
        </p:grpSpPr>
        <p:cxnSp>
          <p:nvCxnSpPr>
            <p:cNvPr id="683" name="Google Shape;683;p51"/>
            <p:cNvCxnSpPr/>
            <p:nvPr/>
          </p:nvCxnSpPr>
          <p:spPr>
            <a:xfrm flipH="1">
              <a:off x="1024128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51"/>
            <p:cNvCxnSpPr/>
            <p:nvPr/>
          </p:nvCxnSpPr>
          <p:spPr>
            <a:xfrm>
              <a:off x="1170432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p51"/>
            <p:cNvCxnSpPr/>
            <p:nvPr/>
          </p:nvCxnSpPr>
          <p:spPr>
            <a:xfrm flipH="1">
              <a:off x="914400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p51"/>
            <p:cNvCxnSpPr/>
            <p:nvPr/>
          </p:nvCxnSpPr>
          <p:spPr>
            <a:xfrm>
              <a:off x="1024128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p51"/>
            <p:cNvCxnSpPr/>
            <p:nvPr/>
          </p:nvCxnSpPr>
          <p:spPr>
            <a:xfrm flipH="1">
              <a:off x="1261871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8" name="Google Shape;688;p51"/>
            <p:cNvCxnSpPr/>
            <p:nvPr/>
          </p:nvCxnSpPr>
          <p:spPr>
            <a:xfrm>
              <a:off x="1316735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9" name="Google Shape;689;p51"/>
            <p:cNvCxnSpPr/>
            <p:nvPr/>
          </p:nvCxnSpPr>
          <p:spPr>
            <a:xfrm flipH="1">
              <a:off x="85953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0" name="Google Shape;690;p51"/>
            <p:cNvCxnSpPr/>
            <p:nvPr/>
          </p:nvCxnSpPr>
          <p:spPr>
            <a:xfrm>
              <a:off x="914400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51"/>
            <p:cNvCxnSpPr/>
            <p:nvPr/>
          </p:nvCxnSpPr>
          <p:spPr>
            <a:xfrm flipH="1">
              <a:off x="1078992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51"/>
            <p:cNvCxnSpPr/>
            <p:nvPr/>
          </p:nvCxnSpPr>
          <p:spPr>
            <a:xfrm>
              <a:off x="113385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3" name="Google Shape;693;p51"/>
            <p:cNvSpPr/>
            <p:nvPr/>
          </p:nvSpPr>
          <p:spPr>
            <a:xfrm>
              <a:off x="822960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932688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859536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1042416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1152144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1078992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969264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12252960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13350241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1261872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11155680" y="246888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</p:grpSp>
      <p:sp>
        <p:nvSpPr>
          <p:cNvPr id="704" name="Google Shape;704;p51"/>
          <p:cNvSpPr txBox="1"/>
          <p:nvPr/>
        </p:nvSpPr>
        <p:spPr>
          <a:xfrm>
            <a:off x="13716000" y="1371600"/>
            <a:ext cx="71199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2"/>
          <p:cNvSpPr/>
          <p:nvPr/>
        </p:nvSpPr>
        <p:spPr>
          <a:xfrm rot="5400000">
            <a:off x="9966960" y="3657600"/>
            <a:ext cx="6035040" cy="1463040"/>
          </a:xfrm>
          <a:prstGeom prst="homePlate">
            <a:avLst>
              <a:gd fmla="val 22222" name="adj"/>
            </a:avLst>
          </a:pr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Stack</a:t>
            </a:r>
            <a:endParaRPr/>
          </a:p>
        </p:txBody>
      </p:sp>
      <p:sp>
        <p:nvSpPr>
          <p:cNvPr id="710" name="Google Shape;710;p52"/>
          <p:cNvSpPr/>
          <p:nvPr/>
        </p:nvSpPr>
        <p:spPr>
          <a:xfrm>
            <a:off x="3657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</a:t>
            </a:r>
            <a:endParaRPr/>
          </a:p>
        </p:txBody>
      </p:sp>
      <p:sp>
        <p:nvSpPr>
          <p:cNvPr id="711" name="Google Shape;711;p52"/>
          <p:cNvSpPr/>
          <p:nvPr/>
        </p:nvSpPr>
        <p:spPr>
          <a:xfrm>
            <a:off x="14630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gcd</a:t>
            </a:r>
            <a:endParaRPr/>
          </a:p>
        </p:txBody>
      </p:sp>
      <p:sp>
        <p:nvSpPr>
          <p:cNvPr id="712" name="Google Shape;712;p52"/>
          <p:cNvSpPr/>
          <p:nvPr/>
        </p:nvSpPr>
        <p:spPr>
          <a:xfrm>
            <a:off x="256032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</a:t>
            </a:r>
            <a:endParaRPr/>
          </a:p>
        </p:txBody>
      </p:sp>
      <p:sp>
        <p:nvSpPr>
          <p:cNvPr id="713" name="Google Shape;713;p52"/>
          <p:cNvSpPr/>
          <p:nvPr/>
        </p:nvSpPr>
        <p:spPr>
          <a:xfrm>
            <a:off x="365760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714" name="Google Shape;714;p52"/>
          <p:cNvSpPr/>
          <p:nvPr/>
        </p:nvSpPr>
        <p:spPr>
          <a:xfrm>
            <a:off x="43891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715" name="Google Shape;715;p52"/>
          <p:cNvSpPr/>
          <p:nvPr/>
        </p:nvSpPr>
        <p:spPr>
          <a:xfrm>
            <a:off x="51206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dif</a:t>
            </a:r>
            <a:endParaRPr/>
          </a:p>
        </p:txBody>
      </p:sp>
      <p:sp>
        <p:nvSpPr>
          <p:cNvPr id="716" name="Google Shape;716;p52"/>
          <p:cNvSpPr/>
          <p:nvPr/>
        </p:nvSpPr>
        <p:spPr>
          <a:xfrm>
            <a:off x="62179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/>
          </a:p>
        </p:txBody>
      </p:sp>
      <p:sp>
        <p:nvSpPr>
          <p:cNvPr id="717" name="Google Shape;717;p52"/>
          <p:cNvSpPr/>
          <p:nvPr/>
        </p:nvSpPr>
        <p:spPr>
          <a:xfrm>
            <a:off x="694944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718" name="Google Shape;718;p52"/>
          <p:cNvSpPr/>
          <p:nvPr/>
        </p:nvSpPr>
        <p:spPr>
          <a:xfrm>
            <a:off x="76809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</a:t>
            </a:r>
            <a:endParaRPr/>
          </a:p>
        </p:txBody>
      </p:sp>
      <p:sp>
        <p:nvSpPr>
          <p:cNvPr id="719" name="Google Shape;719;p52"/>
          <p:cNvSpPr/>
          <p:nvPr/>
        </p:nvSpPr>
        <p:spPr>
          <a:xfrm>
            <a:off x="12618720" y="5212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720" name="Google Shape;720;p52"/>
          <p:cNvSpPr/>
          <p:nvPr/>
        </p:nvSpPr>
        <p:spPr>
          <a:xfrm>
            <a:off x="12618720" y="61264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721" name="Google Shape;721;p52"/>
          <p:cNvSpPr txBox="1"/>
          <p:nvPr/>
        </p:nvSpPr>
        <p:spPr>
          <a:xfrm>
            <a:off x="365760" y="0"/>
            <a:ext cx="6768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max(gcd(sum(3,5),dif(14,2)),min(2,3))</a:t>
            </a:r>
            <a:endParaRPr/>
          </a:p>
        </p:txBody>
      </p:sp>
      <p:grpSp>
        <p:nvGrpSpPr>
          <p:cNvPr id="722" name="Google Shape;722;p52"/>
          <p:cNvGrpSpPr/>
          <p:nvPr/>
        </p:nvGrpSpPr>
        <p:grpSpPr>
          <a:xfrm>
            <a:off x="365760" y="2468880"/>
            <a:ext cx="5852161" cy="4206240"/>
            <a:chOff x="8229600" y="2468880"/>
            <a:chExt cx="5852161" cy="4206240"/>
          </a:xfrm>
        </p:grpSpPr>
        <p:cxnSp>
          <p:nvCxnSpPr>
            <p:cNvPr id="723" name="Google Shape;723;p52"/>
            <p:cNvCxnSpPr/>
            <p:nvPr/>
          </p:nvCxnSpPr>
          <p:spPr>
            <a:xfrm flipH="1">
              <a:off x="1024128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4" name="Google Shape;724;p52"/>
            <p:cNvCxnSpPr/>
            <p:nvPr/>
          </p:nvCxnSpPr>
          <p:spPr>
            <a:xfrm>
              <a:off x="1170432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5" name="Google Shape;725;p52"/>
            <p:cNvCxnSpPr/>
            <p:nvPr/>
          </p:nvCxnSpPr>
          <p:spPr>
            <a:xfrm flipH="1">
              <a:off x="914400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6" name="Google Shape;726;p52"/>
            <p:cNvCxnSpPr/>
            <p:nvPr/>
          </p:nvCxnSpPr>
          <p:spPr>
            <a:xfrm>
              <a:off x="1024128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7" name="Google Shape;727;p52"/>
            <p:cNvCxnSpPr/>
            <p:nvPr/>
          </p:nvCxnSpPr>
          <p:spPr>
            <a:xfrm flipH="1">
              <a:off x="1261871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8" name="Google Shape;728;p52"/>
            <p:cNvCxnSpPr/>
            <p:nvPr/>
          </p:nvCxnSpPr>
          <p:spPr>
            <a:xfrm>
              <a:off x="1316735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9" name="Google Shape;729;p52"/>
            <p:cNvCxnSpPr/>
            <p:nvPr/>
          </p:nvCxnSpPr>
          <p:spPr>
            <a:xfrm flipH="1">
              <a:off x="85953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0" name="Google Shape;730;p52"/>
            <p:cNvCxnSpPr/>
            <p:nvPr/>
          </p:nvCxnSpPr>
          <p:spPr>
            <a:xfrm>
              <a:off x="914400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1" name="Google Shape;731;p52"/>
            <p:cNvCxnSpPr/>
            <p:nvPr/>
          </p:nvCxnSpPr>
          <p:spPr>
            <a:xfrm flipH="1">
              <a:off x="1078992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2" name="Google Shape;732;p52"/>
            <p:cNvCxnSpPr/>
            <p:nvPr/>
          </p:nvCxnSpPr>
          <p:spPr>
            <a:xfrm>
              <a:off x="113385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3" name="Google Shape;733;p52"/>
            <p:cNvSpPr/>
            <p:nvPr/>
          </p:nvSpPr>
          <p:spPr>
            <a:xfrm>
              <a:off x="822960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734" name="Google Shape;734;p52"/>
            <p:cNvSpPr/>
            <p:nvPr/>
          </p:nvSpPr>
          <p:spPr>
            <a:xfrm>
              <a:off x="932688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735" name="Google Shape;735;p52"/>
            <p:cNvSpPr/>
            <p:nvPr/>
          </p:nvSpPr>
          <p:spPr>
            <a:xfrm>
              <a:off x="859536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736" name="Google Shape;736;p52"/>
            <p:cNvSpPr/>
            <p:nvPr/>
          </p:nvSpPr>
          <p:spPr>
            <a:xfrm>
              <a:off x="1042416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737" name="Google Shape;737;p52"/>
            <p:cNvSpPr/>
            <p:nvPr/>
          </p:nvSpPr>
          <p:spPr>
            <a:xfrm>
              <a:off x="1152144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738" name="Google Shape;738;p52"/>
            <p:cNvSpPr/>
            <p:nvPr/>
          </p:nvSpPr>
          <p:spPr>
            <a:xfrm>
              <a:off x="1078992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739" name="Google Shape;739;p52"/>
            <p:cNvSpPr/>
            <p:nvPr/>
          </p:nvSpPr>
          <p:spPr>
            <a:xfrm>
              <a:off x="969264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12252960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13350241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742" name="Google Shape;742;p52"/>
            <p:cNvSpPr/>
            <p:nvPr/>
          </p:nvSpPr>
          <p:spPr>
            <a:xfrm>
              <a:off x="1261872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11155680" y="246888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</p:grpSp>
      <p:sp>
        <p:nvSpPr>
          <p:cNvPr id="744" name="Google Shape;744;p52"/>
          <p:cNvSpPr txBox="1"/>
          <p:nvPr/>
        </p:nvSpPr>
        <p:spPr>
          <a:xfrm>
            <a:off x="13716000" y="1371600"/>
            <a:ext cx="71199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top</a:t>
            </a:r>
            <a:endParaRPr/>
          </a:p>
        </p:txBody>
      </p:sp>
      <p:sp>
        <p:nvSpPr>
          <p:cNvPr id="745" name="Google Shape;745;p52"/>
          <p:cNvSpPr/>
          <p:nvPr/>
        </p:nvSpPr>
        <p:spPr>
          <a:xfrm>
            <a:off x="12070080" y="640080"/>
            <a:ext cx="54864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126187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3"/>
          <p:cNvSpPr/>
          <p:nvPr/>
        </p:nvSpPr>
        <p:spPr>
          <a:xfrm rot="5400000">
            <a:off x="9966960" y="3657600"/>
            <a:ext cx="6035040" cy="1463040"/>
          </a:xfrm>
          <a:prstGeom prst="homePlate">
            <a:avLst>
              <a:gd fmla="val 22222" name="adj"/>
            </a:avLst>
          </a:pr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Stack</a:t>
            </a:r>
            <a:endParaRPr/>
          </a:p>
        </p:txBody>
      </p:sp>
      <p:sp>
        <p:nvSpPr>
          <p:cNvPr id="752" name="Google Shape;752;p53"/>
          <p:cNvSpPr/>
          <p:nvPr/>
        </p:nvSpPr>
        <p:spPr>
          <a:xfrm>
            <a:off x="3657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</a:t>
            </a:r>
            <a:endParaRPr/>
          </a:p>
        </p:txBody>
      </p:sp>
      <p:sp>
        <p:nvSpPr>
          <p:cNvPr id="753" name="Google Shape;753;p53"/>
          <p:cNvSpPr/>
          <p:nvPr/>
        </p:nvSpPr>
        <p:spPr>
          <a:xfrm>
            <a:off x="14630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gcd</a:t>
            </a:r>
            <a:endParaRPr/>
          </a:p>
        </p:txBody>
      </p:sp>
      <p:sp>
        <p:nvSpPr>
          <p:cNvPr id="754" name="Google Shape;754;p53"/>
          <p:cNvSpPr/>
          <p:nvPr/>
        </p:nvSpPr>
        <p:spPr>
          <a:xfrm>
            <a:off x="256032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</a:t>
            </a:r>
            <a:endParaRPr/>
          </a:p>
        </p:txBody>
      </p:sp>
      <p:sp>
        <p:nvSpPr>
          <p:cNvPr id="755" name="Google Shape;755;p53"/>
          <p:cNvSpPr/>
          <p:nvPr/>
        </p:nvSpPr>
        <p:spPr>
          <a:xfrm>
            <a:off x="365760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756" name="Google Shape;756;p53"/>
          <p:cNvSpPr/>
          <p:nvPr/>
        </p:nvSpPr>
        <p:spPr>
          <a:xfrm>
            <a:off x="43891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757" name="Google Shape;757;p53"/>
          <p:cNvSpPr/>
          <p:nvPr/>
        </p:nvSpPr>
        <p:spPr>
          <a:xfrm>
            <a:off x="51206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dif</a:t>
            </a:r>
            <a:endParaRPr/>
          </a:p>
        </p:txBody>
      </p:sp>
      <p:sp>
        <p:nvSpPr>
          <p:cNvPr id="758" name="Google Shape;758;p53"/>
          <p:cNvSpPr/>
          <p:nvPr/>
        </p:nvSpPr>
        <p:spPr>
          <a:xfrm>
            <a:off x="62179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/>
          </a:p>
        </p:txBody>
      </p:sp>
      <p:sp>
        <p:nvSpPr>
          <p:cNvPr id="759" name="Google Shape;759;p53"/>
          <p:cNvSpPr/>
          <p:nvPr/>
        </p:nvSpPr>
        <p:spPr>
          <a:xfrm>
            <a:off x="694944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760" name="Google Shape;760;p53"/>
          <p:cNvSpPr txBox="1"/>
          <p:nvPr/>
        </p:nvSpPr>
        <p:spPr>
          <a:xfrm>
            <a:off x="365760" y="0"/>
            <a:ext cx="6768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max(gcd(sum(3,5),dif(14,2)),min(2,3))</a:t>
            </a:r>
            <a:endParaRPr/>
          </a:p>
        </p:txBody>
      </p:sp>
      <p:grpSp>
        <p:nvGrpSpPr>
          <p:cNvPr id="761" name="Google Shape;761;p53"/>
          <p:cNvGrpSpPr/>
          <p:nvPr/>
        </p:nvGrpSpPr>
        <p:grpSpPr>
          <a:xfrm>
            <a:off x="365760" y="2468880"/>
            <a:ext cx="5852161" cy="4206240"/>
            <a:chOff x="8229600" y="2468880"/>
            <a:chExt cx="5852161" cy="4206240"/>
          </a:xfrm>
        </p:grpSpPr>
        <p:cxnSp>
          <p:nvCxnSpPr>
            <p:cNvPr id="762" name="Google Shape;762;p53"/>
            <p:cNvCxnSpPr/>
            <p:nvPr/>
          </p:nvCxnSpPr>
          <p:spPr>
            <a:xfrm flipH="1">
              <a:off x="1024128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3" name="Google Shape;763;p53"/>
            <p:cNvCxnSpPr/>
            <p:nvPr/>
          </p:nvCxnSpPr>
          <p:spPr>
            <a:xfrm>
              <a:off x="1170432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4" name="Google Shape;764;p53"/>
            <p:cNvCxnSpPr/>
            <p:nvPr/>
          </p:nvCxnSpPr>
          <p:spPr>
            <a:xfrm flipH="1">
              <a:off x="914400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5" name="Google Shape;765;p53"/>
            <p:cNvCxnSpPr/>
            <p:nvPr/>
          </p:nvCxnSpPr>
          <p:spPr>
            <a:xfrm>
              <a:off x="1024128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6" name="Google Shape;766;p53"/>
            <p:cNvCxnSpPr/>
            <p:nvPr/>
          </p:nvCxnSpPr>
          <p:spPr>
            <a:xfrm flipH="1">
              <a:off x="1261871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7" name="Google Shape;767;p53"/>
            <p:cNvCxnSpPr/>
            <p:nvPr/>
          </p:nvCxnSpPr>
          <p:spPr>
            <a:xfrm>
              <a:off x="1316735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8" name="Google Shape;768;p53"/>
            <p:cNvCxnSpPr/>
            <p:nvPr/>
          </p:nvCxnSpPr>
          <p:spPr>
            <a:xfrm flipH="1">
              <a:off x="85953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9" name="Google Shape;769;p53"/>
            <p:cNvCxnSpPr/>
            <p:nvPr/>
          </p:nvCxnSpPr>
          <p:spPr>
            <a:xfrm>
              <a:off x="914400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0" name="Google Shape;770;p53"/>
            <p:cNvCxnSpPr/>
            <p:nvPr/>
          </p:nvCxnSpPr>
          <p:spPr>
            <a:xfrm flipH="1">
              <a:off x="1078992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53"/>
            <p:cNvCxnSpPr/>
            <p:nvPr/>
          </p:nvCxnSpPr>
          <p:spPr>
            <a:xfrm>
              <a:off x="113385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2" name="Google Shape;772;p53"/>
            <p:cNvSpPr/>
            <p:nvPr/>
          </p:nvSpPr>
          <p:spPr>
            <a:xfrm>
              <a:off x="822960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932688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859536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1042416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1152144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1078992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969264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12252960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13350241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1261872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11155680" y="246888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</p:grpSp>
      <p:sp>
        <p:nvSpPr>
          <p:cNvPr id="783" name="Google Shape;783;p53"/>
          <p:cNvSpPr txBox="1"/>
          <p:nvPr/>
        </p:nvSpPr>
        <p:spPr>
          <a:xfrm>
            <a:off x="13716000" y="1371600"/>
            <a:ext cx="71199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top</a:t>
            </a:r>
            <a:endParaRPr/>
          </a:p>
        </p:txBody>
      </p:sp>
      <p:sp>
        <p:nvSpPr>
          <p:cNvPr id="784" name="Google Shape;784;p53"/>
          <p:cNvSpPr/>
          <p:nvPr/>
        </p:nvSpPr>
        <p:spPr>
          <a:xfrm>
            <a:off x="12618720" y="61264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Biểu diễn cây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95"/>
              <a:buFont typeface="Cambria"/>
              <a:buChar char="•"/>
            </a:pPr>
            <a:r>
              <a:rPr b="0" i="0" lang="en-US" sz="499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Nút: Bản ghi chứa các thông tin</a:t>
            </a:r>
            <a:endParaRPr/>
          </a:p>
          <a:p>
            <a:pPr indent="-457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Cambria"/>
              <a:buChar char="•"/>
            </a:pPr>
            <a:r>
              <a:rPr b="0" i="0" lang="en-US" sz="44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Dữ liệu trong nút</a:t>
            </a:r>
            <a:endParaRPr/>
          </a:p>
          <a:p>
            <a:pPr indent="-457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Cambria"/>
              <a:buChar char="•"/>
            </a:pPr>
            <a:r>
              <a:rPr b="0" i="0" lang="en-US" sz="44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 trỏ tới nút cha</a:t>
            </a:r>
            <a:endParaRPr/>
          </a:p>
          <a:p>
            <a:pPr indent="-4572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0"/>
              <a:buFont typeface="Cambria"/>
              <a:buChar char="•"/>
            </a:pPr>
            <a:r>
              <a:rPr b="0" i="0" lang="en-US" sz="44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Danh sách con trỏ tới các nút con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95"/>
              <a:buFont typeface="Cambria"/>
              <a:buChar char="•"/>
            </a:pPr>
            <a:r>
              <a:rPr b="0" i="0" lang="en-US" sz="499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Kiểu biểu diễn parent pointers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95"/>
              <a:buFont typeface="Cambria"/>
              <a:buChar char="•"/>
            </a:pPr>
            <a:r>
              <a:rPr b="0" i="0" lang="en-US" sz="499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Kiểu biểu diễn left child – right sibling</a:t>
            </a:r>
            <a:endParaRPr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4"/>
          <p:cNvSpPr/>
          <p:nvPr/>
        </p:nvSpPr>
        <p:spPr>
          <a:xfrm rot="5400000">
            <a:off x="9966960" y="3657600"/>
            <a:ext cx="6035040" cy="1463040"/>
          </a:xfrm>
          <a:prstGeom prst="homePlate">
            <a:avLst>
              <a:gd fmla="val 22222" name="adj"/>
            </a:avLst>
          </a:pr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Stack</a:t>
            </a:r>
            <a:endParaRPr/>
          </a:p>
        </p:txBody>
      </p:sp>
      <p:sp>
        <p:nvSpPr>
          <p:cNvPr id="790" name="Google Shape;790;p54"/>
          <p:cNvSpPr/>
          <p:nvPr/>
        </p:nvSpPr>
        <p:spPr>
          <a:xfrm>
            <a:off x="3657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</a:t>
            </a:r>
            <a:endParaRPr/>
          </a:p>
        </p:txBody>
      </p:sp>
      <p:sp>
        <p:nvSpPr>
          <p:cNvPr id="791" name="Google Shape;791;p54"/>
          <p:cNvSpPr/>
          <p:nvPr/>
        </p:nvSpPr>
        <p:spPr>
          <a:xfrm>
            <a:off x="14630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gcd</a:t>
            </a:r>
            <a:endParaRPr/>
          </a:p>
        </p:txBody>
      </p:sp>
      <p:sp>
        <p:nvSpPr>
          <p:cNvPr id="792" name="Google Shape;792;p54"/>
          <p:cNvSpPr/>
          <p:nvPr/>
        </p:nvSpPr>
        <p:spPr>
          <a:xfrm>
            <a:off x="256032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</a:t>
            </a:r>
            <a:endParaRPr/>
          </a:p>
        </p:txBody>
      </p:sp>
      <p:sp>
        <p:nvSpPr>
          <p:cNvPr id="793" name="Google Shape;793;p54"/>
          <p:cNvSpPr/>
          <p:nvPr/>
        </p:nvSpPr>
        <p:spPr>
          <a:xfrm>
            <a:off x="365760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794" name="Google Shape;794;p54"/>
          <p:cNvSpPr/>
          <p:nvPr/>
        </p:nvSpPr>
        <p:spPr>
          <a:xfrm>
            <a:off x="43891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795" name="Google Shape;795;p54"/>
          <p:cNvSpPr/>
          <p:nvPr/>
        </p:nvSpPr>
        <p:spPr>
          <a:xfrm>
            <a:off x="51206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dif</a:t>
            </a:r>
            <a:endParaRPr/>
          </a:p>
        </p:txBody>
      </p:sp>
      <p:sp>
        <p:nvSpPr>
          <p:cNvPr id="796" name="Google Shape;796;p54"/>
          <p:cNvSpPr txBox="1"/>
          <p:nvPr/>
        </p:nvSpPr>
        <p:spPr>
          <a:xfrm>
            <a:off x="365760" y="0"/>
            <a:ext cx="6768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max(gcd(sum(3,5),dif(14,2)),min(2,3))</a:t>
            </a:r>
            <a:endParaRPr/>
          </a:p>
        </p:txBody>
      </p:sp>
      <p:grpSp>
        <p:nvGrpSpPr>
          <p:cNvPr id="797" name="Google Shape;797;p54"/>
          <p:cNvGrpSpPr/>
          <p:nvPr/>
        </p:nvGrpSpPr>
        <p:grpSpPr>
          <a:xfrm>
            <a:off x="365760" y="2468880"/>
            <a:ext cx="5852161" cy="4206240"/>
            <a:chOff x="8229600" y="2468880"/>
            <a:chExt cx="5852161" cy="4206240"/>
          </a:xfrm>
        </p:grpSpPr>
        <p:cxnSp>
          <p:nvCxnSpPr>
            <p:cNvPr id="798" name="Google Shape;798;p54"/>
            <p:cNvCxnSpPr/>
            <p:nvPr/>
          </p:nvCxnSpPr>
          <p:spPr>
            <a:xfrm flipH="1">
              <a:off x="1024128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9" name="Google Shape;799;p54"/>
            <p:cNvCxnSpPr/>
            <p:nvPr/>
          </p:nvCxnSpPr>
          <p:spPr>
            <a:xfrm>
              <a:off x="1170432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0" name="Google Shape;800;p54"/>
            <p:cNvCxnSpPr/>
            <p:nvPr/>
          </p:nvCxnSpPr>
          <p:spPr>
            <a:xfrm flipH="1">
              <a:off x="914400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1" name="Google Shape;801;p54"/>
            <p:cNvCxnSpPr/>
            <p:nvPr/>
          </p:nvCxnSpPr>
          <p:spPr>
            <a:xfrm>
              <a:off x="1024128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2" name="Google Shape;802;p54"/>
            <p:cNvCxnSpPr/>
            <p:nvPr/>
          </p:nvCxnSpPr>
          <p:spPr>
            <a:xfrm flipH="1">
              <a:off x="1261871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3" name="Google Shape;803;p54"/>
            <p:cNvCxnSpPr/>
            <p:nvPr/>
          </p:nvCxnSpPr>
          <p:spPr>
            <a:xfrm>
              <a:off x="1316735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4" name="Google Shape;804;p54"/>
            <p:cNvCxnSpPr/>
            <p:nvPr/>
          </p:nvCxnSpPr>
          <p:spPr>
            <a:xfrm flipH="1">
              <a:off x="85953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5" name="Google Shape;805;p54"/>
            <p:cNvCxnSpPr/>
            <p:nvPr/>
          </p:nvCxnSpPr>
          <p:spPr>
            <a:xfrm>
              <a:off x="914400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6" name="Google Shape;806;p54"/>
            <p:cNvCxnSpPr/>
            <p:nvPr/>
          </p:nvCxnSpPr>
          <p:spPr>
            <a:xfrm flipH="1">
              <a:off x="1078992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7" name="Google Shape;807;p54"/>
            <p:cNvCxnSpPr/>
            <p:nvPr/>
          </p:nvCxnSpPr>
          <p:spPr>
            <a:xfrm>
              <a:off x="113385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8" name="Google Shape;808;p54"/>
            <p:cNvSpPr/>
            <p:nvPr/>
          </p:nvSpPr>
          <p:spPr>
            <a:xfrm>
              <a:off x="822960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932688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859536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1042416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1152144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1078992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969264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12252960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13350241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817" name="Google Shape;817;p54"/>
            <p:cNvSpPr/>
            <p:nvPr/>
          </p:nvSpPr>
          <p:spPr>
            <a:xfrm>
              <a:off x="1261872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11155680" y="246888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</p:grpSp>
      <p:sp>
        <p:nvSpPr>
          <p:cNvPr id="819" name="Google Shape;819;p54"/>
          <p:cNvSpPr txBox="1"/>
          <p:nvPr/>
        </p:nvSpPr>
        <p:spPr>
          <a:xfrm>
            <a:off x="13716000" y="1371600"/>
            <a:ext cx="71199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top</a:t>
            </a:r>
            <a:endParaRPr/>
          </a:p>
        </p:txBody>
      </p:sp>
      <p:sp>
        <p:nvSpPr>
          <p:cNvPr id="820" name="Google Shape;820;p54"/>
          <p:cNvSpPr/>
          <p:nvPr/>
        </p:nvSpPr>
        <p:spPr>
          <a:xfrm>
            <a:off x="12618720" y="61264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821" name="Google Shape;821;p54"/>
          <p:cNvSpPr/>
          <p:nvPr/>
        </p:nvSpPr>
        <p:spPr>
          <a:xfrm>
            <a:off x="12070080" y="640080"/>
            <a:ext cx="54864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/>
          </a:p>
        </p:txBody>
      </p:sp>
      <p:sp>
        <p:nvSpPr>
          <p:cNvPr id="822" name="Google Shape;822;p54"/>
          <p:cNvSpPr/>
          <p:nvPr/>
        </p:nvSpPr>
        <p:spPr>
          <a:xfrm>
            <a:off x="12618720" y="42976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14</a:t>
            </a:r>
            <a:endParaRPr/>
          </a:p>
        </p:txBody>
      </p:sp>
      <p:sp>
        <p:nvSpPr>
          <p:cNvPr id="823" name="Google Shape;823;p54"/>
          <p:cNvSpPr/>
          <p:nvPr/>
        </p:nvSpPr>
        <p:spPr>
          <a:xfrm>
            <a:off x="12618720" y="5212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824" name="Google Shape;824;p54"/>
          <p:cNvSpPr/>
          <p:nvPr/>
        </p:nvSpPr>
        <p:spPr>
          <a:xfrm>
            <a:off x="126187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5"/>
          <p:cNvSpPr/>
          <p:nvPr/>
        </p:nvSpPr>
        <p:spPr>
          <a:xfrm rot="5400000">
            <a:off x="9966960" y="3657600"/>
            <a:ext cx="6035040" cy="1463040"/>
          </a:xfrm>
          <a:prstGeom prst="homePlate">
            <a:avLst>
              <a:gd fmla="val 22222" name="adj"/>
            </a:avLst>
          </a:pr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Stack</a:t>
            </a:r>
            <a:endParaRPr/>
          </a:p>
        </p:txBody>
      </p:sp>
      <p:sp>
        <p:nvSpPr>
          <p:cNvPr id="830" name="Google Shape;830;p55"/>
          <p:cNvSpPr/>
          <p:nvPr/>
        </p:nvSpPr>
        <p:spPr>
          <a:xfrm>
            <a:off x="3657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</a:t>
            </a:r>
            <a:endParaRPr/>
          </a:p>
        </p:txBody>
      </p:sp>
      <p:sp>
        <p:nvSpPr>
          <p:cNvPr id="831" name="Google Shape;831;p55"/>
          <p:cNvSpPr/>
          <p:nvPr/>
        </p:nvSpPr>
        <p:spPr>
          <a:xfrm>
            <a:off x="14630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gcd</a:t>
            </a:r>
            <a:endParaRPr/>
          </a:p>
        </p:txBody>
      </p:sp>
      <p:sp>
        <p:nvSpPr>
          <p:cNvPr id="832" name="Google Shape;832;p55"/>
          <p:cNvSpPr/>
          <p:nvPr/>
        </p:nvSpPr>
        <p:spPr>
          <a:xfrm>
            <a:off x="256032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</a:t>
            </a:r>
            <a:endParaRPr/>
          </a:p>
        </p:txBody>
      </p:sp>
      <p:sp>
        <p:nvSpPr>
          <p:cNvPr id="833" name="Google Shape;833;p55"/>
          <p:cNvSpPr/>
          <p:nvPr/>
        </p:nvSpPr>
        <p:spPr>
          <a:xfrm>
            <a:off x="365760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834" name="Google Shape;834;p55"/>
          <p:cNvSpPr/>
          <p:nvPr/>
        </p:nvSpPr>
        <p:spPr>
          <a:xfrm>
            <a:off x="43891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835" name="Google Shape;835;p55"/>
          <p:cNvSpPr txBox="1"/>
          <p:nvPr/>
        </p:nvSpPr>
        <p:spPr>
          <a:xfrm>
            <a:off x="365760" y="0"/>
            <a:ext cx="6768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max(gcd(sum(3,5),dif(14,2)),min(2,3))</a:t>
            </a:r>
            <a:endParaRPr/>
          </a:p>
        </p:txBody>
      </p:sp>
      <p:grpSp>
        <p:nvGrpSpPr>
          <p:cNvPr id="836" name="Google Shape;836;p55"/>
          <p:cNvGrpSpPr/>
          <p:nvPr/>
        </p:nvGrpSpPr>
        <p:grpSpPr>
          <a:xfrm>
            <a:off x="365760" y="2468880"/>
            <a:ext cx="5852161" cy="4206240"/>
            <a:chOff x="8229600" y="2468880"/>
            <a:chExt cx="5852161" cy="4206240"/>
          </a:xfrm>
        </p:grpSpPr>
        <p:cxnSp>
          <p:nvCxnSpPr>
            <p:cNvPr id="837" name="Google Shape;837;p55"/>
            <p:cNvCxnSpPr/>
            <p:nvPr/>
          </p:nvCxnSpPr>
          <p:spPr>
            <a:xfrm flipH="1">
              <a:off x="1024128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55"/>
            <p:cNvCxnSpPr/>
            <p:nvPr/>
          </p:nvCxnSpPr>
          <p:spPr>
            <a:xfrm>
              <a:off x="1170432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p55"/>
            <p:cNvCxnSpPr/>
            <p:nvPr/>
          </p:nvCxnSpPr>
          <p:spPr>
            <a:xfrm flipH="1">
              <a:off x="914400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0" name="Google Shape;840;p55"/>
            <p:cNvCxnSpPr/>
            <p:nvPr/>
          </p:nvCxnSpPr>
          <p:spPr>
            <a:xfrm>
              <a:off x="1024128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55"/>
            <p:cNvCxnSpPr/>
            <p:nvPr/>
          </p:nvCxnSpPr>
          <p:spPr>
            <a:xfrm flipH="1">
              <a:off x="1261871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55"/>
            <p:cNvCxnSpPr/>
            <p:nvPr/>
          </p:nvCxnSpPr>
          <p:spPr>
            <a:xfrm>
              <a:off x="1316735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p55"/>
            <p:cNvCxnSpPr/>
            <p:nvPr/>
          </p:nvCxnSpPr>
          <p:spPr>
            <a:xfrm flipH="1">
              <a:off x="85953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p55"/>
            <p:cNvCxnSpPr/>
            <p:nvPr/>
          </p:nvCxnSpPr>
          <p:spPr>
            <a:xfrm>
              <a:off x="914400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5" name="Google Shape;845;p55"/>
            <p:cNvCxnSpPr/>
            <p:nvPr/>
          </p:nvCxnSpPr>
          <p:spPr>
            <a:xfrm flipH="1">
              <a:off x="1078992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p55"/>
            <p:cNvCxnSpPr/>
            <p:nvPr/>
          </p:nvCxnSpPr>
          <p:spPr>
            <a:xfrm>
              <a:off x="113385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7" name="Google Shape;847;p55"/>
            <p:cNvSpPr/>
            <p:nvPr/>
          </p:nvSpPr>
          <p:spPr>
            <a:xfrm>
              <a:off x="822960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848" name="Google Shape;848;p55"/>
            <p:cNvSpPr/>
            <p:nvPr/>
          </p:nvSpPr>
          <p:spPr>
            <a:xfrm>
              <a:off x="932688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849" name="Google Shape;849;p55"/>
            <p:cNvSpPr/>
            <p:nvPr/>
          </p:nvSpPr>
          <p:spPr>
            <a:xfrm>
              <a:off x="859536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850" name="Google Shape;850;p55"/>
            <p:cNvSpPr/>
            <p:nvPr/>
          </p:nvSpPr>
          <p:spPr>
            <a:xfrm>
              <a:off x="1042416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851" name="Google Shape;851;p55"/>
            <p:cNvSpPr/>
            <p:nvPr/>
          </p:nvSpPr>
          <p:spPr>
            <a:xfrm>
              <a:off x="1152144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852" name="Google Shape;852;p55"/>
            <p:cNvSpPr/>
            <p:nvPr/>
          </p:nvSpPr>
          <p:spPr>
            <a:xfrm>
              <a:off x="1078992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853" name="Google Shape;853;p55"/>
            <p:cNvSpPr/>
            <p:nvPr/>
          </p:nvSpPr>
          <p:spPr>
            <a:xfrm>
              <a:off x="969264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854" name="Google Shape;854;p55"/>
            <p:cNvSpPr/>
            <p:nvPr/>
          </p:nvSpPr>
          <p:spPr>
            <a:xfrm>
              <a:off x="12252960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855" name="Google Shape;855;p55"/>
            <p:cNvSpPr/>
            <p:nvPr/>
          </p:nvSpPr>
          <p:spPr>
            <a:xfrm>
              <a:off x="13350241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856" name="Google Shape;856;p55"/>
            <p:cNvSpPr/>
            <p:nvPr/>
          </p:nvSpPr>
          <p:spPr>
            <a:xfrm>
              <a:off x="1261872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857" name="Google Shape;857;p55"/>
            <p:cNvSpPr/>
            <p:nvPr/>
          </p:nvSpPr>
          <p:spPr>
            <a:xfrm>
              <a:off x="11155680" y="246888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</p:grpSp>
      <p:sp>
        <p:nvSpPr>
          <p:cNvPr id="858" name="Google Shape;858;p55"/>
          <p:cNvSpPr txBox="1"/>
          <p:nvPr/>
        </p:nvSpPr>
        <p:spPr>
          <a:xfrm>
            <a:off x="13716000" y="1371600"/>
            <a:ext cx="71199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top</a:t>
            </a:r>
            <a:endParaRPr/>
          </a:p>
        </p:txBody>
      </p:sp>
      <p:sp>
        <p:nvSpPr>
          <p:cNvPr id="859" name="Google Shape;859;p55"/>
          <p:cNvSpPr/>
          <p:nvPr/>
        </p:nvSpPr>
        <p:spPr>
          <a:xfrm>
            <a:off x="12618720" y="61264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860" name="Google Shape;860;p55"/>
          <p:cNvSpPr/>
          <p:nvPr/>
        </p:nvSpPr>
        <p:spPr>
          <a:xfrm>
            <a:off x="12618720" y="5212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6"/>
          <p:cNvSpPr/>
          <p:nvPr/>
        </p:nvSpPr>
        <p:spPr>
          <a:xfrm rot="5400000">
            <a:off x="9966960" y="3657600"/>
            <a:ext cx="6035040" cy="1463040"/>
          </a:xfrm>
          <a:prstGeom prst="homePlate">
            <a:avLst>
              <a:gd fmla="val 22222" name="adj"/>
            </a:avLst>
          </a:pr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Stack</a:t>
            </a:r>
            <a:endParaRPr/>
          </a:p>
        </p:txBody>
      </p:sp>
      <p:sp>
        <p:nvSpPr>
          <p:cNvPr id="866" name="Google Shape;866;p56"/>
          <p:cNvSpPr/>
          <p:nvPr/>
        </p:nvSpPr>
        <p:spPr>
          <a:xfrm>
            <a:off x="3657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</a:t>
            </a:r>
            <a:endParaRPr/>
          </a:p>
        </p:txBody>
      </p:sp>
      <p:sp>
        <p:nvSpPr>
          <p:cNvPr id="867" name="Google Shape;867;p56"/>
          <p:cNvSpPr/>
          <p:nvPr/>
        </p:nvSpPr>
        <p:spPr>
          <a:xfrm>
            <a:off x="14630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gcd</a:t>
            </a:r>
            <a:endParaRPr/>
          </a:p>
        </p:txBody>
      </p:sp>
      <p:sp>
        <p:nvSpPr>
          <p:cNvPr id="868" name="Google Shape;868;p56"/>
          <p:cNvSpPr/>
          <p:nvPr/>
        </p:nvSpPr>
        <p:spPr>
          <a:xfrm>
            <a:off x="256032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</a:t>
            </a:r>
            <a:endParaRPr/>
          </a:p>
        </p:txBody>
      </p:sp>
      <p:sp>
        <p:nvSpPr>
          <p:cNvPr id="869" name="Google Shape;869;p56"/>
          <p:cNvSpPr txBox="1"/>
          <p:nvPr/>
        </p:nvSpPr>
        <p:spPr>
          <a:xfrm>
            <a:off x="365760" y="0"/>
            <a:ext cx="6768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max(gcd(sum(3,5),dif(14,2)),min(2,3))</a:t>
            </a:r>
            <a:endParaRPr/>
          </a:p>
        </p:txBody>
      </p:sp>
      <p:grpSp>
        <p:nvGrpSpPr>
          <p:cNvPr id="870" name="Google Shape;870;p56"/>
          <p:cNvGrpSpPr/>
          <p:nvPr/>
        </p:nvGrpSpPr>
        <p:grpSpPr>
          <a:xfrm>
            <a:off x="365760" y="2468880"/>
            <a:ext cx="5852161" cy="4206240"/>
            <a:chOff x="8229600" y="2468880"/>
            <a:chExt cx="5852161" cy="4206240"/>
          </a:xfrm>
        </p:grpSpPr>
        <p:cxnSp>
          <p:nvCxnSpPr>
            <p:cNvPr id="871" name="Google Shape;871;p56"/>
            <p:cNvCxnSpPr/>
            <p:nvPr/>
          </p:nvCxnSpPr>
          <p:spPr>
            <a:xfrm flipH="1">
              <a:off x="1024128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2" name="Google Shape;872;p56"/>
            <p:cNvCxnSpPr/>
            <p:nvPr/>
          </p:nvCxnSpPr>
          <p:spPr>
            <a:xfrm>
              <a:off x="1170432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3" name="Google Shape;873;p56"/>
            <p:cNvCxnSpPr/>
            <p:nvPr/>
          </p:nvCxnSpPr>
          <p:spPr>
            <a:xfrm flipH="1">
              <a:off x="914400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4" name="Google Shape;874;p56"/>
            <p:cNvCxnSpPr/>
            <p:nvPr/>
          </p:nvCxnSpPr>
          <p:spPr>
            <a:xfrm>
              <a:off x="1024128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56"/>
            <p:cNvCxnSpPr/>
            <p:nvPr/>
          </p:nvCxnSpPr>
          <p:spPr>
            <a:xfrm flipH="1">
              <a:off x="1261871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56"/>
            <p:cNvCxnSpPr/>
            <p:nvPr/>
          </p:nvCxnSpPr>
          <p:spPr>
            <a:xfrm>
              <a:off x="1316735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56"/>
            <p:cNvCxnSpPr/>
            <p:nvPr/>
          </p:nvCxnSpPr>
          <p:spPr>
            <a:xfrm flipH="1">
              <a:off x="85953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8" name="Google Shape;878;p56"/>
            <p:cNvCxnSpPr/>
            <p:nvPr/>
          </p:nvCxnSpPr>
          <p:spPr>
            <a:xfrm>
              <a:off x="914400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9" name="Google Shape;879;p56"/>
            <p:cNvCxnSpPr/>
            <p:nvPr/>
          </p:nvCxnSpPr>
          <p:spPr>
            <a:xfrm flipH="1">
              <a:off x="1078992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0" name="Google Shape;880;p56"/>
            <p:cNvCxnSpPr/>
            <p:nvPr/>
          </p:nvCxnSpPr>
          <p:spPr>
            <a:xfrm>
              <a:off x="113385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1" name="Google Shape;881;p56"/>
            <p:cNvSpPr/>
            <p:nvPr/>
          </p:nvSpPr>
          <p:spPr>
            <a:xfrm>
              <a:off x="822960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932688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859536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1042416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1152144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1078992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969264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12252960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13350241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1261872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11155680" y="246888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</p:grpSp>
      <p:sp>
        <p:nvSpPr>
          <p:cNvPr id="892" name="Google Shape;892;p56"/>
          <p:cNvSpPr txBox="1"/>
          <p:nvPr/>
        </p:nvSpPr>
        <p:spPr>
          <a:xfrm>
            <a:off x="13716000" y="1371600"/>
            <a:ext cx="71199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top</a:t>
            </a:r>
            <a:endParaRPr/>
          </a:p>
        </p:txBody>
      </p:sp>
      <p:sp>
        <p:nvSpPr>
          <p:cNvPr id="893" name="Google Shape;893;p56"/>
          <p:cNvSpPr/>
          <p:nvPr/>
        </p:nvSpPr>
        <p:spPr>
          <a:xfrm>
            <a:off x="12618720" y="61264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894" name="Google Shape;894;p56"/>
          <p:cNvSpPr/>
          <p:nvPr/>
        </p:nvSpPr>
        <p:spPr>
          <a:xfrm>
            <a:off x="12618720" y="5212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sp>
        <p:nvSpPr>
          <p:cNvPr id="895" name="Google Shape;895;p56"/>
          <p:cNvSpPr/>
          <p:nvPr/>
        </p:nvSpPr>
        <p:spPr>
          <a:xfrm>
            <a:off x="12618720" y="33832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896" name="Google Shape;896;p56"/>
          <p:cNvSpPr/>
          <p:nvPr/>
        </p:nvSpPr>
        <p:spPr>
          <a:xfrm>
            <a:off x="12618720" y="42976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897" name="Google Shape;897;p56"/>
          <p:cNvSpPr/>
          <p:nvPr/>
        </p:nvSpPr>
        <p:spPr>
          <a:xfrm>
            <a:off x="12070080" y="640080"/>
            <a:ext cx="54864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/>
          </a:p>
        </p:txBody>
      </p:sp>
      <p:sp>
        <p:nvSpPr>
          <p:cNvPr id="898" name="Google Shape;898;p56"/>
          <p:cNvSpPr/>
          <p:nvPr/>
        </p:nvSpPr>
        <p:spPr>
          <a:xfrm>
            <a:off x="126187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7"/>
          <p:cNvSpPr/>
          <p:nvPr/>
        </p:nvSpPr>
        <p:spPr>
          <a:xfrm rot="5400000">
            <a:off x="9966960" y="3657600"/>
            <a:ext cx="6035040" cy="1463040"/>
          </a:xfrm>
          <a:prstGeom prst="homePlate">
            <a:avLst>
              <a:gd fmla="val 22222" name="adj"/>
            </a:avLst>
          </a:pr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Stack</a:t>
            </a:r>
            <a:endParaRPr/>
          </a:p>
        </p:txBody>
      </p:sp>
      <p:sp>
        <p:nvSpPr>
          <p:cNvPr id="904" name="Google Shape;904;p57"/>
          <p:cNvSpPr/>
          <p:nvPr/>
        </p:nvSpPr>
        <p:spPr>
          <a:xfrm>
            <a:off x="3657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</a:t>
            </a: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146304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gcd</a:t>
            </a:r>
            <a:endParaRPr/>
          </a:p>
        </p:txBody>
      </p:sp>
      <p:sp>
        <p:nvSpPr>
          <p:cNvPr id="906" name="Google Shape;906;p57"/>
          <p:cNvSpPr txBox="1"/>
          <p:nvPr/>
        </p:nvSpPr>
        <p:spPr>
          <a:xfrm>
            <a:off x="365760" y="0"/>
            <a:ext cx="6768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max(gcd(sum(3,5),dif(14,2)),min(2,3))</a:t>
            </a:r>
            <a:endParaRPr/>
          </a:p>
        </p:txBody>
      </p:sp>
      <p:grpSp>
        <p:nvGrpSpPr>
          <p:cNvPr id="907" name="Google Shape;907;p57"/>
          <p:cNvGrpSpPr/>
          <p:nvPr/>
        </p:nvGrpSpPr>
        <p:grpSpPr>
          <a:xfrm>
            <a:off x="365760" y="2468880"/>
            <a:ext cx="5852161" cy="4206240"/>
            <a:chOff x="8229600" y="2468880"/>
            <a:chExt cx="5852161" cy="4206240"/>
          </a:xfrm>
        </p:grpSpPr>
        <p:cxnSp>
          <p:nvCxnSpPr>
            <p:cNvPr id="908" name="Google Shape;908;p57"/>
            <p:cNvCxnSpPr/>
            <p:nvPr/>
          </p:nvCxnSpPr>
          <p:spPr>
            <a:xfrm flipH="1">
              <a:off x="1024128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9" name="Google Shape;909;p57"/>
            <p:cNvCxnSpPr/>
            <p:nvPr/>
          </p:nvCxnSpPr>
          <p:spPr>
            <a:xfrm>
              <a:off x="1170432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0" name="Google Shape;910;p57"/>
            <p:cNvCxnSpPr/>
            <p:nvPr/>
          </p:nvCxnSpPr>
          <p:spPr>
            <a:xfrm flipH="1">
              <a:off x="914400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1" name="Google Shape;911;p57"/>
            <p:cNvCxnSpPr/>
            <p:nvPr/>
          </p:nvCxnSpPr>
          <p:spPr>
            <a:xfrm>
              <a:off x="1024128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2" name="Google Shape;912;p57"/>
            <p:cNvCxnSpPr/>
            <p:nvPr/>
          </p:nvCxnSpPr>
          <p:spPr>
            <a:xfrm flipH="1">
              <a:off x="1261871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3" name="Google Shape;913;p57"/>
            <p:cNvCxnSpPr/>
            <p:nvPr/>
          </p:nvCxnSpPr>
          <p:spPr>
            <a:xfrm>
              <a:off x="1316735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4" name="Google Shape;914;p57"/>
            <p:cNvCxnSpPr/>
            <p:nvPr/>
          </p:nvCxnSpPr>
          <p:spPr>
            <a:xfrm flipH="1">
              <a:off x="85953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5" name="Google Shape;915;p57"/>
            <p:cNvCxnSpPr/>
            <p:nvPr/>
          </p:nvCxnSpPr>
          <p:spPr>
            <a:xfrm>
              <a:off x="914400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6" name="Google Shape;916;p57"/>
            <p:cNvCxnSpPr/>
            <p:nvPr/>
          </p:nvCxnSpPr>
          <p:spPr>
            <a:xfrm flipH="1">
              <a:off x="1078992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7" name="Google Shape;917;p57"/>
            <p:cNvCxnSpPr/>
            <p:nvPr/>
          </p:nvCxnSpPr>
          <p:spPr>
            <a:xfrm>
              <a:off x="113385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8" name="Google Shape;918;p57"/>
            <p:cNvSpPr/>
            <p:nvPr/>
          </p:nvSpPr>
          <p:spPr>
            <a:xfrm>
              <a:off x="822960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919" name="Google Shape;919;p57"/>
            <p:cNvSpPr/>
            <p:nvPr/>
          </p:nvSpPr>
          <p:spPr>
            <a:xfrm>
              <a:off x="932688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920" name="Google Shape;920;p57"/>
            <p:cNvSpPr/>
            <p:nvPr/>
          </p:nvSpPr>
          <p:spPr>
            <a:xfrm>
              <a:off x="859536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921" name="Google Shape;921;p57"/>
            <p:cNvSpPr/>
            <p:nvPr/>
          </p:nvSpPr>
          <p:spPr>
            <a:xfrm>
              <a:off x="1042416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922" name="Google Shape;922;p57"/>
            <p:cNvSpPr/>
            <p:nvPr/>
          </p:nvSpPr>
          <p:spPr>
            <a:xfrm>
              <a:off x="1152144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1078992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969264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925" name="Google Shape;925;p57"/>
            <p:cNvSpPr/>
            <p:nvPr/>
          </p:nvSpPr>
          <p:spPr>
            <a:xfrm>
              <a:off x="12252960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13350241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1261872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11155680" y="246888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</p:grpSp>
      <p:sp>
        <p:nvSpPr>
          <p:cNvPr id="929" name="Google Shape;929;p57"/>
          <p:cNvSpPr txBox="1"/>
          <p:nvPr/>
        </p:nvSpPr>
        <p:spPr>
          <a:xfrm>
            <a:off x="13716000" y="1371600"/>
            <a:ext cx="71199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top</a:t>
            </a:r>
            <a:endParaRPr/>
          </a:p>
        </p:txBody>
      </p:sp>
      <p:sp>
        <p:nvSpPr>
          <p:cNvPr id="930" name="Google Shape;930;p57"/>
          <p:cNvSpPr/>
          <p:nvPr/>
        </p:nvSpPr>
        <p:spPr>
          <a:xfrm>
            <a:off x="126187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931" name="Google Shape;931;p57"/>
          <p:cNvSpPr/>
          <p:nvPr/>
        </p:nvSpPr>
        <p:spPr>
          <a:xfrm>
            <a:off x="12070080" y="640080"/>
            <a:ext cx="54864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/>
          </a:p>
        </p:txBody>
      </p:sp>
      <p:sp>
        <p:nvSpPr>
          <p:cNvPr id="932" name="Google Shape;932;p57"/>
          <p:cNvSpPr/>
          <p:nvPr/>
        </p:nvSpPr>
        <p:spPr>
          <a:xfrm>
            <a:off x="12618720" y="42976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933" name="Google Shape;933;p57"/>
          <p:cNvSpPr/>
          <p:nvPr/>
        </p:nvSpPr>
        <p:spPr>
          <a:xfrm>
            <a:off x="12618720" y="5212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sp>
        <p:nvSpPr>
          <p:cNvPr id="934" name="Google Shape;934;p57"/>
          <p:cNvSpPr/>
          <p:nvPr/>
        </p:nvSpPr>
        <p:spPr>
          <a:xfrm>
            <a:off x="12618720" y="61264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8"/>
          <p:cNvSpPr/>
          <p:nvPr/>
        </p:nvSpPr>
        <p:spPr>
          <a:xfrm rot="5400000">
            <a:off x="9966960" y="3657600"/>
            <a:ext cx="6035040" cy="1463040"/>
          </a:xfrm>
          <a:prstGeom prst="homePlate">
            <a:avLst>
              <a:gd fmla="val 22222" name="adj"/>
            </a:avLst>
          </a:prstGeom>
          <a:solidFill>
            <a:schemeClr val="dk2">
              <a:alpha val="7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Stack</a:t>
            </a:r>
            <a:endParaRPr/>
          </a:p>
        </p:txBody>
      </p:sp>
      <p:sp>
        <p:nvSpPr>
          <p:cNvPr id="940" name="Google Shape;940;p58"/>
          <p:cNvSpPr/>
          <p:nvPr/>
        </p:nvSpPr>
        <p:spPr>
          <a:xfrm>
            <a:off x="365760" y="640080"/>
            <a:ext cx="109728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</a:t>
            </a:r>
            <a:endParaRPr/>
          </a:p>
        </p:txBody>
      </p:sp>
      <p:sp>
        <p:nvSpPr>
          <p:cNvPr id="941" name="Google Shape;941;p58"/>
          <p:cNvSpPr txBox="1"/>
          <p:nvPr/>
        </p:nvSpPr>
        <p:spPr>
          <a:xfrm>
            <a:off x="365760" y="0"/>
            <a:ext cx="67681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max(gcd(sum(3,5),dif(14,2)),min(2,3))</a:t>
            </a:r>
            <a:endParaRPr/>
          </a:p>
        </p:txBody>
      </p:sp>
      <p:grpSp>
        <p:nvGrpSpPr>
          <p:cNvPr id="942" name="Google Shape;942;p58"/>
          <p:cNvGrpSpPr/>
          <p:nvPr/>
        </p:nvGrpSpPr>
        <p:grpSpPr>
          <a:xfrm>
            <a:off x="365760" y="2468880"/>
            <a:ext cx="5852161" cy="4206240"/>
            <a:chOff x="8229600" y="2468880"/>
            <a:chExt cx="5852161" cy="4206240"/>
          </a:xfrm>
        </p:grpSpPr>
        <p:cxnSp>
          <p:nvCxnSpPr>
            <p:cNvPr id="943" name="Google Shape;943;p58"/>
            <p:cNvCxnSpPr/>
            <p:nvPr/>
          </p:nvCxnSpPr>
          <p:spPr>
            <a:xfrm flipH="1">
              <a:off x="1024128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4" name="Google Shape;944;p58"/>
            <p:cNvCxnSpPr/>
            <p:nvPr/>
          </p:nvCxnSpPr>
          <p:spPr>
            <a:xfrm>
              <a:off x="11704320" y="2834640"/>
              <a:ext cx="1463040" cy="128016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5" name="Google Shape;945;p58"/>
            <p:cNvCxnSpPr/>
            <p:nvPr/>
          </p:nvCxnSpPr>
          <p:spPr>
            <a:xfrm flipH="1">
              <a:off x="914400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6" name="Google Shape;946;p58"/>
            <p:cNvCxnSpPr/>
            <p:nvPr/>
          </p:nvCxnSpPr>
          <p:spPr>
            <a:xfrm>
              <a:off x="10241280" y="4114800"/>
              <a:ext cx="109728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7" name="Google Shape;947;p58"/>
            <p:cNvCxnSpPr/>
            <p:nvPr/>
          </p:nvCxnSpPr>
          <p:spPr>
            <a:xfrm flipH="1">
              <a:off x="1261871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8" name="Google Shape;948;p58"/>
            <p:cNvCxnSpPr/>
            <p:nvPr/>
          </p:nvCxnSpPr>
          <p:spPr>
            <a:xfrm>
              <a:off x="13167359" y="411480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9" name="Google Shape;949;p58"/>
            <p:cNvCxnSpPr/>
            <p:nvPr/>
          </p:nvCxnSpPr>
          <p:spPr>
            <a:xfrm flipH="1">
              <a:off x="85953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0" name="Google Shape;950;p58"/>
            <p:cNvCxnSpPr/>
            <p:nvPr/>
          </p:nvCxnSpPr>
          <p:spPr>
            <a:xfrm>
              <a:off x="914400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1" name="Google Shape;951;p58"/>
            <p:cNvCxnSpPr/>
            <p:nvPr/>
          </p:nvCxnSpPr>
          <p:spPr>
            <a:xfrm flipH="1">
              <a:off x="1078992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2" name="Google Shape;952;p58"/>
            <p:cNvCxnSpPr/>
            <p:nvPr/>
          </p:nvCxnSpPr>
          <p:spPr>
            <a:xfrm>
              <a:off x="11338560" y="5212080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3" name="Google Shape;953;p58"/>
            <p:cNvSpPr/>
            <p:nvPr/>
          </p:nvSpPr>
          <p:spPr>
            <a:xfrm>
              <a:off x="822960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954" name="Google Shape;954;p58"/>
            <p:cNvSpPr/>
            <p:nvPr/>
          </p:nvSpPr>
          <p:spPr>
            <a:xfrm>
              <a:off x="932688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955" name="Google Shape;955;p58"/>
            <p:cNvSpPr/>
            <p:nvPr/>
          </p:nvSpPr>
          <p:spPr>
            <a:xfrm>
              <a:off x="859536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sum</a:t>
              </a:r>
              <a:endParaRPr/>
            </a:p>
          </p:txBody>
        </p:sp>
        <p:sp>
          <p:nvSpPr>
            <p:cNvPr id="956" name="Google Shape;956;p58"/>
            <p:cNvSpPr/>
            <p:nvPr/>
          </p:nvSpPr>
          <p:spPr>
            <a:xfrm>
              <a:off x="1042416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14</a:t>
              </a:r>
              <a:endParaRPr/>
            </a:p>
          </p:txBody>
        </p:sp>
        <p:sp>
          <p:nvSpPr>
            <p:cNvPr id="957" name="Google Shape;957;p58"/>
            <p:cNvSpPr/>
            <p:nvPr/>
          </p:nvSpPr>
          <p:spPr>
            <a:xfrm>
              <a:off x="11521440" y="594360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958" name="Google Shape;958;p58"/>
            <p:cNvSpPr/>
            <p:nvPr/>
          </p:nvSpPr>
          <p:spPr>
            <a:xfrm>
              <a:off x="10789920" y="484632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dif</a:t>
              </a:r>
              <a:endParaRPr/>
            </a:p>
          </p:txBody>
        </p:sp>
        <p:sp>
          <p:nvSpPr>
            <p:cNvPr id="959" name="Google Shape;959;p58"/>
            <p:cNvSpPr/>
            <p:nvPr/>
          </p:nvSpPr>
          <p:spPr>
            <a:xfrm>
              <a:off x="969264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gcd</a:t>
              </a:r>
              <a:endParaRPr/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12252960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961" name="Google Shape;961;p58"/>
            <p:cNvSpPr/>
            <p:nvPr/>
          </p:nvSpPr>
          <p:spPr>
            <a:xfrm>
              <a:off x="13350241" y="4846320"/>
              <a:ext cx="731520" cy="731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962" name="Google Shape;962;p58"/>
            <p:cNvSpPr/>
            <p:nvPr/>
          </p:nvSpPr>
          <p:spPr>
            <a:xfrm>
              <a:off x="12618720" y="374904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min</a:t>
              </a:r>
              <a:endParaRPr/>
            </a:p>
          </p:txBody>
        </p:sp>
        <p:sp>
          <p:nvSpPr>
            <p:cNvPr id="963" name="Google Shape;963;p58"/>
            <p:cNvSpPr/>
            <p:nvPr/>
          </p:nvSpPr>
          <p:spPr>
            <a:xfrm>
              <a:off x="11155680" y="2468880"/>
              <a:ext cx="1097280" cy="731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max</a:t>
              </a:r>
              <a:endParaRPr/>
            </a:p>
          </p:txBody>
        </p:sp>
      </p:grpSp>
      <p:sp>
        <p:nvSpPr>
          <p:cNvPr id="964" name="Google Shape;964;p58"/>
          <p:cNvSpPr txBox="1"/>
          <p:nvPr/>
        </p:nvSpPr>
        <p:spPr>
          <a:xfrm>
            <a:off x="13716000" y="1371600"/>
            <a:ext cx="71199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top</a:t>
            </a:r>
            <a:endParaRPr/>
          </a:p>
        </p:txBody>
      </p:sp>
      <p:sp>
        <p:nvSpPr>
          <p:cNvPr id="965" name="Google Shape;965;p58"/>
          <p:cNvSpPr/>
          <p:nvPr/>
        </p:nvSpPr>
        <p:spPr>
          <a:xfrm>
            <a:off x="12070080" y="640080"/>
            <a:ext cx="54864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/>
          </a:p>
        </p:txBody>
      </p:sp>
      <p:sp>
        <p:nvSpPr>
          <p:cNvPr id="966" name="Google Shape;966;p58"/>
          <p:cNvSpPr/>
          <p:nvPr/>
        </p:nvSpPr>
        <p:spPr>
          <a:xfrm>
            <a:off x="12618720" y="5212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967" name="Google Shape;967;p58"/>
          <p:cNvSpPr/>
          <p:nvPr/>
        </p:nvSpPr>
        <p:spPr>
          <a:xfrm>
            <a:off x="12618720" y="61264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968" name="Google Shape;968;p58"/>
          <p:cNvSpPr/>
          <p:nvPr/>
        </p:nvSpPr>
        <p:spPr>
          <a:xfrm>
            <a:off x="12618720" y="640080"/>
            <a:ext cx="731520" cy="731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969" name="Google Shape;969;p58"/>
          <p:cNvSpPr txBox="1"/>
          <p:nvPr>
            <p:ph idx="1" type="body"/>
          </p:nvPr>
        </p:nvSpPr>
        <p:spPr>
          <a:xfrm>
            <a:off x="6400800" y="1371600"/>
            <a:ext cx="530352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mbria"/>
              <a:buChar char="•"/>
            </a:pPr>
            <a:r>
              <a:rPr b="0" i="0" lang="en-US" sz="297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Quy trình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Cambria"/>
              <a:buChar char="•"/>
            </a:pPr>
            <a:r>
              <a:rPr b="0" i="0" lang="en-US" sz="26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Tính nhánh phải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Cambria"/>
              <a:buChar char="•"/>
            </a:pPr>
            <a:r>
              <a:rPr b="0" i="0" lang="en-US" sz="26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Tính nhánh trái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Cambria"/>
              <a:buChar char="•"/>
            </a:pPr>
            <a:r>
              <a:rPr b="0" i="0" lang="en-US" sz="264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Tính gốc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mbria"/>
              <a:buChar char="•"/>
            </a:pPr>
            <a:r>
              <a:rPr b="0" i="0" lang="en-US" sz="297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Nhược điểm của quy trình này?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mbria"/>
              <a:buChar char="•"/>
            </a:pPr>
            <a:r>
              <a:rPr b="0" i="0" lang="en-US" sz="297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Tại sao ký pháp </a:t>
            </a:r>
            <a:r>
              <a:rPr b="1" i="0" lang="en-US" sz="297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nghịch</a:t>
            </a:r>
            <a:r>
              <a:rPr b="0" i="0" lang="en-US" sz="297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đảo Ba-lan lại “</a:t>
            </a:r>
            <a:r>
              <a:rPr b="1" i="0" lang="en-US" sz="297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thuận</a:t>
            </a:r>
            <a:r>
              <a:rPr b="0" i="0" lang="en-US" sz="297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 hơn?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9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Đối sánh ảnh</a:t>
            </a:r>
            <a:endParaRPr/>
          </a:p>
        </p:txBody>
      </p:sp>
      <p:sp>
        <p:nvSpPr>
          <p:cNvPr id="975" name="Google Shape;975;p59"/>
          <p:cNvSpPr txBox="1"/>
          <p:nvPr>
            <p:ph idx="1" type="body"/>
          </p:nvPr>
        </p:nvSpPr>
        <p:spPr>
          <a:xfrm>
            <a:off x="182880" y="1371600"/>
            <a:ext cx="1042416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407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976" name="Google Shape;976;p59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7" name="Google Shape;977;p59"/>
          <p:cNvSpPr/>
          <p:nvPr/>
        </p:nvSpPr>
        <p:spPr>
          <a:xfrm>
            <a:off x="12435840" y="1371600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endParaRPr/>
          </a:p>
        </p:txBody>
      </p:sp>
      <p:sp>
        <p:nvSpPr>
          <p:cNvPr id="978" name="Google Shape;978;p59"/>
          <p:cNvSpPr/>
          <p:nvPr/>
        </p:nvSpPr>
        <p:spPr>
          <a:xfrm>
            <a:off x="13350241" y="1371600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endParaRPr/>
          </a:p>
        </p:txBody>
      </p:sp>
      <p:sp>
        <p:nvSpPr>
          <p:cNvPr id="979" name="Google Shape;979;p59"/>
          <p:cNvSpPr/>
          <p:nvPr/>
        </p:nvSpPr>
        <p:spPr>
          <a:xfrm>
            <a:off x="12435840" y="2286000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endParaRPr/>
          </a:p>
        </p:txBody>
      </p:sp>
      <p:sp>
        <p:nvSpPr>
          <p:cNvPr id="980" name="Google Shape;980;p59"/>
          <p:cNvSpPr/>
          <p:nvPr/>
        </p:nvSpPr>
        <p:spPr>
          <a:xfrm>
            <a:off x="13350241" y="2286000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endParaRPr/>
          </a:p>
        </p:txBody>
      </p:sp>
      <p:sp>
        <p:nvSpPr>
          <p:cNvPr id="981" name="Google Shape;981;p59"/>
          <p:cNvSpPr/>
          <p:nvPr/>
        </p:nvSpPr>
        <p:spPr>
          <a:xfrm>
            <a:off x="9144000" y="6309360"/>
            <a:ext cx="5033429" cy="984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&amp;B&amp;B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WW</a:t>
            </a: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&amp;B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&amp;&amp;BBBB&amp;B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WW</a:t>
            </a: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&amp;B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-US" sz="32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grpSp>
        <p:nvGrpSpPr>
          <p:cNvPr id="982" name="Google Shape;982;p59"/>
          <p:cNvGrpSpPr/>
          <p:nvPr/>
        </p:nvGrpSpPr>
        <p:grpSpPr>
          <a:xfrm>
            <a:off x="11338560" y="3383280"/>
            <a:ext cx="2926080" cy="2926080"/>
            <a:chOff x="3657600" y="457200"/>
            <a:chExt cx="2926080" cy="2926080"/>
          </a:xfrm>
        </p:grpSpPr>
        <p:sp>
          <p:nvSpPr>
            <p:cNvPr id="983" name="Google Shape;983;p59"/>
            <p:cNvSpPr/>
            <p:nvPr/>
          </p:nvSpPr>
          <p:spPr>
            <a:xfrm>
              <a:off x="3657600" y="45720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984" name="Google Shape;984;p59"/>
            <p:cNvSpPr/>
            <p:nvPr/>
          </p:nvSpPr>
          <p:spPr>
            <a:xfrm>
              <a:off x="4389120" y="45720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985" name="Google Shape;985;p59"/>
            <p:cNvSpPr/>
            <p:nvPr/>
          </p:nvSpPr>
          <p:spPr>
            <a:xfrm>
              <a:off x="5120640" y="45720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986" name="Google Shape;986;p59"/>
            <p:cNvSpPr/>
            <p:nvPr/>
          </p:nvSpPr>
          <p:spPr>
            <a:xfrm>
              <a:off x="5852160" y="45720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987" name="Google Shape;987;p59"/>
            <p:cNvSpPr/>
            <p:nvPr/>
          </p:nvSpPr>
          <p:spPr>
            <a:xfrm>
              <a:off x="3657600" y="118872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988" name="Google Shape;988;p59"/>
            <p:cNvSpPr/>
            <p:nvPr/>
          </p:nvSpPr>
          <p:spPr>
            <a:xfrm>
              <a:off x="4389120" y="118872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989" name="Google Shape;989;p59"/>
            <p:cNvSpPr/>
            <p:nvPr/>
          </p:nvSpPr>
          <p:spPr>
            <a:xfrm>
              <a:off x="5120640" y="118872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990" name="Google Shape;990;p59"/>
            <p:cNvSpPr/>
            <p:nvPr/>
          </p:nvSpPr>
          <p:spPr>
            <a:xfrm>
              <a:off x="5852160" y="118872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991" name="Google Shape;991;p59"/>
            <p:cNvSpPr/>
            <p:nvPr/>
          </p:nvSpPr>
          <p:spPr>
            <a:xfrm>
              <a:off x="3657600" y="192024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992" name="Google Shape;992;p59"/>
            <p:cNvSpPr/>
            <p:nvPr/>
          </p:nvSpPr>
          <p:spPr>
            <a:xfrm>
              <a:off x="4389120" y="192024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993" name="Google Shape;993;p59"/>
            <p:cNvSpPr/>
            <p:nvPr/>
          </p:nvSpPr>
          <p:spPr>
            <a:xfrm>
              <a:off x="5120640" y="192024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994" name="Google Shape;994;p59"/>
            <p:cNvSpPr/>
            <p:nvPr/>
          </p:nvSpPr>
          <p:spPr>
            <a:xfrm>
              <a:off x="5852160" y="192024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995" name="Google Shape;995;p59"/>
            <p:cNvSpPr/>
            <p:nvPr/>
          </p:nvSpPr>
          <p:spPr>
            <a:xfrm>
              <a:off x="3657600" y="265176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996" name="Google Shape;996;p59"/>
            <p:cNvSpPr/>
            <p:nvPr/>
          </p:nvSpPr>
          <p:spPr>
            <a:xfrm>
              <a:off x="4389120" y="265176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997" name="Google Shape;997;p59"/>
            <p:cNvSpPr/>
            <p:nvPr/>
          </p:nvSpPr>
          <p:spPr>
            <a:xfrm>
              <a:off x="5120640" y="265176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998" name="Google Shape;998;p59"/>
            <p:cNvSpPr/>
            <p:nvPr/>
          </p:nvSpPr>
          <p:spPr>
            <a:xfrm>
              <a:off x="5852160" y="265176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60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Ảnh ≡ Cây tứ phân</a:t>
            </a:r>
            <a:endParaRPr/>
          </a:p>
        </p:txBody>
      </p:sp>
      <p:sp>
        <p:nvSpPr>
          <p:cNvPr id="1004" name="Google Shape;1004;p60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49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1005" name="Google Shape;1005;p60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61"/>
          <p:cNvGrpSpPr/>
          <p:nvPr/>
        </p:nvGrpSpPr>
        <p:grpSpPr>
          <a:xfrm>
            <a:off x="731520" y="3017520"/>
            <a:ext cx="8778240" cy="2560380"/>
            <a:chOff x="1280160" y="3017520"/>
            <a:chExt cx="8778240" cy="2560380"/>
          </a:xfrm>
        </p:grpSpPr>
        <p:cxnSp>
          <p:nvCxnSpPr>
            <p:cNvPr id="1011" name="Google Shape;1011;p61"/>
            <p:cNvCxnSpPr>
              <a:stCxn id="1012" idx="2"/>
              <a:endCxn id="1013" idx="0"/>
            </p:cNvCxnSpPr>
            <p:nvPr/>
          </p:nvCxnSpPr>
          <p:spPr>
            <a:xfrm>
              <a:off x="1280160" y="3017520"/>
              <a:ext cx="0" cy="25602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14" name="Google Shape;1014;p61"/>
            <p:cNvCxnSpPr>
              <a:stCxn id="1015" idx="2"/>
              <a:endCxn id="1016" idx="0"/>
            </p:cNvCxnSpPr>
            <p:nvPr/>
          </p:nvCxnSpPr>
          <p:spPr>
            <a:xfrm>
              <a:off x="2011680" y="4114800"/>
              <a:ext cx="0" cy="14631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17" name="Google Shape;1017;p61"/>
            <p:cNvCxnSpPr>
              <a:stCxn id="1018" idx="2"/>
              <a:endCxn id="1019" idx="0"/>
            </p:cNvCxnSpPr>
            <p:nvPr/>
          </p:nvCxnSpPr>
          <p:spPr>
            <a:xfrm>
              <a:off x="2743200" y="4114800"/>
              <a:ext cx="0" cy="14631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20" name="Google Shape;1020;p61"/>
            <p:cNvCxnSpPr>
              <a:stCxn id="1021" idx="2"/>
              <a:endCxn id="1022" idx="0"/>
            </p:cNvCxnSpPr>
            <p:nvPr/>
          </p:nvCxnSpPr>
          <p:spPr>
            <a:xfrm>
              <a:off x="3474720" y="5212080"/>
              <a:ext cx="0" cy="3657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23" name="Google Shape;1023;p61"/>
            <p:cNvCxnSpPr>
              <a:stCxn id="1024" idx="2"/>
              <a:endCxn id="1025" idx="0"/>
            </p:cNvCxnSpPr>
            <p:nvPr/>
          </p:nvCxnSpPr>
          <p:spPr>
            <a:xfrm>
              <a:off x="4206240" y="5212080"/>
              <a:ext cx="0" cy="3657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26" name="Google Shape;1026;p61"/>
            <p:cNvCxnSpPr>
              <a:stCxn id="1027" idx="2"/>
              <a:endCxn id="1028" idx="0"/>
            </p:cNvCxnSpPr>
            <p:nvPr/>
          </p:nvCxnSpPr>
          <p:spPr>
            <a:xfrm>
              <a:off x="4937760" y="5212080"/>
              <a:ext cx="0" cy="3657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29" name="Google Shape;1029;p61"/>
            <p:cNvCxnSpPr>
              <a:stCxn id="1030" idx="2"/>
              <a:endCxn id="1031" idx="0"/>
            </p:cNvCxnSpPr>
            <p:nvPr/>
          </p:nvCxnSpPr>
          <p:spPr>
            <a:xfrm>
              <a:off x="5669280" y="5212080"/>
              <a:ext cx="0" cy="3657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2" name="Google Shape;1032;p61"/>
            <p:cNvCxnSpPr>
              <a:stCxn id="1033" idx="2"/>
              <a:endCxn id="1034" idx="0"/>
            </p:cNvCxnSpPr>
            <p:nvPr/>
          </p:nvCxnSpPr>
          <p:spPr>
            <a:xfrm>
              <a:off x="6400800" y="4114800"/>
              <a:ext cx="0" cy="14631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5" name="Google Shape;1035;p61"/>
            <p:cNvCxnSpPr>
              <a:stCxn id="1036" idx="2"/>
              <a:endCxn id="1037" idx="0"/>
            </p:cNvCxnSpPr>
            <p:nvPr/>
          </p:nvCxnSpPr>
          <p:spPr>
            <a:xfrm>
              <a:off x="7132320" y="4114800"/>
              <a:ext cx="0" cy="14631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8" name="Google Shape;1038;p61"/>
            <p:cNvCxnSpPr>
              <a:stCxn id="1039" idx="2"/>
              <a:endCxn id="1040" idx="0"/>
            </p:cNvCxnSpPr>
            <p:nvPr/>
          </p:nvCxnSpPr>
          <p:spPr>
            <a:xfrm>
              <a:off x="7863840" y="5212080"/>
              <a:ext cx="0" cy="3657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1" name="Google Shape;1041;p61"/>
            <p:cNvCxnSpPr>
              <a:stCxn id="1042" idx="2"/>
              <a:endCxn id="1043" idx="0"/>
            </p:cNvCxnSpPr>
            <p:nvPr/>
          </p:nvCxnSpPr>
          <p:spPr>
            <a:xfrm>
              <a:off x="8595360" y="5212080"/>
              <a:ext cx="0" cy="3657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4" name="Google Shape;1044;p61"/>
            <p:cNvCxnSpPr>
              <a:stCxn id="1045" idx="2"/>
              <a:endCxn id="1046" idx="0"/>
            </p:cNvCxnSpPr>
            <p:nvPr/>
          </p:nvCxnSpPr>
          <p:spPr>
            <a:xfrm>
              <a:off x="9326880" y="5212080"/>
              <a:ext cx="0" cy="3657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7" name="Google Shape;1047;p61"/>
            <p:cNvCxnSpPr>
              <a:stCxn id="1048" idx="2"/>
              <a:endCxn id="1049" idx="0"/>
            </p:cNvCxnSpPr>
            <p:nvPr/>
          </p:nvCxnSpPr>
          <p:spPr>
            <a:xfrm>
              <a:off x="10058400" y="5212080"/>
              <a:ext cx="0" cy="36570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050" name="Google Shape;1050;p61"/>
          <p:cNvCxnSpPr>
            <a:stCxn id="1051" idx="2"/>
            <a:endCxn id="1052" idx="0"/>
          </p:cNvCxnSpPr>
          <p:nvPr/>
        </p:nvCxnSpPr>
        <p:spPr>
          <a:xfrm flipH="1" rot="-5400000">
            <a:off x="7132380" y="3566100"/>
            <a:ext cx="365700" cy="14631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3" name="Google Shape;1053;p61"/>
          <p:cNvCxnSpPr>
            <a:stCxn id="1051" idx="2"/>
            <a:endCxn id="1054" idx="0"/>
          </p:cNvCxnSpPr>
          <p:nvPr/>
        </p:nvCxnSpPr>
        <p:spPr>
          <a:xfrm flipH="1" rot="-5400000">
            <a:off x="6766530" y="3931950"/>
            <a:ext cx="365700" cy="7314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p61"/>
          <p:cNvCxnSpPr>
            <a:stCxn id="1051" idx="2"/>
          </p:cNvCxnSpPr>
          <p:nvPr/>
        </p:nvCxnSpPr>
        <p:spPr>
          <a:xfrm flipH="1" rot="-5400000">
            <a:off x="7132230" y="3566250"/>
            <a:ext cx="183000" cy="1280100"/>
          </a:xfrm>
          <a:prstGeom prst="bentConnector2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6" name="Google Shape;1056;p61"/>
          <p:cNvCxnSpPr>
            <a:stCxn id="1051" idx="2"/>
            <a:endCxn id="1057" idx="0"/>
          </p:cNvCxnSpPr>
          <p:nvPr/>
        </p:nvCxnSpPr>
        <p:spPr>
          <a:xfrm flipH="1" rot="-5400000">
            <a:off x="7498080" y="3200400"/>
            <a:ext cx="365700" cy="21945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61"/>
          <p:cNvCxnSpPr>
            <a:stCxn id="1051" idx="2"/>
            <a:endCxn id="1059" idx="0"/>
          </p:cNvCxnSpPr>
          <p:nvPr/>
        </p:nvCxnSpPr>
        <p:spPr>
          <a:xfrm flipH="1" rot="-5400000">
            <a:off x="7863930" y="2834550"/>
            <a:ext cx="365700" cy="2926200"/>
          </a:xfrm>
          <a:prstGeom prst="bentConnector3">
            <a:avLst>
              <a:gd fmla="val 50008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0" name="Google Shape;1060;p61"/>
          <p:cNvCxnSpPr>
            <a:stCxn id="1061" idx="2"/>
            <a:endCxn id="1062" idx="0"/>
          </p:cNvCxnSpPr>
          <p:nvPr/>
        </p:nvCxnSpPr>
        <p:spPr>
          <a:xfrm flipH="1" rot="-5400000">
            <a:off x="2377410" y="3931950"/>
            <a:ext cx="365700" cy="7314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3" name="Google Shape;1063;p61"/>
          <p:cNvCxnSpPr>
            <a:stCxn id="1061" idx="2"/>
            <a:endCxn id="1064" idx="0"/>
          </p:cNvCxnSpPr>
          <p:nvPr/>
        </p:nvCxnSpPr>
        <p:spPr>
          <a:xfrm flipH="1" rot="-5400000">
            <a:off x="2743260" y="3566100"/>
            <a:ext cx="365700" cy="14631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61"/>
          <p:cNvCxnSpPr>
            <a:stCxn id="1061" idx="2"/>
            <a:endCxn id="1066" idx="0"/>
          </p:cNvCxnSpPr>
          <p:nvPr/>
        </p:nvCxnSpPr>
        <p:spPr>
          <a:xfrm flipH="1" rot="-5400000">
            <a:off x="3108960" y="3200400"/>
            <a:ext cx="365700" cy="21945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61"/>
          <p:cNvCxnSpPr>
            <a:stCxn id="1061" idx="2"/>
            <a:endCxn id="1068" idx="0"/>
          </p:cNvCxnSpPr>
          <p:nvPr/>
        </p:nvCxnSpPr>
        <p:spPr>
          <a:xfrm flipH="1" rot="-5400000">
            <a:off x="3474810" y="2834550"/>
            <a:ext cx="365700" cy="29262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9" name="Google Shape;1069;p61"/>
          <p:cNvCxnSpPr>
            <a:stCxn id="1070" idx="2"/>
            <a:endCxn id="1071" idx="0"/>
          </p:cNvCxnSpPr>
          <p:nvPr/>
        </p:nvCxnSpPr>
        <p:spPr>
          <a:xfrm flipH="1" rot="-5400000">
            <a:off x="914370" y="2834670"/>
            <a:ext cx="365700" cy="7314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2" name="Google Shape;1072;p61"/>
          <p:cNvCxnSpPr>
            <a:stCxn id="1070" idx="2"/>
            <a:endCxn id="1061" idx="0"/>
          </p:cNvCxnSpPr>
          <p:nvPr/>
        </p:nvCxnSpPr>
        <p:spPr>
          <a:xfrm flipH="1" rot="-5400000">
            <a:off x="1280220" y="2468820"/>
            <a:ext cx="365700" cy="14631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3" name="Google Shape;1073;p61"/>
          <p:cNvCxnSpPr>
            <a:stCxn id="1070" idx="2"/>
            <a:endCxn id="1074" idx="0"/>
          </p:cNvCxnSpPr>
          <p:nvPr/>
        </p:nvCxnSpPr>
        <p:spPr>
          <a:xfrm flipH="1" rot="-5400000">
            <a:off x="3109020" y="640020"/>
            <a:ext cx="365700" cy="51207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5" name="Google Shape;1075;p61"/>
          <p:cNvCxnSpPr>
            <a:stCxn id="1070" idx="2"/>
            <a:endCxn id="1051" idx="0"/>
          </p:cNvCxnSpPr>
          <p:nvPr/>
        </p:nvCxnSpPr>
        <p:spPr>
          <a:xfrm flipH="1" rot="-5400000">
            <a:off x="3474720" y="274320"/>
            <a:ext cx="365700" cy="5852100"/>
          </a:xfrm>
          <a:prstGeom prst="bentConnector3">
            <a:avLst>
              <a:gd fmla="val 50000" name="adj1"/>
            </a:avLst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6" name="Google Shape;1076;p61"/>
          <p:cNvSpPr txBox="1"/>
          <p:nvPr>
            <p:ph idx="1" type="body"/>
          </p:nvPr>
        </p:nvSpPr>
        <p:spPr>
          <a:xfrm>
            <a:off x="182880" y="0"/>
            <a:ext cx="109728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87"/>
              <a:buFont typeface="Cambria"/>
              <a:buChar char="•"/>
            </a:pPr>
            <a:r>
              <a:rPr b="0" i="0" lang="en-US" sz="3487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Ảnh ≡ Cây tứ phân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Cambria"/>
              <a:buChar char="•"/>
            </a:pPr>
            <a:r>
              <a:rPr b="0" i="0" lang="en-US" sz="294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Lá (chứa ký tự B/W): Ảnh đen/trắng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Cambria"/>
              <a:buChar char="•"/>
            </a:pPr>
            <a:r>
              <a:rPr b="0" i="0" lang="en-US" sz="294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Nhánh (chứa ký tự &amp;): Có 4 con P, Q, R, S ứng với 4 phần ảnh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45"/>
              <a:buFont typeface="Cambria"/>
              <a:buChar char="•"/>
            </a:pPr>
            <a:r>
              <a:rPr b="0" i="0" lang="en-US" sz="2945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Duyệt theo thứ tự trước → xâu mã</a:t>
            </a:r>
            <a:endParaRPr b="0" i="0" sz="2945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7" name="Google Shape;1077;p61"/>
          <p:cNvSpPr txBox="1"/>
          <p:nvPr>
            <p:ph idx="2" type="body"/>
          </p:nvPr>
        </p:nvSpPr>
        <p:spPr>
          <a:xfrm>
            <a:off x="10058400" y="3383280"/>
            <a:ext cx="4389120" cy="32918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360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mbria"/>
              <a:buChar char="•"/>
            </a:pPr>
            <a:r>
              <a:rPr b="0" i="0" lang="en-US" sz="45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1078" name="Google Shape;1078;p61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079" name="Google Shape;1079;p61"/>
          <p:cNvGrpSpPr/>
          <p:nvPr/>
        </p:nvGrpSpPr>
        <p:grpSpPr>
          <a:xfrm>
            <a:off x="11521440" y="274320"/>
            <a:ext cx="2926080" cy="2926080"/>
            <a:chOff x="3657600" y="457200"/>
            <a:chExt cx="2926080" cy="2926080"/>
          </a:xfrm>
        </p:grpSpPr>
        <p:sp>
          <p:nvSpPr>
            <p:cNvPr id="1080" name="Google Shape;1080;p61"/>
            <p:cNvSpPr/>
            <p:nvPr/>
          </p:nvSpPr>
          <p:spPr>
            <a:xfrm>
              <a:off x="3657600" y="45720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1081" name="Google Shape;1081;p61"/>
            <p:cNvSpPr/>
            <p:nvPr/>
          </p:nvSpPr>
          <p:spPr>
            <a:xfrm>
              <a:off x="4389120" y="45720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1082" name="Google Shape;1082;p61"/>
            <p:cNvSpPr/>
            <p:nvPr/>
          </p:nvSpPr>
          <p:spPr>
            <a:xfrm>
              <a:off x="5120640" y="45720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1083" name="Google Shape;1083;p61"/>
            <p:cNvSpPr/>
            <p:nvPr/>
          </p:nvSpPr>
          <p:spPr>
            <a:xfrm>
              <a:off x="5852160" y="45720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1084" name="Google Shape;1084;p61"/>
            <p:cNvSpPr/>
            <p:nvPr/>
          </p:nvSpPr>
          <p:spPr>
            <a:xfrm>
              <a:off x="3657600" y="118872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1085" name="Google Shape;1085;p61"/>
            <p:cNvSpPr/>
            <p:nvPr/>
          </p:nvSpPr>
          <p:spPr>
            <a:xfrm>
              <a:off x="4389120" y="118872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1086" name="Google Shape;1086;p61"/>
            <p:cNvSpPr/>
            <p:nvPr/>
          </p:nvSpPr>
          <p:spPr>
            <a:xfrm>
              <a:off x="5120640" y="118872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1087" name="Google Shape;1087;p61"/>
            <p:cNvSpPr/>
            <p:nvPr/>
          </p:nvSpPr>
          <p:spPr>
            <a:xfrm>
              <a:off x="5852160" y="118872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1088" name="Google Shape;1088;p61"/>
            <p:cNvSpPr/>
            <p:nvPr/>
          </p:nvSpPr>
          <p:spPr>
            <a:xfrm>
              <a:off x="3657600" y="192024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1089" name="Google Shape;1089;p61"/>
            <p:cNvSpPr/>
            <p:nvPr/>
          </p:nvSpPr>
          <p:spPr>
            <a:xfrm>
              <a:off x="4389120" y="192024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1090" name="Google Shape;1090;p61"/>
            <p:cNvSpPr/>
            <p:nvPr/>
          </p:nvSpPr>
          <p:spPr>
            <a:xfrm>
              <a:off x="5120640" y="192024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1091" name="Google Shape;1091;p61"/>
            <p:cNvSpPr/>
            <p:nvPr/>
          </p:nvSpPr>
          <p:spPr>
            <a:xfrm>
              <a:off x="5852160" y="192024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1092" name="Google Shape;1092;p61"/>
            <p:cNvSpPr/>
            <p:nvPr/>
          </p:nvSpPr>
          <p:spPr>
            <a:xfrm>
              <a:off x="3657600" y="265176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1093" name="Google Shape;1093;p61"/>
            <p:cNvSpPr/>
            <p:nvPr/>
          </p:nvSpPr>
          <p:spPr>
            <a:xfrm>
              <a:off x="4389120" y="265176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  <p:sp>
          <p:nvSpPr>
            <p:cNvPr id="1094" name="Google Shape;1094;p61"/>
            <p:cNvSpPr/>
            <p:nvPr/>
          </p:nvSpPr>
          <p:spPr>
            <a:xfrm>
              <a:off x="5120640" y="2651760"/>
              <a:ext cx="731520" cy="7315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1095" name="Google Shape;1095;p61"/>
            <p:cNvSpPr/>
            <p:nvPr/>
          </p:nvSpPr>
          <p:spPr>
            <a:xfrm>
              <a:off x="5852160" y="2651760"/>
              <a:ext cx="731520" cy="731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W</a:t>
              </a:r>
              <a:endParaRPr/>
            </a:p>
          </p:txBody>
        </p:sp>
      </p:grpSp>
      <p:sp>
        <p:nvSpPr>
          <p:cNvPr id="1070" name="Google Shape;1070;p61"/>
          <p:cNvSpPr/>
          <p:nvPr/>
        </p:nvSpPr>
        <p:spPr>
          <a:xfrm>
            <a:off x="365760" y="2286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071" name="Google Shape;1071;p61"/>
          <p:cNvSpPr/>
          <p:nvPr/>
        </p:nvSpPr>
        <p:spPr>
          <a:xfrm>
            <a:off x="1097280" y="338328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61" name="Google Shape;1061;p61"/>
          <p:cNvSpPr/>
          <p:nvPr/>
        </p:nvSpPr>
        <p:spPr>
          <a:xfrm>
            <a:off x="1828800" y="338328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074" name="Google Shape;1074;p61"/>
          <p:cNvSpPr/>
          <p:nvPr/>
        </p:nvSpPr>
        <p:spPr>
          <a:xfrm>
            <a:off x="5486400" y="338328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051" name="Google Shape;1051;p61"/>
          <p:cNvSpPr/>
          <p:nvPr/>
        </p:nvSpPr>
        <p:spPr>
          <a:xfrm>
            <a:off x="6217920" y="338328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062" name="Google Shape;1062;p61"/>
          <p:cNvSpPr/>
          <p:nvPr/>
        </p:nvSpPr>
        <p:spPr>
          <a:xfrm>
            <a:off x="2560320" y="448056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64" name="Google Shape;1064;p61"/>
          <p:cNvSpPr/>
          <p:nvPr/>
        </p:nvSpPr>
        <p:spPr>
          <a:xfrm>
            <a:off x="3291840" y="448056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066" name="Google Shape;1066;p61"/>
          <p:cNvSpPr/>
          <p:nvPr/>
        </p:nvSpPr>
        <p:spPr>
          <a:xfrm>
            <a:off x="4023360" y="448056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068" name="Google Shape;1068;p61"/>
          <p:cNvSpPr/>
          <p:nvPr/>
        </p:nvSpPr>
        <p:spPr>
          <a:xfrm>
            <a:off x="4754880" y="448056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54" name="Google Shape;1054;p61"/>
          <p:cNvSpPr/>
          <p:nvPr/>
        </p:nvSpPr>
        <p:spPr>
          <a:xfrm>
            <a:off x="6949440" y="448056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52" name="Google Shape;1052;p61"/>
          <p:cNvSpPr/>
          <p:nvPr/>
        </p:nvSpPr>
        <p:spPr>
          <a:xfrm>
            <a:off x="7680960" y="448056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057" name="Google Shape;1057;p61"/>
          <p:cNvSpPr/>
          <p:nvPr/>
        </p:nvSpPr>
        <p:spPr>
          <a:xfrm>
            <a:off x="8412480" y="448056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59" name="Google Shape;1059;p61"/>
          <p:cNvSpPr/>
          <p:nvPr/>
        </p:nvSpPr>
        <p:spPr>
          <a:xfrm>
            <a:off x="9144000" y="448056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012" name="Google Shape;1012;p61"/>
          <p:cNvSpPr/>
          <p:nvPr/>
        </p:nvSpPr>
        <p:spPr>
          <a:xfrm>
            <a:off x="365760" y="2286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015" name="Google Shape;1015;p61"/>
          <p:cNvSpPr/>
          <p:nvPr/>
        </p:nvSpPr>
        <p:spPr>
          <a:xfrm>
            <a:off x="1097280" y="338328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18" name="Google Shape;1018;p61"/>
          <p:cNvSpPr/>
          <p:nvPr/>
        </p:nvSpPr>
        <p:spPr>
          <a:xfrm>
            <a:off x="1828800" y="338328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021" name="Google Shape;1021;p61"/>
          <p:cNvSpPr/>
          <p:nvPr/>
        </p:nvSpPr>
        <p:spPr>
          <a:xfrm>
            <a:off x="2560320" y="448056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24" name="Google Shape;1024;p61"/>
          <p:cNvSpPr/>
          <p:nvPr/>
        </p:nvSpPr>
        <p:spPr>
          <a:xfrm>
            <a:off x="3291840" y="448056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027" name="Google Shape;1027;p61"/>
          <p:cNvSpPr/>
          <p:nvPr/>
        </p:nvSpPr>
        <p:spPr>
          <a:xfrm>
            <a:off x="4023360" y="448056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030" name="Google Shape;1030;p61"/>
          <p:cNvSpPr/>
          <p:nvPr/>
        </p:nvSpPr>
        <p:spPr>
          <a:xfrm>
            <a:off x="4754880" y="448056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33" name="Google Shape;1033;p61"/>
          <p:cNvSpPr/>
          <p:nvPr/>
        </p:nvSpPr>
        <p:spPr>
          <a:xfrm>
            <a:off x="5486400" y="338328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036" name="Google Shape;1036;p61"/>
          <p:cNvSpPr/>
          <p:nvPr/>
        </p:nvSpPr>
        <p:spPr>
          <a:xfrm>
            <a:off x="6217920" y="338328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039" name="Google Shape;1039;p61"/>
          <p:cNvSpPr/>
          <p:nvPr/>
        </p:nvSpPr>
        <p:spPr>
          <a:xfrm>
            <a:off x="6949440" y="448056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42" name="Google Shape;1042;p61"/>
          <p:cNvSpPr/>
          <p:nvPr/>
        </p:nvSpPr>
        <p:spPr>
          <a:xfrm>
            <a:off x="7680960" y="448056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045" name="Google Shape;1045;p61"/>
          <p:cNvSpPr/>
          <p:nvPr/>
        </p:nvSpPr>
        <p:spPr>
          <a:xfrm>
            <a:off x="8412480" y="448056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048" name="Google Shape;1048;p61"/>
          <p:cNvSpPr/>
          <p:nvPr/>
        </p:nvSpPr>
        <p:spPr>
          <a:xfrm>
            <a:off x="9144000" y="448056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grpSp>
        <p:nvGrpSpPr>
          <p:cNvPr id="1096" name="Google Shape;1096;p61"/>
          <p:cNvGrpSpPr/>
          <p:nvPr/>
        </p:nvGrpSpPr>
        <p:grpSpPr>
          <a:xfrm>
            <a:off x="365760" y="5577840"/>
            <a:ext cx="9509760" cy="731520"/>
            <a:chOff x="914400" y="5577840"/>
            <a:chExt cx="9509760" cy="731520"/>
          </a:xfrm>
        </p:grpSpPr>
        <p:sp>
          <p:nvSpPr>
            <p:cNvPr id="1013" name="Google Shape;1013;p61"/>
            <p:cNvSpPr/>
            <p:nvPr/>
          </p:nvSpPr>
          <p:spPr>
            <a:xfrm>
              <a:off x="91440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sp>
          <p:nvSpPr>
            <p:cNvPr id="1016" name="Google Shape;1016;p61"/>
            <p:cNvSpPr/>
            <p:nvPr/>
          </p:nvSpPr>
          <p:spPr>
            <a:xfrm>
              <a:off x="164592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1019" name="Google Shape;1019;p61"/>
            <p:cNvSpPr/>
            <p:nvPr/>
          </p:nvSpPr>
          <p:spPr>
            <a:xfrm>
              <a:off x="237744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1022" name="Google Shape;1022;p61"/>
            <p:cNvSpPr/>
            <p:nvPr/>
          </p:nvSpPr>
          <p:spPr>
            <a:xfrm>
              <a:off x="310896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1025" name="Google Shape;1025;p61"/>
            <p:cNvSpPr/>
            <p:nvPr/>
          </p:nvSpPr>
          <p:spPr>
            <a:xfrm>
              <a:off x="384048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1028" name="Google Shape;1028;p61"/>
            <p:cNvSpPr/>
            <p:nvPr/>
          </p:nvSpPr>
          <p:spPr>
            <a:xfrm>
              <a:off x="457200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1031" name="Google Shape;1031;p61"/>
            <p:cNvSpPr/>
            <p:nvPr/>
          </p:nvSpPr>
          <p:spPr>
            <a:xfrm>
              <a:off x="530352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1034" name="Google Shape;1034;p61"/>
            <p:cNvSpPr/>
            <p:nvPr/>
          </p:nvSpPr>
          <p:spPr>
            <a:xfrm>
              <a:off x="603504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/>
            </a:p>
          </p:txBody>
        </p:sp>
        <p:sp>
          <p:nvSpPr>
            <p:cNvPr id="1037" name="Google Shape;1037;p61"/>
            <p:cNvSpPr/>
            <p:nvPr/>
          </p:nvSpPr>
          <p:spPr>
            <a:xfrm>
              <a:off x="676656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/>
            </a:p>
          </p:txBody>
        </p:sp>
        <p:sp>
          <p:nvSpPr>
            <p:cNvPr id="1040" name="Google Shape;1040;p61"/>
            <p:cNvSpPr/>
            <p:nvPr/>
          </p:nvSpPr>
          <p:spPr>
            <a:xfrm>
              <a:off x="749808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1043" name="Google Shape;1043;p61"/>
            <p:cNvSpPr/>
            <p:nvPr/>
          </p:nvSpPr>
          <p:spPr>
            <a:xfrm>
              <a:off x="822960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1046" name="Google Shape;1046;p61"/>
            <p:cNvSpPr/>
            <p:nvPr/>
          </p:nvSpPr>
          <p:spPr>
            <a:xfrm>
              <a:off x="896112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1049" name="Google Shape;1049;p61"/>
            <p:cNvSpPr/>
            <p:nvPr/>
          </p:nvSpPr>
          <p:spPr>
            <a:xfrm>
              <a:off x="9692640" y="557784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12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2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Dựng cây từ xâu mã hóa</a:t>
            </a:r>
            <a:endParaRPr/>
          </a:p>
        </p:txBody>
      </p:sp>
      <p:sp>
        <p:nvSpPr>
          <p:cNvPr id="1102" name="Google Shape;1102;p62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1103" name="Google Shape;1103;p62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63"/>
          <p:cNvGrpSpPr/>
          <p:nvPr/>
        </p:nvGrpSpPr>
        <p:grpSpPr>
          <a:xfrm>
            <a:off x="914400" y="5943600"/>
            <a:ext cx="11704320" cy="731520"/>
            <a:chOff x="914400" y="6858000"/>
            <a:chExt cx="11704320" cy="731520"/>
          </a:xfrm>
        </p:grpSpPr>
        <p:sp>
          <p:nvSpPr>
            <p:cNvPr id="1109" name="Google Shape;1109;p63"/>
            <p:cNvSpPr/>
            <p:nvPr/>
          </p:nvSpPr>
          <p:spPr>
            <a:xfrm>
              <a:off x="914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1828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2743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3657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1113" name="Google Shape;1113;p63"/>
            <p:cNvSpPr/>
            <p:nvPr/>
          </p:nvSpPr>
          <p:spPr>
            <a:xfrm>
              <a:off x="4572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1114" name="Google Shape;1114;p63"/>
            <p:cNvSpPr/>
            <p:nvPr/>
          </p:nvSpPr>
          <p:spPr>
            <a:xfrm>
              <a:off x="5486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1115" name="Google Shape;1115;p63"/>
            <p:cNvSpPr/>
            <p:nvPr/>
          </p:nvSpPr>
          <p:spPr>
            <a:xfrm>
              <a:off x="6400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1116" name="Google Shape;1116;p63"/>
            <p:cNvSpPr/>
            <p:nvPr/>
          </p:nvSpPr>
          <p:spPr>
            <a:xfrm>
              <a:off x="7315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/>
            </a:p>
          </p:txBody>
        </p:sp>
        <p:sp>
          <p:nvSpPr>
            <p:cNvPr id="1117" name="Google Shape;1117;p63"/>
            <p:cNvSpPr/>
            <p:nvPr/>
          </p:nvSpPr>
          <p:spPr>
            <a:xfrm>
              <a:off x="8229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/>
            </a:p>
          </p:txBody>
        </p:sp>
        <p:sp>
          <p:nvSpPr>
            <p:cNvPr id="1118" name="Google Shape;1118;p63"/>
            <p:cNvSpPr/>
            <p:nvPr/>
          </p:nvSpPr>
          <p:spPr>
            <a:xfrm>
              <a:off x="9144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1119" name="Google Shape;1119;p63"/>
            <p:cNvSpPr/>
            <p:nvPr/>
          </p:nvSpPr>
          <p:spPr>
            <a:xfrm>
              <a:off x="10058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1120" name="Google Shape;1120;p63"/>
            <p:cNvSpPr/>
            <p:nvPr/>
          </p:nvSpPr>
          <p:spPr>
            <a:xfrm>
              <a:off x="10972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1121" name="Google Shape;1121;p63"/>
            <p:cNvSpPr/>
            <p:nvPr/>
          </p:nvSpPr>
          <p:spPr>
            <a:xfrm>
              <a:off x="11887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12</a:t>
              </a:r>
              <a:endParaRPr/>
            </a:p>
          </p:txBody>
        </p:sp>
      </p:grpSp>
      <p:grpSp>
        <p:nvGrpSpPr>
          <p:cNvPr id="1122" name="Google Shape;1122;p63"/>
          <p:cNvGrpSpPr/>
          <p:nvPr/>
        </p:nvGrpSpPr>
        <p:grpSpPr>
          <a:xfrm>
            <a:off x="12984481" y="822960"/>
            <a:ext cx="1463040" cy="7040880"/>
            <a:chOff x="13167360" y="457200"/>
            <a:chExt cx="1280160" cy="7406640"/>
          </a:xfrm>
        </p:grpSpPr>
        <p:sp>
          <p:nvSpPr>
            <p:cNvPr id="1123" name="Google Shape;1123;p63"/>
            <p:cNvSpPr/>
            <p:nvPr/>
          </p:nvSpPr>
          <p:spPr>
            <a:xfrm rot="5400000">
              <a:off x="10104120" y="3520440"/>
              <a:ext cx="7406640" cy="1280160"/>
            </a:xfrm>
            <a:prstGeom prst="homePlate">
              <a:avLst>
                <a:gd fmla="val 26190" name="adj"/>
              </a:avLst>
            </a:prstGeom>
            <a:solidFill>
              <a:schemeClr val="dk2">
                <a:alpha val="74901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stack</a:t>
              </a:r>
              <a:endParaRPr/>
            </a:p>
          </p:txBody>
        </p:sp>
        <p:sp>
          <p:nvSpPr>
            <p:cNvPr id="1124" name="Google Shape;1124;p63"/>
            <p:cNvSpPr txBox="1"/>
            <p:nvPr/>
          </p:nvSpPr>
          <p:spPr>
            <a:xfrm>
              <a:off x="13533120" y="457200"/>
              <a:ext cx="711990" cy="5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top</a:t>
              </a:r>
              <a:endParaRPr/>
            </a:p>
          </p:txBody>
        </p:sp>
      </p:grpSp>
      <p:sp>
        <p:nvSpPr>
          <p:cNvPr id="1125" name="Google Shape;1125;p63"/>
          <p:cNvSpPr/>
          <p:nvPr/>
        </p:nvSpPr>
        <p:spPr>
          <a:xfrm>
            <a:off x="9144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126" name="Google Shape;1126;p63"/>
          <p:cNvSpPr/>
          <p:nvPr/>
        </p:nvSpPr>
        <p:spPr>
          <a:xfrm>
            <a:off x="1828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127" name="Google Shape;1127;p63"/>
          <p:cNvSpPr/>
          <p:nvPr/>
        </p:nvSpPr>
        <p:spPr>
          <a:xfrm>
            <a:off x="27432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128" name="Google Shape;1128;p63"/>
          <p:cNvSpPr/>
          <p:nvPr/>
        </p:nvSpPr>
        <p:spPr>
          <a:xfrm>
            <a:off x="36576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129" name="Google Shape;1129;p63"/>
          <p:cNvSpPr/>
          <p:nvPr/>
        </p:nvSpPr>
        <p:spPr>
          <a:xfrm>
            <a:off x="45720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130" name="Google Shape;1130;p63"/>
          <p:cNvSpPr/>
          <p:nvPr/>
        </p:nvSpPr>
        <p:spPr>
          <a:xfrm>
            <a:off x="5486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131" name="Google Shape;1131;p63"/>
          <p:cNvSpPr/>
          <p:nvPr/>
        </p:nvSpPr>
        <p:spPr>
          <a:xfrm>
            <a:off x="6400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132" name="Google Shape;1132;p63"/>
          <p:cNvSpPr/>
          <p:nvPr/>
        </p:nvSpPr>
        <p:spPr>
          <a:xfrm>
            <a:off x="7315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133" name="Google Shape;1133;p63"/>
          <p:cNvSpPr/>
          <p:nvPr/>
        </p:nvSpPr>
        <p:spPr>
          <a:xfrm>
            <a:off x="82296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134" name="Google Shape;1134;p63"/>
          <p:cNvSpPr/>
          <p:nvPr/>
        </p:nvSpPr>
        <p:spPr>
          <a:xfrm>
            <a:off x="91440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135" name="Google Shape;1135;p63"/>
          <p:cNvSpPr/>
          <p:nvPr/>
        </p:nvSpPr>
        <p:spPr>
          <a:xfrm>
            <a:off x="10058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136" name="Google Shape;1136;p63"/>
          <p:cNvSpPr/>
          <p:nvPr/>
        </p:nvSpPr>
        <p:spPr>
          <a:xfrm>
            <a:off x="10972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137" name="Google Shape;1137;p63"/>
          <p:cNvSpPr/>
          <p:nvPr/>
        </p:nvSpPr>
        <p:spPr>
          <a:xfrm>
            <a:off x="11887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138" name="Google Shape;1138;p63"/>
          <p:cNvSpPr/>
          <p:nvPr/>
        </p:nvSpPr>
        <p:spPr>
          <a:xfrm>
            <a:off x="9144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/>
          </a:p>
        </p:txBody>
      </p:sp>
      <p:sp>
        <p:nvSpPr>
          <p:cNvPr id="1139" name="Google Shape;1139;p63"/>
          <p:cNvSpPr/>
          <p:nvPr/>
        </p:nvSpPr>
        <p:spPr>
          <a:xfrm>
            <a:off x="18288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  <p:sp>
        <p:nvSpPr>
          <p:cNvPr id="1140" name="Google Shape;1140;p63"/>
          <p:cNvSpPr/>
          <p:nvPr/>
        </p:nvSpPr>
        <p:spPr>
          <a:xfrm>
            <a:off x="27432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1141" name="Google Shape;1141;p63"/>
          <p:cNvSpPr/>
          <p:nvPr/>
        </p:nvSpPr>
        <p:spPr>
          <a:xfrm>
            <a:off x="36576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142" name="Google Shape;1142;p63"/>
          <p:cNvSpPr/>
          <p:nvPr/>
        </p:nvSpPr>
        <p:spPr>
          <a:xfrm>
            <a:off x="45720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1143" name="Google Shape;1143;p63"/>
          <p:cNvSpPr/>
          <p:nvPr/>
        </p:nvSpPr>
        <p:spPr>
          <a:xfrm>
            <a:off x="54864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1144" name="Google Shape;1144;p63"/>
          <p:cNvSpPr/>
          <p:nvPr/>
        </p:nvSpPr>
        <p:spPr>
          <a:xfrm>
            <a:off x="64008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1145" name="Google Shape;1145;p63"/>
          <p:cNvSpPr/>
          <p:nvPr/>
        </p:nvSpPr>
        <p:spPr>
          <a:xfrm>
            <a:off x="73152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146" name="Google Shape;1146;p63"/>
          <p:cNvSpPr/>
          <p:nvPr/>
        </p:nvSpPr>
        <p:spPr>
          <a:xfrm>
            <a:off x="82296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1147" name="Google Shape;1147;p63"/>
          <p:cNvSpPr/>
          <p:nvPr/>
        </p:nvSpPr>
        <p:spPr>
          <a:xfrm>
            <a:off x="91440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1148" name="Google Shape;1148;p63"/>
          <p:cNvSpPr/>
          <p:nvPr/>
        </p:nvSpPr>
        <p:spPr>
          <a:xfrm>
            <a:off x="100584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1149" name="Google Shape;1149;p63"/>
          <p:cNvSpPr/>
          <p:nvPr/>
        </p:nvSpPr>
        <p:spPr>
          <a:xfrm>
            <a:off x="109728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1150" name="Google Shape;1150;p63"/>
          <p:cNvSpPr/>
          <p:nvPr/>
        </p:nvSpPr>
        <p:spPr>
          <a:xfrm>
            <a:off x="118872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sp>
        <p:nvSpPr>
          <p:cNvPr id="1151" name="Google Shape;1151;p63"/>
          <p:cNvSpPr/>
          <p:nvPr/>
        </p:nvSpPr>
        <p:spPr>
          <a:xfrm>
            <a:off x="91440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1152" name="Google Shape;1152;p63"/>
          <p:cNvSpPr/>
          <p:nvPr/>
        </p:nvSpPr>
        <p:spPr>
          <a:xfrm>
            <a:off x="10058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1153" name="Google Shape;1153;p63"/>
          <p:cNvSpPr/>
          <p:nvPr/>
        </p:nvSpPr>
        <p:spPr>
          <a:xfrm>
            <a:off x="10972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1154" name="Google Shape;1154;p63"/>
          <p:cNvSpPr/>
          <p:nvPr/>
        </p:nvSpPr>
        <p:spPr>
          <a:xfrm>
            <a:off x="118872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 rot="773021">
            <a:off x="5768051" y="2563927"/>
            <a:ext cx="2946382" cy="401614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8"/>
          <p:cNvSpPr/>
          <p:nvPr/>
        </p:nvSpPr>
        <p:spPr>
          <a:xfrm rot="773021">
            <a:off x="1435681" y="2026037"/>
            <a:ext cx="3562253" cy="507795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7" name="Google Shape;237;p28"/>
          <p:cNvSpPr txBox="1"/>
          <p:nvPr>
            <p:ph type="title"/>
          </p:nvPr>
        </p:nvSpPr>
        <p:spPr>
          <a:xfrm>
            <a:off x="914400" y="457200"/>
            <a:ext cx="12801600" cy="1280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Disjoint-Set Forest</a:t>
            </a:r>
            <a:endParaRPr/>
          </a:p>
        </p:txBody>
      </p:sp>
      <p:sp>
        <p:nvSpPr>
          <p:cNvPr id="238" name="Google Shape;238;p28"/>
          <p:cNvSpPr txBox="1"/>
          <p:nvPr>
            <p:ph idx="4294967295" type="sldNum"/>
          </p:nvPr>
        </p:nvSpPr>
        <p:spPr>
          <a:xfrm>
            <a:off x="13716000" y="7310438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9" name="Google Shape;239;p28"/>
          <p:cNvCxnSpPr/>
          <p:nvPr/>
        </p:nvCxnSpPr>
        <p:spPr>
          <a:xfrm flipH="1">
            <a:off x="2560320" y="2834640"/>
            <a:ext cx="548640" cy="91440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3108960" y="2834640"/>
            <a:ext cx="548640" cy="91440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8"/>
          <p:cNvCxnSpPr/>
          <p:nvPr/>
        </p:nvCxnSpPr>
        <p:spPr>
          <a:xfrm flipH="1">
            <a:off x="2011680" y="3749040"/>
            <a:ext cx="548640" cy="109728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2560320" y="3749040"/>
            <a:ext cx="548640" cy="109728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28"/>
          <p:cNvCxnSpPr/>
          <p:nvPr/>
        </p:nvCxnSpPr>
        <p:spPr>
          <a:xfrm flipH="1">
            <a:off x="2743200" y="4846320"/>
            <a:ext cx="365760" cy="109728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28"/>
          <p:cNvCxnSpPr/>
          <p:nvPr/>
        </p:nvCxnSpPr>
        <p:spPr>
          <a:xfrm>
            <a:off x="3108960" y="4846320"/>
            <a:ext cx="731520" cy="109728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28"/>
          <p:cNvSpPr/>
          <p:nvPr/>
        </p:nvSpPr>
        <p:spPr>
          <a:xfrm>
            <a:off x="2743200" y="24688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2194560" y="33832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291840" y="33832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1645920" y="44805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2743200" y="44805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2377440" y="557784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3474720" y="557784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52" name="Google Shape;252;p28"/>
          <p:cNvCxnSpPr/>
          <p:nvPr/>
        </p:nvCxnSpPr>
        <p:spPr>
          <a:xfrm flipH="1">
            <a:off x="6949440" y="3200400"/>
            <a:ext cx="548640" cy="109728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28"/>
          <p:cNvCxnSpPr/>
          <p:nvPr/>
        </p:nvCxnSpPr>
        <p:spPr>
          <a:xfrm>
            <a:off x="7498080" y="3200400"/>
            <a:ext cx="548640" cy="109728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28"/>
          <p:cNvCxnSpPr/>
          <p:nvPr/>
        </p:nvCxnSpPr>
        <p:spPr>
          <a:xfrm flipH="1">
            <a:off x="6400800" y="4297680"/>
            <a:ext cx="548640" cy="128016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28"/>
          <p:cNvCxnSpPr/>
          <p:nvPr/>
        </p:nvCxnSpPr>
        <p:spPr>
          <a:xfrm>
            <a:off x="6949440" y="4297680"/>
            <a:ext cx="548640" cy="1280160"/>
          </a:xfrm>
          <a:prstGeom prst="straightConnector1">
            <a:avLst/>
          </a:pr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28"/>
          <p:cNvSpPr/>
          <p:nvPr/>
        </p:nvSpPr>
        <p:spPr>
          <a:xfrm>
            <a:off x="7132320" y="283464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6583680" y="39319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7680960" y="39319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6035040" y="52120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7132320" y="52120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28"/>
          <p:cNvSpPr/>
          <p:nvPr/>
        </p:nvSpPr>
        <p:spPr>
          <a:xfrm rot="773021">
            <a:off x="9482401" y="2070583"/>
            <a:ext cx="3562253" cy="507795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62" name="Google Shape;262;p28"/>
          <p:cNvGrpSpPr/>
          <p:nvPr/>
        </p:nvGrpSpPr>
        <p:grpSpPr>
          <a:xfrm flipH="1">
            <a:off x="10058400" y="2651760"/>
            <a:ext cx="2560320" cy="3840480"/>
            <a:chOff x="9692640" y="2513426"/>
            <a:chExt cx="2560320" cy="3840480"/>
          </a:xfrm>
        </p:grpSpPr>
        <p:cxnSp>
          <p:nvCxnSpPr>
            <p:cNvPr id="263" name="Google Shape;263;p28"/>
            <p:cNvCxnSpPr/>
            <p:nvPr/>
          </p:nvCxnSpPr>
          <p:spPr>
            <a:xfrm flipH="1">
              <a:off x="10607040" y="2879186"/>
              <a:ext cx="548640" cy="91440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11155680" y="2879186"/>
              <a:ext cx="548640" cy="91440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28"/>
            <p:cNvCxnSpPr/>
            <p:nvPr/>
          </p:nvCxnSpPr>
          <p:spPr>
            <a:xfrm flipH="1">
              <a:off x="10058400" y="3793586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0607040" y="3793586"/>
              <a:ext cx="54864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28"/>
            <p:cNvCxnSpPr/>
            <p:nvPr/>
          </p:nvCxnSpPr>
          <p:spPr>
            <a:xfrm flipH="1">
              <a:off x="10789920" y="4890866"/>
              <a:ext cx="36576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28"/>
            <p:cNvCxnSpPr/>
            <p:nvPr/>
          </p:nvCxnSpPr>
          <p:spPr>
            <a:xfrm>
              <a:off x="11155680" y="4890866"/>
              <a:ext cx="731520" cy="1097280"/>
            </a:xfrm>
            <a:prstGeom prst="straightConnector1">
              <a:avLst/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" name="Google Shape;269;p28"/>
            <p:cNvSpPr/>
            <p:nvPr/>
          </p:nvSpPr>
          <p:spPr>
            <a:xfrm>
              <a:off x="10789920" y="2513426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241280" y="3427826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1338560" y="3427826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9692640" y="4525106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10789920" y="4525106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424160" y="5622386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1521440" y="5622386"/>
              <a:ext cx="731520" cy="731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p64"/>
          <p:cNvGrpSpPr/>
          <p:nvPr/>
        </p:nvGrpSpPr>
        <p:grpSpPr>
          <a:xfrm>
            <a:off x="914400" y="5943600"/>
            <a:ext cx="11704320" cy="731520"/>
            <a:chOff x="914400" y="6858000"/>
            <a:chExt cx="11704320" cy="731520"/>
          </a:xfrm>
        </p:grpSpPr>
        <p:sp>
          <p:nvSpPr>
            <p:cNvPr id="1160" name="Google Shape;1160;p64"/>
            <p:cNvSpPr/>
            <p:nvPr/>
          </p:nvSpPr>
          <p:spPr>
            <a:xfrm>
              <a:off x="914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sp>
          <p:nvSpPr>
            <p:cNvPr id="1161" name="Google Shape;1161;p64"/>
            <p:cNvSpPr/>
            <p:nvPr/>
          </p:nvSpPr>
          <p:spPr>
            <a:xfrm>
              <a:off x="1828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1162" name="Google Shape;1162;p64"/>
            <p:cNvSpPr/>
            <p:nvPr/>
          </p:nvSpPr>
          <p:spPr>
            <a:xfrm>
              <a:off x="2743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1163" name="Google Shape;1163;p64"/>
            <p:cNvSpPr/>
            <p:nvPr/>
          </p:nvSpPr>
          <p:spPr>
            <a:xfrm>
              <a:off x="3657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1164" name="Google Shape;1164;p64"/>
            <p:cNvSpPr/>
            <p:nvPr/>
          </p:nvSpPr>
          <p:spPr>
            <a:xfrm>
              <a:off x="4572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1165" name="Google Shape;1165;p64"/>
            <p:cNvSpPr/>
            <p:nvPr/>
          </p:nvSpPr>
          <p:spPr>
            <a:xfrm>
              <a:off x="5486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1166" name="Google Shape;1166;p64"/>
            <p:cNvSpPr/>
            <p:nvPr/>
          </p:nvSpPr>
          <p:spPr>
            <a:xfrm>
              <a:off x="6400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1167" name="Google Shape;1167;p64"/>
            <p:cNvSpPr/>
            <p:nvPr/>
          </p:nvSpPr>
          <p:spPr>
            <a:xfrm>
              <a:off x="7315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/>
            </a:p>
          </p:txBody>
        </p:sp>
        <p:sp>
          <p:nvSpPr>
            <p:cNvPr id="1168" name="Google Shape;1168;p64"/>
            <p:cNvSpPr/>
            <p:nvPr/>
          </p:nvSpPr>
          <p:spPr>
            <a:xfrm>
              <a:off x="8229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/>
            </a:p>
          </p:txBody>
        </p:sp>
        <p:sp>
          <p:nvSpPr>
            <p:cNvPr id="1169" name="Google Shape;1169;p64"/>
            <p:cNvSpPr/>
            <p:nvPr/>
          </p:nvSpPr>
          <p:spPr>
            <a:xfrm>
              <a:off x="9144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1170" name="Google Shape;1170;p64"/>
            <p:cNvSpPr/>
            <p:nvPr/>
          </p:nvSpPr>
          <p:spPr>
            <a:xfrm>
              <a:off x="10058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1171" name="Google Shape;1171;p64"/>
            <p:cNvSpPr/>
            <p:nvPr/>
          </p:nvSpPr>
          <p:spPr>
            <a:xfrm>
              <a:off x="10972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1172" name="Google Shape;1172;p64"/>
            <p:cNvSpPr/>
            <p:nvPr/>
          </p:nvSpPr>
          <p:spPr>
            <a:xfrm>
              <a:off x="11887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12</a:t>
              </a:r>
              <a:endParaRPr/>
            </a:p>
          </p:txBody>
        </p:sp>
      </p:grpSp>
      <p:grpSp>
        <p:nvGrpSpPr>
          <p:cNvPr id="1173" name="Google Shape;1173;p64"/>
          <p:cNvGrpSpPr/>
          <p:nvPr/>
        </p:nvGrpSpPr>
        <p:grpSpPr>
          <a:xfrm>
            <a:off x="8412480" y="3383280"/>
            <a:ext cx="4206240" cy="1828800"/>
            <a:chOff x="8412480" y="3749040"/>
            <a:chExt cx="4206240" cy="1828800"/>
          </a:xfrm>
        </p:grpSpPr>
        <p:grpSp>
          <p:nvGrpSpPr>
            <p:cNvPr id="1174" name="Google Shape;1174;p64"/>
            <p:cNvGrpSpPr/>
            <p:nvPr/>
          </p:nvGrpSpPr>
          <p:grpSpPr>
            <a:xfrm>
              <a:off x="8412480" y="3749040"/>
              <a:ext cx="4023360" cy="1828800"/>
              <a:chOff x="6035040" y="822960"/>
              <a:chExt cx="4023360" cy="1828800"/>
            </a:xfrm>
          </p:grpSpPr>
          <p:sp>
            <p:nvSpPr>
              <p:cNvPr id="1175" name="Google Shape;1175;p64"/>
              <p:cNvSpPr/>
              <p:nvPr/>
            </p:nvSpPr>
            <p:spPr>
              <a:xfrm>
                <a:off x="6035040" y="82296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176" name="Google Shape;1176;p64"/>
              <p:cNvSpPr/>
              <p:nvPr/>
            </p:nvSpPr>
            <p:spPr>
              <a:xfrm>
                <a:off x="69494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177" name="Google Shape;1177;p64"/>
              <p:cNvSpPr/>
              <p:nvPr/>
            </p:nvSpPr>
            <p:spPr>
              <a:xfrm>
                <a:off x="78638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178" name="Google Shape;1178;p64"/>
              <p:cNvSpPr/>
              <p:nvPr/>
            </p:nvSpPr>
            <p:spPr>
              <a:xfrm>
                <a:off x="87782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179" name="Google Shape;1179;p64"/>
              <p:cNvSpPr/>
              <p:nvPr/>
            </p:nvSpPr>
            <p:spPr>
              <a:xfrm>
                <a:off x="96926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180" name="Google Shape;1180;p64"/>
              <p:cNvCxnSpPr>
                <a:stCxn id="1175" idx="2"/>
                <a:endCxn id="1176" idx="0"/>
              </p:cNvCxnSpPr>
              <p:nvPr/>
            </p:nvCxnSpPr>
            <p:spPr>
              <a:xfrm flipH="1" rot="-5400000">
                <a:off x="6126420" y="1280220"/>
                <a:ext cx="1097400" cy="9144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1" name="Google Shape;1181;p64"/>
              <p:cNvCxnSpPr>
                <a:stCxn id="1175" idx="2"/>
                <a:endCxn id="1177" idx="0"/>
              </p:cNvCxnSpPr>
              <p:nvPr/>
            </p:nvCxnSpPr>
            <p:spPr>
              <a:xfrm flipH="1" rot="-5400000">
                <a:off x="6583620" y="823020"/>
                <a:ext cx="1097400" cy="18288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2" name="Google Shape;1182;p64"/>
              <p:cNvCxnSpPr>
                <a:stCxn id="1175" idx="2"/>
                <a:endCxn id="1178" idx="0"/>
              </p:cNvCxnSpPr>
              <p:nvPr/>
            </p:nvCxnSpPr>
            <p:spPr>
              <a:xfrm flipH="1" rot="-5400000">
                <a:off x="7040820" y="365820"/>
                <a:ext cx="1097400" cy="27432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3" name="Google Shape;1183;p64"/>
              <p:cNvCxnSpPr>
                <a:stCxn id="1175" idx="2"/>
                <a:endCxn id="1179" idx="0"/>
              </p:cNvCxnSpPr>
              <p:nvPr/>
            </p:nvCxnSpPr>
            <p:spPr>
              <a:xfrm flipH="1" rot="-5400000">
                <a:off x="7498020" y="-91380"/>
                <a:ext cx="1097400" cy="36576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84" name="Google Shape;1184;p64"/>
            <p:cNvSpPr/>
            <p:nvPr/>
          </p:nvSpPr>
          <p:spPr>
            <a:xfrm>
              <a:off x="9144000" y="3931920"/>
              <a:ext cx="731520" cy="73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185" name="Google Shape;1185;p64"/>
            <p:cNvSpPr/>
            <p:nvPr/>
          </p:nvSpPr>
          <p:spPr>
            <a:xfrm>
              <a:off x="10058400" y="3931920"/>
              <a:ext cx="731520" cy="7315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186" name="Google Shape;1186;p64"/>
            <p:cNvSpPr/>
            <p:nvPr/>
          </p:nvSpPr>
          <p:spPr>
            <a:xfrm>
              <a:off x="10972800" y="3931920"/>
              <a:ext cx="731520" cy="7315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187" name="Google Shape;1187;p64"/>
            <p:cNvSpPr/>
            <p:nvPr/>
          </p:nvSpPr>
          <p:spPr>
            <a:xfrm>
              <a:off x="11887200" y="3931920"/>
              <a:ext cx="731520" cy="7315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sp>
        <p:nvSpPr>
          <p:cNvPr id="1188" name="Google Shape;1188;p64"/>
          <p:cNvSpPr/>
          <p:nvPr/>
        </p:nvSpPr>
        <p:spPr>
          <a:xfrm>
            <a:off x="91440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1189" name="Google Shape;1189;p64"/>
          <p:cNvSpPr/>
          <p:nvPr/>
        </p:nvSpPr>
        <p:spPr>
          <a:xfrm>
            <a:off x="10058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1190" name="Google Shape;1190;p64"/>
          <p:cNvSpPr/>
          <p:nvPr/>
        </p:nvSpPr>
        <p:spPr>
          <a:xfrm>
            <a:off x="10972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1191" name="Google Shape;1191;p64"/>
          <p:cNvSpPr/>
          <p:nvPr/>
        </p:nvSpPr>
        <p:spPr>
          <a:xfrm>
            <a:off x="118872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grpSp>
        <p:nvGrpSpPr>
          <p:cNvPr id="1192" name="Google Shape;1192;p64"/>
          <p:cNvGrpSpPr/>
          <p:nvPr/>
        </p:nvGrpSpPr>
        <p:grpSpPr>
          <a:xfrm>
            <a:off x="12984481" y="822960"/>
            <a:ext cx="1463040" cy="7040880"/>
            <a:chOff x="13167360" y="457200"/>
            <a:chExt cx="1280160" cy="7406640"/>
          </a:xfrm>
        </p:grpSpPr>
        <p:sp>
          <p:nvSpPr>
            <p:cNvPr id="1193" name="Google Shape;1193;p64"/>
            <p:cNvSpPr/>
            <p:nvPr/>
          </p:nvSpPr>
          <p:spPr>
            <a:xfrm rot="5400000">
              <a:off x="10104120" y="3520440"/>
              <a:ext cx="7406640" cy="1280160"/>
            </a:xfrm>
            <a:prstGeom prst="homePlate">
              <a:avLst>
                <a:gd fmla="val 26190" name="adj"/>
              </a:avLst>
            </a:prstGeom>
            <a:solidFill>
              <a:schemeClr val="dk2">
                <a:alpha val="74901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stack</a:t>
              </a:r>
              <a:endParaRPr/>
            </a:p>
          </p:txBody>
        </p:sp>
        <p:sp>
          <p:nvSpPr>
            <p:cNvPr id="1194" name="Google Shape;1194;p64"/>
            <p:cNvSpPr txBox="1"/>
            <p:nvPr/>
          </p:nvSpPr>
          <p:spPr>
            <a:xfrm>
              <a:off x="13533120" y="457200"/>
              <a:ext cx="711990" cy="5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top</a:t>
              </a:r>
              <a:endParaRPr/>
            </a:p>
          </p:txBody>
        </p:sp>
      </p:grpSp>
      <p:sp>
        <p:nvSpPr>
          <p:cNvPr id="1195" name="Google Shape;1195;p64"/>
          <p:cNvSpPr/>
          <p:nvPr/>
        </p:nvSpPr>
        <p:spPr>
          <a:xfrm>
            <a:off x="9144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196" name="Google Shape;1196;p64"/>
          <p:cNvSpPr/>
          <p:nvPr/>
        </p:nvSpPr>
        <p:spPr>
          <a:xfrm>
            <a:off x="1828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197" name="Google Shape;1197;p64"/>
          <p:cNvSpPr/>
          <p:nvPr/>
        </p:nvSpPr>
        <p:spPr>
          <a:xfrm>
            <a:off x="27432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198" name="Google Shape;1198;p64"/>
          <p:cNvSpPr/>
          <p:nvPr/>
        </p:nvSpPr>
        <p:spPr>
          <a:xfrm>
            <a:off x="36576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199" name="Google Shape;1199;p64"/>
          <p:cNvSpPr/>
          <p:nvPr/>
        </p:nvSpPr>
        <p:spPr>
          <a:xfrm>
            <a:off x="45720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00" name="Google Shape;1200;p64"/>
          <p:cNvSpPr/>
          <p:nvPr/>
        </p:nvSpPr>
        <p:spPr>
          <a:xfrm>
            <a:off x="5486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01" name="Google Shape;1201;p64"/>
          <p:cNvSpPr/>
          <p:nvPr/>
        </p:nvSpPr>
        <p:spPr>
          <a:xfrm>
            <a:off x="6400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202" name="Google Shape;1202;p64"/>
          <p:cNvSpPr/>
          <p:nvPr/>
        </p:nvSpPr>
        <p:spPr>
          <a:xfrm>
            <a:off x="7315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03" name="Google Shape;1203;p64"/>
          <p:cNvSpPr/>
          <p:nvPr/>
        </p:nvSpPr>
        <p:spPr>
          <a:xfrm>
            <a:off x="82296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204" name="Google Shape;1204;p64"/>
          <p:cNvSpPr/>
          <p:nvPr/>
        </p:nvSpPr>
        <p:spPr>
          <a:xfrm>
            <a:off x="91440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205" name="Google Shape;1205;p64"/>
          <p:cNvSpPr/>
          <p:nvPr/>
        </p:nvSpPr>
        <p:spPr>
          <a:xfrm>
            <a:off x="10058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06" name="Google Shape;1206;p64"/>
          <p:cNvSpPr/>
          <p:nvPr/>
        </p:nvSpPr>
        <p:spPr>
          <a:xfrm>
            <a:off x="10972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207" name="Google Shape;1207;p64"/>
          <p:cNvSpPr/>
          <p:nvPr/>
        </p:nvSpPr>
        <p:spPr>
          <a:xfrm>
            <a:off x="11887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08" name="Google Shape;1208;p64"/>
          <p:cNvSpPr/>
          <p:nvPr/>
        </p:nvSpPr>
        <p:spPr>
          <a:xfrm>
            <a:off x="9144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/>
          </a:p>
        </p:txBody>
      </p:sp>
      <p:sp>
        <p:nvSpPr>
          <p:cNvPr id="1209" name="Google Shape;1209;p64"/>
          <p:cNvSpPr/>
          <p:nvPr/>
        </p:nvSpPr>
        <p:spPr>
          <a:xfrm>
            <a:off x="18288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  <p:sp>
        <p:nvSpPr>
          <p:cNvPr id="1210" name="Google Shape;1210;p64"/>
          <p:cNvSpPr/>
          <p:nvPr/>
        </p:nvSpPr>
        <p:spPr>
          <a:xfrm>
            <a:off x="27432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1211" name="Google Shape;1211;p64"/>
          <p:cNvSpPr/>
          <p:nvPr/>
        </p:nvSpPr>
        <p:spPr>
          <a:xfrm>
            <a:off x="36576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212" name="Google Shape;1212;p64"/>
          <p:cNvSpPr/>
          <p:nvPr/>
        </p:nvSpPr>
        <p:spPr>
          <a:xfrm>
            <a:off x="45720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1213" name="Google Shape;1213;p64"/>
          <p:cNvSpPr/>
          <p:nvPr/>
        </p:nvSpPr>
        <p:spPr>
          <a:xfrm>
            <a:off x="54864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1214" name="Google Shape;1214;p64"/>
          <p:cNvSpPr/>
          <p:nvPr/>
        </p:nvSpPr>
        <p:spPr>
          <a:xfrm>
            <a:off x="64008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1215" name="Google Shape;1215;p64"/>
          <p:cNvSpPr/>
          <p:nvPr/>
        </p:nvSpPr>
        <p:spPr>
          <a:xfrm>
            <a:off x="73152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216" name="Google Shape;1216;p64"/>
          <p:cNvSpPr/>
          <p:nvPr/>
        </p:nvSpPr>
        <p:spPr>
          <a:xfrm>
            <a:off x="82296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1217" name="Google Shape;1217;p64"/>
          <p:cNvSpPr/>
          <p:nvPr/>
        </p:nvSpPr>
        <p:spPr>
          <a:xfrm>
            <a:off x="13350241" y="37490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1218" name="Google Shape;1218;p64"/>
          <p:cNvSpPr/>
          <p:nvPr/>
        </p:nvSpPr>
        <p:spPr>
          <a:xfrm>
            <a:off x="13350241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1219" name="Google Shape;1219;p64"/>
          <p:cNvSpPr/>
          <p:nvPr/>
        </p:nvSpPr>
        <p:spPr>
          <a:xfrm>
            <a:off x="13350241" y="55778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1220" name="Google Shape;1220;p64"/>
          <p:cNvSpPr/>
          <p:nvPr/>
        </p:nvSpPr>
        <p:spPr>
          <a:xfrm>
            <a:off x="13350241" y="64922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sp>
        <p:nvSpPr>
          <p:cNvPr id="1221" name="Google Shape;1221;p64"/>
          <p:cNvSpPr/>
          <p:nvPr/>
        </p:nvSpPr>
        <p:spPr>
          <a:xfrm>
            <a:off x="8229600" y="32004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oogle Shape;1226;p65"/>
          <p:cNvGrpSpPr/>
          <p:nvPr/>
        </p:nvGrpSpPr>
        <p:grpSpPr>
          <a:xfrm>
            <a:off x="914400" y="5943600"/>
            <a:ext cx="11704320" cy="731520"/>
            <a:chOff x="914400" y="6858000"/>
            <a:chExt cx="11704320" cy="731520"/>
          </a:xfrm>
        </p:grpSpPr>
        <p:sp>
          <p:nvSpPr>
            <p:cNvPr id="1227" name="Google Shape;1227;p65"/>
            <p:cNvSpPr/>
            <p:nvPr/>
          </p:nvSpPr>
          <p:spPr>
            <a:xfrm>
              <a:off x="914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sp>
          <p:nvSpPr>
            <p:cNvPr id="1228" name="Google Shape;1228;p65"/>
            <p:cNvSpPr/>
            <p:nvPr/>
          </p:nvSpPr>
          <p:spPr>
            <a:xfrm>
              <a:off x="1828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1229" name="Google Shape;1229;p65"/>
            <p:cNvSpPr/>
            <p:nvPr/>
          </p:nvSpPr>
          <p:spPr>
            <a:xfrm>
              <a:off x="2743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1230" name="Google Shape;1230;p65"/>
            <p:cNvSpPr/>
            <p:nvPr/>
          </p:nvSpPr>
          <p:spPr>
            <a:xfrm>
              <a:off x="3657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1231" name="Google Shape;1231;p65"/>
            <p:cNvSpPr/>
            <p:nvPr/>
          </p:nvSpPr>
          <p:spPr>
            <a:xfrm>
              <a:off x="4572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1232" name="Google Shape;1232;p65"/>
            <p:cNvSpPr/>
            <p:nvPr/>
          </p:nvSpPr>
          <p:spPr>
            <a:xfrm>
              <a:off x="5486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1233" name="Google Shape;1233;p65"/>
            <p:cNvSpPr/>
            <p:nvPr/>
          </p:nvSpPr>
          <p:spPr>
            <a:xfrm>
              <a:off x="6400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1234" name="Google Shape;1234;p65"/>
            <p:cNvSpPr/>
            <p:nvPr/>
          </p:nvSpPr>
          <p:spPr>
            <a:xfrm>
              <a:off x="7315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/>
            </a:p>
          </p:txBody>
        </p:sp>
        <p:sp>
          <p:nvSpPr>
            <p:cNvPr id="1235" name="Google Shape;1235;p65"/>
            <p:cNvSpPr/>
            <p:nvPr/>
          </p:nvSpPr>
          <p:spPr>
            <a:xfrm>
              <a:off x="8229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/>
            </a:p>
          </p:txBody>
        </p:sp>
        <p:sp>
          <p:nvSpPr>
            <p:cNvPr id="1236" name="Google Shape;1236;p65"/>
            <p:cNvSpPr/>
            <p:nvPr/>
          </p:nvSpPr>
          <p:spPr>
            <a:xfrm>
              <a:off x="9144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1237" name="Google Shape;1237;p65"/>
            <p:cNvSpPr/>
            <p:nvPr/>
          </p:nvSpPr>
          <p:spPr>
            <a:xfrm>
              <a:off x="10058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1238" name="Google Shape;1238;p65"/>
            <p:cNvSpPr/>
            <p:nvPr/>
          </p:nvSpPr>
          <p:spPr>
            <a:xfrm>
              <a:off x="10972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1239" name="Google Shape;1239;p65"/>
            <p:cNvSpPr/>
            <p:nvPr/>
          </p:nvSpPr>
          <p:spPr>
            <a:xfrm>
              <a:off x="11887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12</a:t>
              </a:r>
              <a:endParaRPr/>
            </a:p>
          </p:txBody>
        </p:sp>
      </p:grpSp>
      <p:grpSp>
        <p:nvGrpSpPr>
          <p:cNvPr id="1240" name="Google Shape;1240;p65"/>
          <p:cNvGrpSpPr/>
          <p:nvPr/>
        </p:nvGrpSpPr>
        <p:grpSpPr>
          <a:xfrm>
            <a:off x="8412480" y="3383280"/>
            <a:ext cx="4206240" cy="1828800"/>
            <a:chOff x="8412480" y="3749040"/>
            <a:chExt cx="4206240" cy="1828800"/>
          </a:xfrm>
        </p:grpSpPr>
        <p:grpSp>
          <p:nvGrpSpPr>
            <p:cNvPr id="1241" name="Google Shape;1241;p65"/>
            <p:cNvGrpSpPr/>
            <p:nvPr/>
          </p:nvGrpSpPr>
          <p:grpSpPr>
            <a:xfrm>
              <a:off x="8412480" y="3749040"/>
              <a:ext cx="4023360" cy="1828800"/>
              <a:chOff x="6035040" y="822960"/>
              <a:chExt cx="4023360" cy="1828800"/>
            </a:xfrm>
          </p:grpSpPr>
          <p:sp>
            <p:nvSpPr>
              <p:cNvPr id="1242" name="Google Shape;1242;p65"/>
              <p:cNvSpPr/>
              <p:nvPr/>
            </p:nvSpPr>
            <p:spPr>
              <a:xfrm>
                <a:off x="6035040" y="82296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243" name="Google Shape;1243;p65"/>
              <p:cNvSpPr/>
              <p:nvPr/>
            </p:nvSpPr>
            <p:spPr>
              <a:xfrm>
                <a:off x="69494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244" name="Google Shape;1244;p65"/>
              <p:cNvSpPr/>
              <p:nvPr/>
            </p:nvSpPr>
            <p:spPr>
              <a:xfrm>
                <a:off x="78638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245" name="Google Shape;1245;p65"/>
              <p:cNvSpPr/>
              <p:nvPr/>
            </p:nvSpPr>
            <p:spPr>
              <a:xfrm>
                <a:off x="87782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246" name="Google Shape;1246;p65"/>
              <p:cNvSpPr/>
              <p:nvPr/>
            </p:nvSpPr>
            <p:spPr>
              <a:xfrm>
                <a:off x="96926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247" name="Google Shape;1247;p65"/>
              <p:cNvCxnSpPr>
                <a:stCxn id="1242" idx="2"/>
                <a:endCxn id="1243" idx="0"/>
              </p:cNvCxnSpPr>
              <p:nvPr/>
            </p:nvCxnSpPr>
            <p:spPr>
              <a:xfrm flipH="1" rot="-5400000">
                <a:off x="6126420" y="1280220"/>
                <a:ext cx="1097400" cy="9144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8" name="Google Shape;1248;p65"/>
              <p:cNvCxnSpPr>
                <a:stCxn id="1242" idx="2"/>
                <a:endCxn id="1244" idx="0"/>
              </p:cNvCxnSpPr>
              <p:nvPr/>
            </p:nvCxnSpPr>
            <p:spPr>
              <a:xfrm flipH="1" rot="-5400000">
                <a:off x="6583620" y="823020"/>
                <a:ext cx="1097400" cy="18288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9" name="Google Shape;1249;p65"/>
              <p:cNvCxnSpPr>
                <a:stCxn id="1242" idx="2"/>
                <a:endCxn id="1245" idx="0"/>
              </p:cNvCxnSpPr>
              <p:nvPr/>
            </p:nvCxnSpPr>
            <p:spPr>
              <a:xfrm flipH="1" rot="-5400000">
                <a:off x="7040820" y="365820"/>
                <a:ext cx="1097400" cy="27432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0" name="Google Shape;1250;p65"/>
              <p:cNvCxnSpPr>
                <a:stCxn id="1242" idx="2"/>
                <a:endCxn id="1246" idx="0"/>
              </p:cNvCxnSpPr>
              <p:nvPr/>
            </p:nvCxnSpPr>
            <p:spPr>
              <a:xfrm flipH="1" rot="-5400000">
                <a:off x="7498020" y="-91380"/>
                <a:ext cx="1097400" cy="36576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1" name="Google Shape;1251;p65"/>
            <p:cNvSpPr/>
            <p:nvPr/>
          </p:nvSpPr>
          <p:spPr>
            <a:xfrm>
              <a:off x="9144000" y="3931920"/>
              <a:ext cx="731520" cy="73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252" name="Google Shape;1252;p65"/>
            <p:cNvSpPr/>
            <p:nvPr/>
          </p:nvSpPr>
          <p:spPr>
            <a:xfrm>
              <a:off x="10058400" y="3931920"/>
              <a:ext cx="731520" cy="7315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253" name="Google Shape;1253;p65"/>
            <p:cNvSpPr/>
            <p:nvPr/>
          </p:nvSpPr>
          <p:spPr>
            <a:xfrm>
              <a:off x="10972800" y="3931920"/>
              <a:ext cx="731520" cy="7315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254" name="Google Shape;1254;p65"/>
            <p:cNvSpPr/>
            <p:nvPr/>
          </p:nvSpPr>
          <p:spPr>
            <a:xfrm>
              <a:off x="11887200" y="3931920"/>
              <a:ext cx="731520" cy="7315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sp>
        <p:nvSpPr>
          <p:cNvPr id="1255" name="Google Shape;1255;p65"/>
          <p:cNvSpPr/>
          <p:nvPr/>
        </p:nvSpPr>
        <p:spPr>
          <a:xfrm>
            <a:off x="91440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1256" name="Google Shape;1256;p65"/>
          <p:cNvSpPr/>
          <p:nvPr/>
        </p:nvSpPr>
        <p:spPr>
          <a:xfrm>
            <a:off x="10058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1257" name="Google Shape;1257;p65"/>
          <p:cNvSpPr/>
          <p:nvPr/>
        </p:nvSpPr>
        <p:spPr>
          <a:xfrm>
            <a:off x="10972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1258" name="Google Shape;1258;p65"/>
          <p:cNvSpPr/>
          <p:nvPr/>
        </p:nvSpPr>
        <p:spPr>
          <a:xfrm>
            <a:off x="118872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grpSp>
        <p:nvGrpSpPr>
          <p:cNvPr id="1259" name="Google Shape;1259;p65"/>
          <p:cNvGrpSpPr/>
          <p:nvPr/>
        </p:nvGrpSpPr>
        <p:grpSpPr>
          <a:xfrm>
            <a:off x="12984481" y="822960"/>
            <a:ext cx="1463040" cy="7040880"/>
            <a:chOff x="13167360" y="457200"/>
            <a:chExt cx="1280160" cy="7406640"/>
          </a:xfrm>
        </p:grpSpPr>
        <p:sp>
          <p:nvSpPr>
            <p:cNvPr id="1260" name="Google Shape;1260;p65"/>
            <p:cNvSpPr/>
            <p:nvPr/>
          </p:nvSpPr>
          <p:spPr>
            <a:xfrm rot="5400000">
              <a:off x="10104120" y="3520440"/>
              <a:ext cx="7406640" cy="1280160"/>
            </a:xfrm>
            <a:prstGeom prst="homePlate">
              <a:avLst>
                <a:gd fmla="val 26190" name="adj"/>
              </a:avLst>
            </a:prstGeom>
            <a:solidFill>
              <a:schemeClr val="dk2">
                <a:alpha val="74901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stack</a:t>
              </a:r>
              <a:endParaRPr/>
            </a:p>
          </p:txBody>
        </p:sp>
        <p:sp>
          <p:nvSpPr>
            <p:cNvPr id="1261" name="Google Shape;1261;p65"/>
            <p:cNvSpPr txBox="1"/>
            <p:nvPr/>
          </p:nvSpPr>
          <p:spPr>
            <a:xfrm>
              <a:off x="13533120" y="457200"/>
              <a:ext cx="711990" cy="5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top</a:t>
              </a:r>
              <a:endParaRPr/>
            </a:p>
          </p:txBody>
        </p:sp>
      </p:grpSp>
      <p:sp>
        <p:nvSpPr>
          <p:cNvPr id="1262" name="Google Shape;1262;p65"/>
          <p:cNvSpPr/>
          <p:nvPr/>
        </p:nvSpPr>
        <p:spPr>
          <a:xfrm>
            <a:off x="9144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263" name="Google Shape;1263;p65"/>
          <p:cNvSpPr/>
          <p:nvPr/>
        </p:nvSpPr>
        <p:spPr>
          <a:xfrm>
            <a:off x="1828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264" name="Google Shape;1264;p65"/>
          <p:cNvSpPr/>
          <p:nvPr/>
        </p:nvSpPr>
        <p:spPr>
          <a:xfrm>
            <a:off x="27432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265" name="Google Shape;1265;p65"/>
          <p:cNvSpPr/>
          <p:nvPr/>
        </p:nvSpPr>
        <p:spPr>
          <a:xfrm>
            <a:off x="36576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266" name="Google Shape;1266;p65"/>
          <p:cNvSpPr/>
          <p:nvPr/>
        </p:nvSpPr>
        <p:spPr>
          <a:xfrm>
            <a:off x="45720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67" name="Google Shape;1267;p65"/>
          <p:cNvSpPr/>
          <p:nvPr/>
        </p:nvSpPr>
        <p:spPr>
          <a:xfrm>
            <a:off x="5486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68" name="Google Shape;1268;p65"/>
          <p:cNvSpPr/>
          <p:nvPr/>
        </p:nvSpPr>
        <p:spPr>
          <a:xfrm>
            <a:off x="6400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269" name="Google Shape;1269;p65"/>
          <p:cNvSpPr/>
          <p:nvPr/>
        </p:nvSpPr>
        <p:spPr>
          <a:xfrm>
            <a:off x="7315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70" name="Google Shape;1270;p65"/>
          <p:cNvSpPr/>
          <p:nvPr/>
        </p:nvSpPr>
        <p:spPr>
          <a:xfrm>
            <a:off x="82296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271" name="Google Shape;1271;p65"/>
          <p:cNvSpPr/>
          <p:nvPr/>
        </p:nvSpPr>
        <p:spPr>
          <a:xfrm>
            <a:off x="91440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272" name="Google Shape;1272;p65"/>
          <p:cNvSpPr/>
          <p:nvPr/>
        </p:nvSpPr>
        <p:spPr>
          <a:xfrm>
            <a:off x="10058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73" name="Google Shape;1273;p65"/>
          <p:cNvSpPr/>
          <p:nvPr/>
        </p:nvSpPr>
        <p:spPr>
          <a:xfrm>
            <a:off x="10972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274" name="Google Shape;1274;p65"/>
          <p:cNvSpPr/>
          <p:nvPr/>
        </p:nvSpPr>
        <p:spPr>
          <a:xfrm>
            <a:off x="11887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275" name="Google Shape;1275;p65"/>
          <p:cNvSpPr/>
          <p:nvPr/>
        </p:nvSpPr>
        <p:spPr>
          <a:xfrm>
            <a:off x="9144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/>
          </a:p>
        </p:txBody>
      </p:sp>
      <p:sp>
        <p:nvSpPr>
          <p:cNvPr id="1276" name="Google Shape;1276;p65"/>
          <p:cNvSpPr/>
          <p:nvPr/>
        </p:nvSpPr>
        <p:spPr>
          <a:xfrm>
            <a:off x="18288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  <p:sp>
        <p:nvSpPr>
          <p:cNvPr id="1277" name="Google Shape;1277;p65"/>
          <p:cNvSpPr/>
          <p:nvPr/>
        </p:nvSpPr>
        <p:spPr>
          <a:xfrm>
            <a:off x="27432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1278" name="Google Shape;1278;p65"/>
          <p:cNvSpPr/>
          <p:nvPr/>
        </p:nvSpPr>
        <p:spPr>
          <a:xfrm>
            <a:off x="36576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279" name="Google Shape;1279;p65"/>
          <p:cNvSpPr/>
          <p:nvPr/>
        </p:nvSpPr>
        <p:spPr>
          <a:xfrm>
            <a:off x="45720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1280" name="Google Shape;1280;p65"/>
          <p:cNvSpPr/>
          <p:nvPr/>
        </p:nvSpPr>
        <p:spPr>
          <a:xfrm>
            <a:off x="54864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1281" name="Google Shape;1281;p65"/>
          <p:cNvSpPr/>
          <p:nvPr/>
        </p:nvSpPr>
        <p:spPr>
          <a:xfrm>
            <a:off x="64008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1282" name="Google Shape;1282;p65"/>
          <p:cNvSpPr/>
          <p:nvPr/>
        </p:nvSpPr>
        <p:spPr>
          <a:xfrm>
            <a:off x="7315200" y="59436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283" name="Google Shape;1283;p65"/>
          <p:cNvSpPr/>
          <p:nvPr/>
        </p:nvSpPr>
        <p:spPr>
          <a:xfrm>
            <a:off x="8229600" y="32004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1284" name="Google Shape;1284;p65"/>
          <p:cNvSpPr/>
          <p:nvPr/>
        </p:nvSpPr>
        <p:spPr>
          <a:xfrm>
            <a:off x="13350241" y="649224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1285" name="Google Shape;1285;p65"/>
          <p:cNvSpPr/>
          <p:nvPr/>
        </p:nvSpPr>
        <p:spPr>
          <a:xfrm>
            <a:off x="7315200" y="32004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286" name="Google Shape;1286;p65"/>
          <p:cNvSpPr/>
          <p:nvPr/>
        </p:nvSpPr>
        <p:spPr>
          <a:xfrm>
            <a:off x="6400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1287" name="Google Shape;1287;p65"/>
          <p:cNvSpPr/>
          <p:nvPr/>
        </p:nvSpPr>
        <p:spPr>
          <a:xfrm>
            <a:off x="5486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1288" name="Google Shape;1288;p65"/>
          <p:cNvSpPr/>
          <p:nvPr/>
        </p:nvSpPr>
        <p:spPr>
          <a:xfrm>
            <a:off x="36576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289" name="Google Shape;1289;p65"/>
          <p:cNvSpPr/>
          <p:nvPr/>
        </p:nvSpPr>
        <p:spPr>
          <a:xfrm>
            <a:off x="45720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66"/>
          <p:cNvGrpSpPr/>
          <p:nvPr/>
        </p:nvGrpSpPr>
        <p:grpSpPr>
          <a:xfrm>
            <a:off x="914400" y="5943600"/>
            <a:ext cx="11704320" cy="731520"/>
            <a:chOff x="914400" y="6858000"/>
            <a:chExt cx="11704320" cy="731520"/>
          </a:xfrm>
        </p:grpSpPr>
        <p:sp>
          <p:nvSpPr>
            <p:cNvPr id="1295" name="Google Shape;1295;p66"/>
            <p:cNvSpPr/>
            <p:nvPr/>
          </p:nvSpPr>
          <p:spPr>
            <a:xfrm>
              <a:off x="914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sp>
          <p:nvSpPr>
            <p:cNvPr id="1296" name="Google Shape;1296;p66"/>
            <p:cNvSpPr/>
            <p:nvPr/>
          </p:nvSpPr>
          <p:spPr>
            <a:xfrm>
              <a:off x="1828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1297" name="Google Shape;1297;p66"/>
            <p:cNvSpPr/>
            <p:nvPr/>
          </p:nvSpPr>
          <p:spPr>
            <a:xfrm>
              <a:off x="2743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1298" name="Google Shape;1298;p66"/>
            <p:cNvSpPr/>
            <p:nvPr/>
          </p:nvSpPr>
          <p:spPr>
            <a:xfrm>
              <a:off x="3657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1299" name="Google Shape;1299;p66"/>
            <p:cNvSpPr/>
            <p:nvPr/>
          </p:nvSpPr>
          <p:spPr>
            <a:xfrm>
              <a:off x="4572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1300" name="Google Shape;1300;p66"/>
            <p:cNvSpPr/>
            <p:nvPr/>
          </p:nvSpPr>
          <p:spPr>
            <a:xfrm>
              <a:off x="5486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1301" name="Google Shape;1301;p66"/>
            <p:cNvSpPr/>
            <p:nvPr/>
          </p:nvSpPr>
          <p:spPr>
            <a:xfrm>
              <a:off x="6400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1302" name="Google Shape;1302;p66"/>
            <p:cNvSpPr/>
            <p:nvPr/>
          </p:nvSpPr>
          <p:spPr>
            <a:xfrm>
              <a:off x="7315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/>
            </a:p>
          </p:txBody>
        </p:sp>
        <p:sp>
          <p:nvSpPr>
            <p:cNvPr id="1303" name="Google Shape;1303;p66"/>
            <p:cNvSpPr/>
            <p:nvPr/>
          </p:nvSpPr>
          <p:spPr>
            <a:xfrm>
              <a:off x="8229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/>
            </a:p>
          </p:txBody>
        </p:sp>
        <p:sp>
          <p:nvSpPr>
            <p:cNvPr id="1304" name="Google Shape;1304;p66"/>
            <p:cNvSpPr/>
            <p:nvPr/>
          </p:nvSpPr>
          <p:spPr>
            <a:xfrm>
              <a:off x="9144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1305" name="Google Shape;1305;p66"/>
            <p:cNvSpPr/>
            <p:nvPr/>
          </p:nvSpPr>
          <p:spPr>
            <a:xfrm>
              <a:off x="10058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1306" name="Google Shape;1306;p66"/>
            <p:cNvSpPr/>
            <p:nvPr/>
          </p:nvSpPr>
          <p:spPr>
            <a:xfrm>
              <a:off x="10972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1307" name="Google Shape;1307;p66"/>
            <p:cNvSpPr/>
            <p:nvPr/>
          </p:nvSpPr>
          <p:spPr>
            <a:xfrm>
              <a:off x="11887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12</a:t>
              </a:r>
              <a:endParaRPr/>
            </a:p>
          </p:txBody>
        </p:sp>
      </p:grpSp>
      <p:grpSp>
        <p:nvGrpSpPr>
          <p:cNvPr id="1308" name="Google Shape;1308;p66"/>
          <p:cNvGrpSpPr/>
          <p:nvPr/>
        </p:nvGrpSpPr>
        <p:grpSpPr>
          <a:xfrm>
            <a:off x="2926080" y="3383280"/>
            <a:ext cx="4206240" cy="1828800"/>
            <a:chOff x="8412480" y="3749040"/>
            <a:chExt cx="4206240" cy="1828800"/>
          </a:xfrm>
        </p:grpSpPr>
        <p:grpSp>
          <p:nvGrpSpPr>
            <p:cNvPr id="1309" name="Google Shape;1309;p66"/>
            <p:cNvGrpSpPr/>
            <p:nvPr/>
          </p:nvGrpSpPr>
          <p:grpSpPr>
            <a:xfrm>
              <a:off x="8412480" y="3749040"/>
              <a:ext cx="4023360" cy="1828800"/>
              <a:chOff x="6035040" y="822960"/>
              <a:chExt cx="4023360" cy="1828800"/>
            </a:xfrm>
          </p:grpSpPr>
          <p:sp>
            <p:nvSpPr>
              <p:cNvPr id="1310" name="Google Shape;1310;p66"/>
              <p:cNvSpPr/>
              <p:nvPr/>
            </p:nvSpPr>
            <p:spPr>
              <a:xfrm>
                <a:off x="6035040" y="82296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11" name="Google Shape;1311;p66"/>
              <p:cNvSpPr/>
              <p:nvPr/>
            </p:nvSpPr>
            <p:spPr>
              <a:xfrm>
                <a:off x="69494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12" name="Google Shape;1312;p66"/>
              <p:cNvSpPr/>
              <p:nvPr/>
            </p:nvSpPr>
            <p:spPr>
              <a:xfrm>
                <a:off x="78638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13" name="Google Shape;1313;p66"/>
              <p:cNvSpPr/>
              <p:nvPr/>
            </p:nvSpPr>
            <p:spPr>
              <a:xfrm>
                <a:off x="87782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14" name="Google Shape;1314;p66"/>
              <p:cNvSpPr/>
              <p:nvPr/>
            </p:nvSpPr>
            <p:spPr>
              <a:xfrm>
                <a:off x="96926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315" name="Google Shape;1315;p66"/>
              <p:cNvCxnSpPr>
                <a:stCxn id="1310" idx="2"/>
                <a:endCxn id="1311" idx="0"/>
              </p:cNvCxnSpPr>
              <p:nvPr/>
            </p:nvCxnSpPr>
            <p:spPr>
              <a:xfrm flipH="1" rot="-5400000">
                <a:off x="6126420" y="1280220"/>
                <a:ext cx="1097400" cy="9144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6" name="Google Shape;1316;p66"/>
              <p:cNvCxnSpPr>
                <a:stCxn id="1310" idx="2"/>
                <a:endCxn id="1312" idx="0"/>
              </p:cNvCxnSpPr>
              <p:nvPr/>
            </p:nvCxnSpPr>
            <p:spPr>
              <a:xfrm flipH="1" rot="-5400000">
                <a:off x="6583620" y="823020"/>
                <a:ext cx="1097400" cy="18288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7" name="Google Shape;1317;p66"/>
              <p:cNvCxnSpPr>
                <a:stCxn id="1310" idx="2"/>
                <a:endCxn id="1313" idx="0"/>
              </p:cNvCxnSpPr>
              <p:nvPr/>
            </p:nvCxnSpPr>
            <p:spPr>
              <a:xfrm flipH="1" rot="-5400000">
                <a:off x="7040820" y="365820"/>
                <a:ext cx="1097400" cy="27432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8" name="Google Shape;1318;p66"/>
              <p:cNvCxnSpPr>
                <a:stCxn id="1310" idx="2"/>
                <a:endCxn id="1314" idx="0"/>
              </p:cNvCxnSpPr>
              <p:nvPr/>
            </p:nvCxnSpPr>
            <p:spPr>
              <a:xfrm flipH="1" rot="-5400000">
                <a:off x="7498020" y="-91380"/>
                <a:ext cx="1097400" cy="36576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19" name="Google Shape;1319;p66"/>
            <p:cNvSpPr/>
            <p:nvPr/>
          </p:nvSpPr>
          <p:spPr>
            <a:xfrm>
              <a:off x="9144000" y="3931920"/>
              <a:ext cx="731520" cy="73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320" name="Google Shape;1320;p66"/>
            <p:cNvSpPr/>
            <p:nvPr/>
          </p:nvSpPr>
          <p:spPr>
            <a:xfrm>
              <a:off x="10058400" y="3931920"/>
              <a:ext cx="731520" cy="7315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321" name="Google Shape;1321;p66"/>
            <p:cNvSpPr/>
            <p:nvPr/>
          </p:nvSpPr>
          <p:spPr>
            <a:xfrm>
              <a:off x="10972800" y="3931920"/>
              <a:ext cx="731520" cy="7315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322" name="Google Shape;1322;p66"/>
            <p:cNvSpPr/>
            <p:nvPr/>
          </p:nvSpPr>
          <p:spPr>
            <a:xfrm>
              <a:off x="11887200" y="3931920"/>
              <a:ext cx="731520" cy="7315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1323" name="Google Shape;1323;p66"/>
          <p:cNvGrpSpPr/>
          <p:nvPr/>
        </p:nvGrpSpPr>
        <p:grpSpPr>
          <a:xfrm>
            <a:off x="8412480" y="3383280"/>
            <a:ext cx="4206240" cy="1828800"/>
            <a:chOff x="8412480" y="3749040"/>
            <a:chExt cx="4206240" cy="1828800"/>
          </a:xfrm>
        </p:grpSpPr>
        <p:grpSp>
          <p:nvGrpSpPr>
            <p:cNvPr id="1324" name="Google Shape;1324;p66"/>
            <p:cNvGrpSpPr/>
            <p:nvPr/>
          </p:nvGrpSpPr>
          <p:grpSpPr>
            <a:xfrm>
              <a:off x="8412480" y="3749040"/>
              <a:ext cx="4023360" cy="1828800"/>
              <a:chOff x="6035040" y="822960"/>
              <a:chExt cx="4023360" cy="1828800"/>
            </a:xfrm>
          </p:grpSpPr>
          <p:sp>
            <p:nvSpPr>
              <p:cNvPr id="1325" name="Google Shape;1325;p66"/>
              <p:cNvSpPr/>
              <p:nvPr/>
            </p:nvSpPr>
            <p:spPr>
              <a:xfrm>
                <a:off x="6035040" y="82296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26" name="Google Shape;1326;p66"/>
              <p:cNvSpPr/>
              <p:nvPr/>
            </p:nvSpPr>
            <p:spPr>
              <a:xfrm>
                <a:off x="69494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27" name="Google Shape;1327;p66"/>
              <p:cNvSpPr/>
              <p:nvPr/>
            </p:nvSpPr>
            <p:spPr>
              <a:xfrm>
                <a:off x="78638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28" name="Google Shape;1328;p66"/>
              <p:cNvSpPr/>
              <p:nvPr/>
            </p:nvSpPr>
            <p:spPr>
              <a:xfrm>
                <a:off x="87782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29" name="Google Shape;1329;p66"/>
              <p:cNvSpPr/>
              <p:nvPr/>
            </p:nvSpPr>
            <p:spPr>
              <a:xfrm>
                <a:off x="96926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330" name="Google Shape;1330;p66"/>
              <p:cNvCxnSpPr>
                <a:stCxn id="1325" idx="2"/>
                <a:endCxn id="1326" idx="0"/>
              </p:cNvCxnSpPr>
              <p:nvPr/>
            </p:nvCxnSpPr>
            <p:spPr>
              <a:xfrm flipH="1" rot="-5400000">
                <a:off x="6126420" y="1280220"/>
                <a:ext cx="1097400" cy="9144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1" name="Google Shape;1331;p66"/>
              <p:cNvCxnSpPr>
                <a:stCxn id="1325" idx="2"/>
                <a:endCxn id="1327" idx="0"/>
              </p:cNvCxnSpPr>
              <p:nvPr/>
            </p:nvCxnSpPr>
            <p:spPr>
              <a:xfrm flipH="1" rot="-5400000">
                <a:off x="6583620" y="823020"/>
                <a:ext cx="1097400" cy="18288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2" name="Google Shape;1332;p66"/>
              <p:cNvCxnSpPr>
                <a:stCxn id="1325" idx="2"/>
                <a:endCxn id="1328" idx="0"/>
              </p:cNvCxnSpPr>
              <p:nvPr/>
            </p:nvCxnSpPr>
            <p:spPr>
              <a:xfrm flipH="1" rot="-5400000">
                <a:off x="7040820" y="365820"/>
                <a:ext cx="1097400" cy="27432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3" name="Google Shape;1333;p66"/>
              <p:cNvCxnSpPr>
                <a:stCxn id="1325" idx="2"/>
                <a:endCxn id="1329" idx="0"/>
              </p:cNvCxnSpPr>
              <p:nvPr/>
            </p:nvCxnSpPr>
            <p:spPr>
              <a:xfrm flipH="1" rot="-5400000">
                <a:off x="7498020" y="-91380"/>
                <a:ext cx="1097400" cy="36576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34" name="Google Shape;1334;p66"/>
            <p:cNvSpPr/>
            <p:nvPr/>
          </p:nvSpPr>
          <p:spPr>
            <a:xfrm>
              <a:off x="9144000" y="3931920"/>
              <a:ext cx="731520" cy="73152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335" name="Google Shape;1335;p66"/>
            <p:cNvSpPr/>
            <p:nvPr/>
          </p:nvSpPr>
          <p:spPr>
            <a:xfrm>
              <a:off x="10058400" y="3931920"/>
              <a:ext cx="731520" cy="73152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336" name="Google Shape;1336;p66"/>
            <p:cNvSpPr/>
            <p:nvPr/>
          </p:nvSpPr>
          <p:spPr>
            <a:xfrm>
              <a:off x="10972800" y="3931920"/>
              <a:ext cx="731520" cy="73152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337" name="Google Shape;1337;p66"/>
            <p:cNvSpPr/>
            <p:nvPr/>
          </p:nvSpPr>
          <p:spPr>
            <a:xfrm>
              <a:off x="11887200" y="3931920"/>
              <a:ext cx="731520" cy="73152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sp>
        <p:nvSpPr>
          <p:cNvPr id="1338" name="Google Shape;1338;p66"/>
          <p:cNvSpPr/>
          <p:nvPr/>
        </p:nvSpPr>
        <p:spPr>
          <a:xfrm>
            <a:off x="91440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1339" name="Google Shape;1339;p66"/>
          <p:cNvSpPr/>
          <p:nvPr/>
        </p:nvSpPr>
        <p:spPr>
          <a:xfrm>
            <a:off x="10058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1340" name="Google Shape;1340;p66"/>
          <p:cNvSpPr/>
          <p:nvPr/>
        </p:nvSpPr>
        <p:spPr>
          <a:xfrm>
            <a:off x="10972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1341" name="Google Shape;1341;p66"/>
          <p:cNvSpPr/>
          <p:nvPr/>
        </p:nvSpPr>
        <p:spPr>
          <a:xfrm>
            <a:off x="118872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grpSp>
        <p:nvGrpSpPr>
          <p:cNvPr id="1342" name="Google Shape;1342;p66"/>
          <p:cNvGrpSpPr/>
          <p:nvPr/>
        </p:nvGrpSpPr>
        <p:grpSpPr>
          <a:xfrm>
            <a:off x="12984481" y="822960"/>
            <a:ext cx="1463040" cy="7040880"/>
            <a:chOff x="13167360" y="457200"/>
            <a:chExt cx="1280160" cy="7406640"/>
          </a:xfrm>
        </p:grpSpPr>
        <p:sp>
          <p:nvSpPr>
            <p:cNvPr id="1343" name="Google Shape;1343;p66"/>
            <p:cNvSpPr/>
            <p:nvPr/>
          </p:nvSpPr>
          <p:spPr>
            <a:xfrm rot="5400000">
              <a:off x="10104120" y="3520440"/>
              <a:ext cx="7406640" cy="1280160"/>
            </a:xfrm>
            <a:prstGeom prst="homePlate">
              <a:avLst>
                <a:gd fmla="val 26190" name="adj"/>
              </a:avLst>
            </a:prstGeom>
            <a:solidFill>
              <a:schemeClr val="dk2">
                <a:alpha val="74901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stack</a:t>
              </a:r>
              <a:endParaRPr/>
            </a:p>
          </p:txBody>
        </p:sp>
        <p:sp>
          <p:nvSpPr>
            <p:cNvPr id="1344" name="Google Shape;1344;p66"/>
            <p:cNvSpPr txBox="1"/>
            <p:nvPr/>
          </p:nvSpPr>
          <p:spPr>
            <a:xfrm>
              <a:off x="13533120" y="457200"/>
              <a:ext cx="711990" cy="5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top</a:t>
              </a:r>
              <a:endParaRPr/>
            </a:p>
          </p:txBody>
        </p:sp>
      </p:grpSp>
      <p:sp>
        <p:nvSpPr>
          <p:cNvPr id="1345" name="Google Shape;1345;p66"/>
          <p:cNvSpPr/>
          <p:nvPr/>
        </p:nvSpPr>
        <p:spPr>
          <a:xfrm>
            <a:off x="9144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346" name="Google Shape;1346;p66"/>
          <p:cNvSpPr/>
          <p:nvPr/>
        </p:nvSpPr>
        <p:spPr>
          <a:xfrm>
            <a:off x="1828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347" name="Google Shape;1347;p66"/>
          <p:cNvSpPr/>
          <p:nvPr/>
        </p:nvSpPr>
        <p:spPr>
          <a:xfrm>
            <a:off x="27432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348" name="Google Shape;1348;p66"/>
          <p:cNvSpPr/>
          <p:nvPr/>
        </p:nvSpPr>
        <p:spPr>
          <a:xfrm>
            <a:off x="36576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349" name="Google Shape;1349;p66"/>
          <p:cNvSpPr/>
          <p:nvPr/>
        </p:nvSpPr>
        <p:spPr>
          <a:xfrm>
            <a:off x="45720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350" name="Google Shape;1350;p66"/>
          <p:cNvSpPr/>
          <p:nvPr/>
        </p:nvSpPr>
        <p:spPr>
          <a:xfrm>
            <a:off x="5486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351" name="Google Shape;1351;p66"/>
          <p:cNvSpPr/>
          <p:nvPr/>
        </p:nvSpPr>
        <p:spPr>
          <a:xfrm>
            <a:off x="6400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352" name="Google Shape;1352;p66"/>
          <p:cNvSpPr/>
          <p:nvPr/>
        </p:nvSpPr>
        <p:spPr>
          <a:xfrm>
            <a:off x="7315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353" name="Google Shape;1353;p66"/>
          <p:cNvSpPr/>
          <p:nvPr/>
        </p:nvSpPr>
        <p:spPr>
          <a:xfrm>
            <a:off x="82296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354" name="Google Shape;1354;p66"/>
          <p:cNvSpPr/>
          <p:nvPr/>
        </p:nvSpPr>
        <p:spPr>
          <a:xfrm>
            <a:off x="91440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355" name="Google Shape;1355;p66"/>
          <p:cNvSpPr/>
          <p:nvPr/>
        </p:nvSpPr>
        <p:spPr>
          <a:xfrm>
            <a:off x="10058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356" name="Google Shape;1356;p66"/>
          <p:cNvSpPr/>
          <p:nvPr/>
        </p:nvSpPr>
        <p:spPr>
          <a:xfrm>
            <a:off x="10972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357" name="Google Shape;1357;p66"/>
          <p:cNvSpPr/>
          <p:nvPr/>
        </p:nvSpPr>
        <p:spPr>
          <a:xfrm>
            <a:off x="11887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358" name="Google Shape;1358;p66"/>
          <p:cNvSpPr/>
          <p:nvPr/>
        </p:nvSpPr>
        <p:spPr>
          <a:xfrm>
            <a:off x="9144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/>
          </a:p>
        </p:txBody>
      </p:sp>
      <p:sp>
        <p:nvSpPr>
          <p:cNvPr id="1359" name="Google Shape;1359;p66"/>
          <p:cNvSpPr/>
          <p:nvPr/>
        </p:nvSpPr>
        <p:spPr>
          <a:xfrm>
            <a:off x="18288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  <p:sp>
        <p:nvSpPr>
          <p:cNvPr id="1360" name="Google Shape;1360;p66"/>
          <p:cNvSpPr/>
          <p:nvPr/>
        </p:nvSpPr>
        <p:spPr>
          <a:xfrm>
            <a:off x="27432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1361" name="Google Shape;1361;p66"/>
          <p:cNvSpPr/>
          <p:nvPr/>
        </p:nvSpPr>
        <p:spPr>
          <a:xfrm>
            <a:off x="8229600" y="32004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1362" name="Google Shape;1362;p66"/>
          <p:cNvSpPr/>
          <p:nvPr/>
        </p:nvSpPr>
        <p:spPr>
          <a:xfrm>
            <a:off x="7315200" y="32004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363" name="Google Shape;1363;p66"/>
          <p:cNvSpPr/>
          <p:nvPr/>
        </p:nvSpPr>
        <p:spPr>
          <a:xfrm>
            <a:off x="6400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1364" name="Google Shape;1364;p66"/>
          <p:cNvSpPr/>
          <p:nvPr/>
        </p:nvSpPr>
        <p:spPr>
          <a:xfrm>
            <a:off x="5486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1365" name="Google Shape;1365;p66"/>
          <p:cNvSpPr/>
          <p:nvPr/>
        </p:nvSpPr>
        <p:spPr>
          <a:xfrm>
            <a:off x="36576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366" name="Google Shape;1366;p66"/>
          <p:cNvSpPr/>
          <p:nvPr/>
        </p:nvSpPr>
        <p:spPr>
          <a:xfrm>
            <a:off x="45720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1367" name="Google Shape;1367;p66"/>
          <p:cNvSpPr/>
          <p:nvPr/>
        </p:nvSpPr>
        <p:spPr>
          <a:xfrm>
            <a:off x="13350241" y="19202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368" name="Google Shape;1368;p66"/>
          <p:cNvSpPr/>
          <p:nvPr/>
        </p:nvSpPr>
        <p:spPr>
          <a:xfrm>
            <a:off x="13350241" y="28346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1369" name="Google Shape;1369;p66"/>
          <p:cNvSpPr/>
          <p:nvPr/>
        </p:nvSpPr>
        <p:spPr>
          <a:xfrm>
            <a:off x="13350241" y="37490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1370" name="Google Shape;1370;p66"/>
          <p:cNvSpPr/>
          <p:nvPr/>
        </p:nvSpPr>
        <p:spPr>
          <a:xfrm>
            <a:off x="13350241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1371" name="Google Shape;1371;p66"/>
          <p:cNvSpPr/>
          <p:nvPr/>
        </p:nvSpPr>
        <p:spPr>
          <a:xfrm>
            <a:off x="13350241" y="55778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372" name="Google Shape;1372;p66"/>
          <p:cNvSpPr/>
          <p:nvPr/>
        </p:nvSpPr>
        <p:spPr>
          <a:xfrm>
            <a:off x="13350241" y="649224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1373" name="Google Shape;1373;p66"/>
          <p:cNvSpPr/>
          <p:nvPr/>
        </p:nvSpPr>
        <p:spPr>
          <a:xfrm>
            <a:off x="2743200" y="32004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67"/>
          <p:cNvGrpSpPr/>
          <p:nvPr/>
        </p:nvGrpSpPr>
        <p:grpSpPr>
          <a:xfrm>
            <a:off x="914400" y="5943600"/>
            <a:ext cx="11704320" cy="731520"/>
            <a:chOff x="914400" y="6858000"/>
            <a:chExt cx="11704320" cy="731520"/>
          </a:xfrm>
        </p:grpSpPr>
        <p:sp>
          <p:nvSpPr>
            <p:cNvPr id="1379" name="Google Shape;1379;p67"/>
            <p:cNvSpPr/>
            <p:nvPr/>
          </p:nvSpPr>
          <p:spPr>
            <a:xfrm>
              <a:off x="914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sp>
          <p:nvSpPr>
            <p:cNvPr id="1380" name="Google Shape;1380;p67"/>
            <p:cNvSpPr/>
            <p:nvPr/>
          </p:nvSpPr>
          <p:spPr>
            <a:xfrm>
              <a:off x="1828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1381" name="Google Shape;1381;p67"/>
            <p:cNvSpPr/>
            <p:nvPr/>
          </p:nvSpPr>
          <p:spPr>
            <a:xfrm>
              <a:off x="2743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1382" name="Google Shape;1382;p67"/>
            <p:cNvSpPr/>
            <p:nvPr/>
          </p:nvSpPr>
          <p:spPr>
            <a:xfrm>
              <a:off x="3657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1383" name="Google Shape;1383;p67"/>
            <p:cNvSpPr/>
            <p:nvPr/>
          </p:nvSpPr>
          <p:spPr>
            <a:xfrm>
              <a:off x="4572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1384" name="Google Shape;1384;p67"/>
            <p:cNvSpPr/>
            <p:nvPr/>
          </p:nvSpPr>
          <p:spPr>
            <a:xfrm>
              <a:off x="5486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1385" name="Google Shape;1385;p67"/>
            <p:cNvSpPr/>
            <p:nvPr/>
          </p:nvSpPr>
          <p:spPr>
            <a:xfrm>
              <a:off x="6400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1386" name="Google Shape;1386;p67"/>
            <p:cNvSpPr/>
            <p:nvPr/>
          </p:nvSpPr>
          <p:spPr>
            <a:xfrm>
              <a:off x="7315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/>
            </a:p>
          </p:txBody>
        </p:sp>
        <p:sp>
          <p:nvSpPr>
            <p:cNvPr id="1387" name="Google Shape;1387;p67"/>
            <p:cNvSpPr/>
            <p:nvPr/>
          </p:nvSpPr>
          <p:spPr>
            <a:xfrm>
              <a:off x="8229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/>
            </a:p>
          </p:txBody>
        </p:sp>
        <p:sp>
          <p:nvSpPr>
            <p:cNvPr id="1388" name="Google Shape;1388;p67"/>
            <p:cNvSpPr/>
            <p:nvPr/>
          </p:nvSpPr>
          <p:spPr>
            <a:xfrm>
              <a:off x="9144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1389" name="Google Shape;1389;p67"/>
            <p:cNvSpPr/>
            <p:nvPr/>
          </p:nvSpPr>
          <p:spPr>
            <a:xfrm>
              <a:off x="10058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1390" name="Google Shape;1390;p67"/>
            <p:cNvSpPr/>
            <p:nvPr/>
          </p:nvSpPr>
          <p:spPr>
            <a:xfrm>
              <a:off x="10972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1391" name="Google Shape;1391;p67"/>
            <p:cNvSpPr/>
            <p:nvPr/>
          </p:nvSpPr>
          <p:spPr>
            <a:xfrm>
              <a:off x="11887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12</a:t>
              </a:r>
              <a:endParaRPr/>
            </a:p>
          </p:txBody>
        </p:sp>
      </p:grpSp>
      <p:grpSp>
        <p:nvGrpSpPr>
          <p:cNvPr id="1392" name="Google Shape;1392;p67"/>
          <p:cNvGrpSpPr/>
          <p:nvPr/>
        </p:nvGrpSpPr>
        <p:grpSpPr>
          <a:xfrm>
            <a:off x="2926080" y="3383280"/>
            <a:ext cx="4206240" cy="1828800"/>
            <a:chOff x="8412480" y="3749040"/>
            <a:chExt cx="4206240" cy="1828800"/>
          </a:xfrm>
        </p:grpSpPr>
        <p:grpSp>
          <p:nvGrpSpPr>
            <p:cNvPr id="1393" name="Google Shape;1393;p67"/>
            <p:cNvGrpSpPr/>
            <p:nvPr/>
          </p:nvGrpSpPr>
          <p:grpSpPr>
            <a:xfrm>
              <a:off x="8412480" y="3749040"/>
              <a:ext cx="4023360" cy="1828800"/>
              <a:chOff x="6035040" y="822960"/>
              <a:chExt cx="4023360" cy="1828800"/>
            </a:xfrm>
          </p:grpSpPr>
          <p:sp>
            <p:nvSpPr>
              <p:cNvPr id="1394" name="Google Shape;1394;p67"/>
              <p:cNvSpPr/>
              <p:nvPr/>
            </p:nvSpPr>
            <p:spPr>
              <a:xfrm>
                <a:off x="6035040" y="82296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95" name="Google Shape;1395;p67"/>
              <p:cNvSpPr/>
              <p:nvPr/>
            </p:nvSpPr>
            <p:spPr>
              <a:xfrm>
                <a:off x="69494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96" name="Google Shape;1396;p67"/>
              <p:cNvSpPr/>
              <p:nvPr/>
            </p:nvSpPr>
            <p:spPr>
              <a:xfrm>
                <a:off x="78638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97" name="Google Shape;1397;p67"/>
              <p:cNvSpPr/>
              <p:nvPr/>
            </p:nvSpPr>
            <p:spPr>
              <a:xfrm>
                <a:off x="87782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398" name="Google Shape;1398;p67"/>
              <p:cNvSpPr/>
              <p:nvPr/>
            </p:nvSpPr>
            <p:spPr>
              <a:xfrm>
                <a:off x="96926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399" name="Google Shape;1399;p67"/>
              <p:cNvCxnSpPr>
                <a:stCxn id="1394" idx="2"/>
                <a:endCxn id="1395" idx="0"/>
              </p:cNvCxnSpPr>
              <p:nvPr/>
            </p:nvCxnSpPr>
            <p:spPr>
              <a:xfrm flipH="1" rot="-5400000">
                <a:off x="6126420" y="1280220"/>
                <a:ext cx="1097400" cy="9144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0" name="Google Shape;1400;p67"/>
              <p:cNvCxnSpPr>
                <a:stCxn id="1394" idx="2"/>
                <a:endCxn id="1396" idx="0"/>
              </p:cNvCxnSpPr>
              <p:nvPr/>
            </p:nvCxnSpPr>
            <p:spPr>
              <a:xfrm flipH="1" rot="-5400000">
                <a:off x="6583620" y="823020"/>
                <a:ext cx="1097400" cy="18288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1" name="Google Shape;1401;p67"/>
              <p:cNvCxnSpPr>
                <a:stCxn id="1394" idx="2"/>
                <a:endCxn id="1397" idx="0"/>
              </p:cNvCxnSpPr>
              <p:nvPr/>
            </p:nvCxnSpPr>
            <p:spPr>
              <a:xfrm flipH="1" rot="-5400000">
                <a:off x="7040820" y="365820"/>
                <a:ext cx="1097400" cy="27432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2" name="Google Shape;1402;p67"/>
              <p:cNvCxnSpPr>
                <a:stCxn id="1394" idx="2"/>
                <a:endCxn id="1398" idx="0"/>
              </p:cNvCxnSpPr>
              <p:nvPr/>
            </p:nvCxnSpPr>
            <p:spPr>
              <a:xfrm flipH="1" rot="-5400000">
                <a:off x="7498020" y="-91380"/>
                <a:ext cx="1097400" cy="36576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03" name="Google Shape;1403;p67"/>
            <p:cNvSpPr/>
            <p:nvPr/>
          </p:nvSpPr>
          <p:spPr>
            <a:xfrm>
              <a:off x="9144000" y="3931920"/>
              <a:ext cx="731520" cy="73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04" name="Google Shape;1404;p67"/>
            <p:cNvSpPr/>
            <p:nvPr/>
          </p:nvSpPr>
          <p:spPr>
            <a:xfrm>
              <a:off x="10058400" y="3931920"/>
              <a:ext cx="731520" cy="7315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05" name="Google Shape;1405;p67"/>
            <p:cNvSpPr/>
            <p:nvPr/>
          </p:nvSpPr>
          <p:spPr>
            <a:xfrm>
              <a:off x="10972800" y="3931920"/>
              <a:ext cx="731520" cy="7315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06" name="Google Shape;1406;p67"/>
            <p:cNvSpPr/>
            <p:nvPr/>
          </p:nvSpPr>
          <p:spPr>
            <a:xfrm>
              <a:off x="11887200" y="3931920"/>
              <a:ext cx="731520" cy="7315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1407" name="Google Shape;1407;p67"/>
          <p:cNvGrpSpPr/>
          <p:nvPr/>
        </p:nvGrpSpPr>
        <p:grpSpPr>
          <a:xfrm>
            <a:off x="8412480" y="3383280"/>
            <a:ext cx="4206240" cy="1828800"/>
            <a:chOff x="8412480" y="3749040"/>
            <a:chExt cx="4206240" cy="1828800"/>
          </a:xfrm>
        </p:grpSpPr>
        <p:grpSp>
          <p:nvGrpSpPr>
            <p:cNvPr id="1408" name="Google Shape;1408;p67"/>
            <p:cNvGrpSpPr/>
            <p:nvPr/>
          </p:nvGrpSpPr>
          <p:grpSpPr>
            <a:xfrm>
              <a:off x="8412480" y="3749040"/>
              <a:ext cx="4023360" cy="1828800"/>
              <a:chOff x="6035040" y="822960"/>
              <a:chExt cx="4023360" cy="1828800"/>
            </a:xfrm>
          </p:grpSpPr>
          <p:sp>
            <p:nvSpPr>
              <p:cNvPr id="1409" name="Google Shape;1409;p67"/>
              <p:cNvSpPr/>
              <p:nvPr/>
            </p:nvSpPr>
            <p:spPr>
              <a:xfrm>
                <a:off x="6035040" y="82296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410" name="Google Shape;1410;p67"/>
              <p:cNvSpPr/>
              <p:nvPr/>
            </p:nvSpPr>
            <p:spPr>
              <a:xfrm>
                <a:off x="69494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411" name="Google Shape;1411;p67"/>
              <p:cNvSpPr/>
              <p:nvPr/>
            </p:nvSpPr>
            <p:spPr>
              <a:xfrm>
                <a:off x="78638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412" name="Google Shape;1412;p67"/>
              <p:cNvSpPr/>
              <p:nvPr/>
            </p:nvSpPr>
            <p:spPr>
              <a:xfrm>
                <a:off x="87782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413" name="Google Shape;1413;p67"/>
              <p:cNvSpPr/>
              <p:nvPr/>
            </p:nvSpPr>
            <p:spPr>
              <a:xfrm>
                <a:off x="96926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414" name="Google Shape;1414;p67"/>
              <p:cNvCxnSpPr>
                <a:stCxn id="1409" idx="2"/>
                <a:endCxn id="1410" idx="0"/>
              </p:cNvCxnSpPr>
              <p:nvPr/>
            </p:nvCxnSpPr>
            <p:spPr>
              <a:xfrm flipH="1" rot="-5400000">
                <a:off x="6126420" y="1280220"/>
                <a:ext cx="1097400" cy="9144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5" name="Google Shape;1415;p67"/>
              <p:cNvCxnSpPr>
                <a:stCxn id="1409" idx="2"/>
                <a:endCxn id="1411" idx="0"/>
              </p:cNvCxnSpPr>
              <p:nvPr/>
            </p:nvCxnSpPr>
            <p:spPr>
              <a:xfrm flipH="1" rot="-5400000">
                <a:off x="6583620" y="823020"/>
                <a:ext cx="1097400" cy="18288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6" name="Google Shape;1416;p67"/>
              <p:cNvCxnSpPr>
                <a:stCxn id="1409" idx="2"/>
                <a:endCxn id="1412" idx="0"/>
              </p:cNvCxnSpPr>
              <p:nvPr/>
            </p:nvCxnSpPr>
            <p:spPr>
              <a:xfrm flipH="1" rot="-5400000">
                <a:off x="7040820" y="365820"/>
                <a:ext cx="1097400" cy="27432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7" name="Google Shape;1417;p67"/>
              <p:cNvCxnSpPr>
                <a:stCxn id="1409" idx="2"/>
                <a:endCxn id="1413" idx="0"/>
              </p:cNvCxnSpPr>
              <p:nvPr/>
            </p:nvCxnSpPr>
            <p:spPr>
              <a:xfrm flipH="1" rot="-5400000">
                <a:off x="7498020" y="-91380"/>
                <a:ext cx="1097400" cy="36576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18" name="Google Shape;1418;p67"/>
            <p:cNvSpPr/>
            <p:nvPr/>
          </p:nvSpPr>
          <p:spPr>
            <a:xfrm>
              <a:off x="9144000" y="3931920"/>
              <a:ext cx="731520" cy="73152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19" name="Google Shape;1419;p67"/>
            <p:cNvSpPr/>
            <p:nvPr/>
          </p:nvSpPr>
          <p:spPr>
            <a:xfrm>
              <a:off x="10058400" y="3931920"/>
              <a:ext cx="731520" cy="73152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20" name="Google Shape;1420;p67"/>
            <p:cNvSpPr/>
            <p:nvPr/>
          </p:nvSpPr>
          <p:spPr>
            <a:xfrm>
              <a:off x="10972800" y="3931920"/>
              <a:ext cx="731520" cy="73152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21" name="Google Shape;1421;p67"/>
            <p:cNvSpPr/>
            <p:nvPr/>
          </p:nvSpPr>
          <p:spPr>
            <a:xfrm>
              <a:off x="11887200" y="3931920"/>
              <a:ext cx="731520" cy="73152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sp>
        <p:nvSpPr>
          <p:cNvPr id="1422" name="Google Shape;1422;p67"/>
          <p:cNvSpPr/>
          <p:nvPr/>
        </p:nvSpPr>
        <p:spPr>
          <a:xfrm>
            <a:off x="91440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1423" name="Google Shape;1423;p67"/>
          <p:cNvSpPr/>
          <p:nvPr/>
        </p:nvSpPr>
        <p:spPr>
          <a:xfrm>
            <a:off x="10058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1424" name="Google Shape;1424;p67"/>
          <p:cNvSpPr/>
          <p:nvPr/>
        </p:nvSpPr>
        <p:spPr>
          <a:xfrm>
            <a:off x="10972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1425" name="Google Shape;1425;p67"/>
          <p:cNvSpPr/>
          <p:nvPr/>
        </p:nvSpPr>
        <p:spPr>
          <a:xfrm>
            <a:off x="118872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grpSp>
        <p:nvGrpSpPr>
          <p:cNvPr id="1426" name="Google Shape;1426;p67"/>
          <p:cNvGrpSpPr/>
          <p:nvPr/>
        </p:nvGrpSpPr>
        <p:grpSpPr>
          <a:xfrm>
            <a:off x="12984481" y="822960"/>
            <a:ext cx="1463040" cy="7040880"/>
            <a:chOff x="13167360" y="457200"/>
            <a:chExt cx="1280160" cy="7406640"/>
          </a:xfrm>
        </p:grpSpPr>
        <p:sp>
          <p:nvSpPr>
            <p:cNvPr id="1427" name="Google Shape;1427;p67"/>
            <p:cNvSpPr/>
            <p:nvPr/>
          </p:nvSpPr>
          <p:spPr>
            <a:xfrm rot="5400000">
              <a:off x="10104120" y="3520440"/>
              <a:ext cx="7406640" cy="1280160"/>
            </a:xfrm>
            <a:prstGeom prst="homePlate">
              <a:avLst>
                <a:gd fmla="val 26190" name="adj"/>
              </a:avLst>
            </a:prstGeom>
            <a:solidFill>
              <a:schemeClr val="dk2">
                <a:alpha val="74901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stack</a:t>
              </a:r>
              <a:endParaRPr/>
            </a:p>
          </p:txBody>
        </p:sp>
        <p:sp>
          <p:nvSpPr>
            <p:cNvPr id="1428" name="Google Shape;1428;p67"/>
            <p:cNvSpPr txBox="1"/>
            <p:nvPr/>
          </p:nvSpPr>
          <p:spPr>
            <a:xfrm>
              <a:off x="13533120" y="457200"/>
              <a:ext cx="711990" cy="5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top</a:t>
              </a:r>
              <a:endParaRPr/>
            </a:p>
          </p:txBody>
        </p:sp>
      </p:grpSp>
      <p:sp>
        <p:nvSpPr>
          <p:cNvPr id="1429" name="Google Shape;1429;p67"/>
          <p:cNvSpPr/>
          <p:nvPr/>
        </p:nvSpPr>
        <p:spPr>
          <a:xfrm>
            <a:off x="9144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430" name="Google Shape;1430;p67"/>
          <p:cNvSpPr/>
          <p:nvPr/>
        </p:nvSpPr>
        <p:spPr>
          <a:xfrm>
            <a:off x="1828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431" name="Google Shape;1431;p67"/>
          <p:cNvSpPr/>
          <p:nvPr/>
        </p:nvSpPr>
        <p:spPr>
          <a:xfrm>
            <a:off x="27432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432" name="Google Shape;1432;p67"/>
          <p:cNvSpPr/>
          <p:nvPr/>
        </p:nvSpPr>
        <p:spPr>
          <a:xfrm>
            <a:off x="36576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433" name="Google Shape;1433;p67"/>
          <p:cNvSpPr/>
          <p:nvPr/>
        </p:nvSpPr>
        <p:spPr>
          <a:xfrm>
            <a:off x="45720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434" name="Google Shape;1434;p67"/>
          <p:cNvSpPr/>
          <p:nvPr/>
        </p:nvSpPr>
        <p:spPr>
          <a:xfrm>
            <a:off x="5486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435" name="Google Shape;1435;p67"/>
          <p:cNvSpPr/>
          <p:nvPr/>
        </p:nvSpPr>
        <p:spPr>
          <a:xfrm>
            <a:off x="6400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436" name="Google Shape;1436;p67"/>
          <p:cNvSpPr/>
          <p:nvPr/>
        </p:nvSpPr>
        <p:spPr>
          <a:xfrm>
            <a:off x="7315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437" name="Google Shape;1437;p67"/>
          <p:cNvSpPr/>
          <p:nvPr/>
        </p:nvSpPr>
        <p:spPr>
          <a:xfrm>
            <a:off x="82296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438" name="Google Shape;1438;p67"/>
          <p:cNvSpPr/>
          <p:nvPr/>
        </p:nvSpPr>
        <p:spPr>
          <a:xfrm>
            <a:off x="91440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439" name="Google Shape;1439;p67"/>
          <p:cNvSpPr/>
          <p:nvPr/>
        </p:nvSpPr>
        <p:spPr>
          <a:xfrm>
            <a:off x="10058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440" name="Google Shape;1440;p67"/>
          <p:cNvSpPr/>
          <p:nvPr/>
        </p:nvSpPr>
        <p:spPr>
          <a:xfrm>
            <a:off x="10972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441" name="Google Shape;1441;p67"/>
          <p:cNvSpPr/>
          <p:nvPr/>
        </p:nvSpPr>
        <p:spPr>
          <a:xfrm>
            <a:off x="11887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442" name="Google Shape;1442;p67"/>
          <p:cNvSpPr/>
          <p:nvPr/>
        </p:nvSpPr>
        <p:spPr>
          <a:xfrm>
            <a:off x="9144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/>
          </a:p>
        </p:txBody>
      </p:sp>
      <p:sp>
        <p:nvSpPr>
          <p:cNvPr id="1443" name="Google Shape;1443;p67"/>
          <p:cNvSpPr/>
          <p:nvPr/>
        </p:nvSpPr>
        <p:spPr>
          <a:xfrm>
            <a:off x="1828800" y="59436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  <p:sp>
        <p:nvSpPr>
          <p:cNvPr id="1444" name="Google Shape;1444;p67"/>
          <p:cNvSpPr/>
          <p:nvPr/>
        </p:nvSpPr>
        <p:spPr>
          <a:xfrm>
            <a:off x="8229600" y="32004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1445" name="Google Shape;1445;p67"/>
          <p:cNvSpPr/>
          <p:nvPr/>
        </p:nvSpPr>
        <p:spPr>
          <a:xfrm>
            <a:off x="7315200" y="32004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446" name="Google Shape;1446;p67"/>
          <p:cNvSpPr/>
          <p:nvPr/>
        </p:nvSpPr>
        <p:spPr>
          <a:xfrm>
            <a:off x="6400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1447" name="Google Shape;1447;p67"/>
          <p:cNvSpPr/>
          <p:nvPr/>
        </p:nvSpPr>
        <p:spPr>
          <a:xfrm>
            <a:off x="5486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1448" name="Google Shape;1448;p67"/>
          <p:cNvSpPr/>
          <p:nvPr/>
        </p:nvSpPr>
        <p:spPr>
          <a:xfrm>
            <a:off x="36576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449" name="Google Shape;1449;p67"/>
          <p:cNvSpPr/>
          <p:nvPr/>
        </p:nvSpPr>
        <p:spPr>
          <a:xfrm>
            <a:off x="45720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1450" name="Google Shape;1450;p67"/>
          <p:cNvSpPr/>
          <p:nvPr/>
        </p:nvSpPr>
        <p:spPr>
          <a:xfrm>
            <a:off x="13350241" y="55778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451" name="Google Shape;1451;p67"/>
          <p:cNvSpPr/>
          <p:nvPr/>
        </p:nvSpPr>
        <p:spPr>
          <a:xfrm>
            <a:off x="13350241" y="649224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1452" name="Google Shape;1452;p67"/>
          <p:cNvSpPr/>
          <p:nvPr/>
        </p:nvSpPr>
        <p:spPr>
          <a:xfrm>
            <a:off x="2743200" y="32004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1453" name="Google Shape;1453;p67"/>
          <p:cNvSpPr/>
          <p:nvPr/>
        </p:nvSpPr>
        <p:spPr>
          <a:xfrm>
            <a:off x="13350241" y="466344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1454" name="Google Shape;1454;p67"/>
          <p:cNvSpPr/>
          <p:nvPr/>
        </p:nvSpPr>
        <p:spPr>
          <a:xfrm>
            <a:off x="1828800" y="32004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68"/>
          <p:cNvGrpSpPr/>
          <p:nvPr/>
        </p:nvGrpSpPr>
        <p:grpSpPr>
          <a:xfrm>
            <a:off x="914400" y="5943600"/>
            <a:ext cx="11704320" cy="731520"/>
            <a:chOff x="914400" y="6858000"/>
            <a:chExt cx="11704320" cy="731520"/>
          </a:xfrm>
        </p:grpSpPr>
        <p:sp>
          <p:nvSpPr>
            <p:cNvPr id="1460" name="Google Shape;1460;p68"/>
            <p:cNvSpPr/>
            <p:nvPr/>
          </p:nvSpPr>
          <p:spPr>
            <a:xfrm>
              <a:off x="914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1828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2743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2</a:t>
              </a: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3657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3</a:t>
              </a: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4572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4</a:t>
              </a: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5486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5</a:t>
              </a: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6400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6</a:t>
              </a: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7315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7</a:t>
              </a: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82296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8</a:t>
              </a: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91440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100584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10</a:t>
              </a: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109728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11</a:t>
              </a: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11887200" y="6858000"/>
              <a:ext cx="731520" cy="731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dk2"/>
                  </a:solidFill>
                  <a:latin typeface="Cambria"/>
                  <a:ea typeface="Cambria"/>
                  <a:cs typeface="Cambria"/>
                  <a:sym typeface="Cambria"/>
                </a:rPr>
                <a:t>12</a:t>
              </a:r>
              <a:endParaRPr/>
            </a:p>
          </p:txBody>
        </p:sp>
      </p:grpSp>
      <p:grpSp>
        <p:nvGrpSpPr>
          <p:cNvPr id="1473" name="Google Shape;1473;p68"/>
          <p:cNvGrpSpPr/>
          <p:nvPr/>
        </p:nvGrpSpPr>
        <p:grpSpPr>
          <a:xfrm>
            <a:off x="1097280" y="1920240"/>
            <a:ext cx="7863840" cy="1838960"/>
            <a:chOff x="1097280" y="1920240"/>
            <a:chExt cx="7863840" cy="1838960"/>
          </a:xfrm>
        </p:grpSpPr>
        <p:sp>
          <p:nvSpPr>
            <p:cNvPr id="1474" name="Google Shape;1474;p68"/>
            <p:cNvSpPr/>
            <p:nvPr/>
          </p:nvSpPr>
          <p:spPr>
            <a:xfrm>
              <a:off x="1097280" y="1920240"/>
              <a:ext cx="365760" cy="3657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8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2011680" y="3383280"/>
              <a:ext cx="365760" cy="3657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8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2926080" y="3383280"/>
              <a:ext cx="365760" cy="3657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8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7498080" y="3383280"/>
              <a:ext cx="365760" cy="3657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8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8412480" y="3393440"/>
              <a:ext cx="365760" cy="36576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8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1479" name="Google Shape;1479;p68"/>
            <p:cNvCxnSpPr>
              <a:stCxn id="1474" idx="2"/>
              <a:endCxn id="1475" idx="0"/>
            </p:cNvCxnSpPr>
            <p:nvPr/>
          </p:nvCxnSpPr>
          <p:spPr>
            <a:xfrm flipH="1" rot="-5400000">
              <a:off x="1188660" y="2377500"/>
              <a:ext cx="1097400" cy="914400"/>
            </a:xfrm>
            <a:prstGeom prst="bentConnector3">
              <a:avLst>
                <a:gd fmla="val 50000" name="adj1"/>
              </a:avLst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0" name="Google Shape;1480;p68"/>
            <p:cNvCxnSpPr>
              <a:stCxn id="1474" idx="2"/>
              <a:endCxn id="1476" idx="0"/>
            </p:cNvCxnSpPr>
            <p:nvPr/>
          </p:nvCxnSpPr>
          <p:spPr>
            <a:xfrm flipH="1" rot="-5400000">
              <a:off x="1645860" y="1920300"/>
              <a:ext cx="1097400" cy="1828800"/>
            </a:xfrm>
            <a:prstGeom prst="bentConnector3">
              <a:avLst>
                <a:gd fmla="val 50000" name="adj1"/>
              </a:avLst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1" name="Google Shape;1481;p68"/>
            <p:cNvCxnSpPr>
              <a:stCxn id="1474" idx="2"/>
              <a:endCxn id="1477" idx="0"/>
            </p:cNvCxnSpPr>
            <p:nvPr/>
          </p:nvCxnSpPr>
          <p:spPr>
            <a:xfrm flipH="1" rot="-5400000">
              <a:off x="3931860" y="-365700"/>
              <a:ext cx="1097400" cy="6400800"/>
            </a:xfrm>
            <a:prstGeom prst="bentConnector3">
              <a:avLst>
                <a:gd fmla="val 50000" name="adj1"/>
              </a:avLst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2" name="Google Shape;1482;p68"/>
            <p:cNvCxnSpPr>
              <a:stCxn id="1474" idx="2"/>
              <a:endCxn id="1478" idx="0"/>
            </p:cNvCxnSpPr>
            <p:nvPr/>
          </p:nvCxnSpPr>
          <p:spPr>
            <a:xfrm flipH="1" rot="-5400000">
              <a:off x="4384110" y="-817950"/>
              <a:ext cx="1107300" cy="7315200"/>
            </a:xfrm>
            <a:prstGeom prst="bentConnector3">
              <a:avLst>
                <a:gd fmla="val 50000" name="adj1"/>
              </a:avLst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3" name="Google Shape;1483;p68"/>
            <p:cNvSpPr/>
            <p:nvPr/>
          </p:nvSpPr>
          <p:spPr>
            <a:xfrm>
              <a:off x="1828800" y="2103120"/>
              <a:ext cx="731520" cy="73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2743200" y="2103120"/>
              <a:ext cx="731520" cy="7315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7315200" y="2103120"/>
              <a:ext cx="731520" cy="7315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8229600" y="2103120"/>
              <a:ext cx="731520" cy="7315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1487" name="Google Shape;1487;p68"/>
          <p:cNvGrpSpPr/>
          <p:nvPr/>
        </p:nvGrpSpPr>
        <p:grpSpPr>
          <a:xfrm>
            <a:off x="2926080" y="3383280"/>
            <a:ext cx="4206240" cy="1828800"/>
            <a:chOff x="8412480" y="3749040"/>
            <a:chExt cx="4206240" cy="1828800"/>
          </a:xfrm>
        </p:grpSpPr>
        <p:grpSp>
          <p:nvGrpSpPr>
            <p:cNvPr id="1488" name="Google Shape;1488;p68"/>
            <p:cNvGrpSpPr/>
            <p:nvPr/>
          </p:nvGrpSpPr>
          <p:grpSpPr>
            <a:xfrm>
              <a:off x="8412480" y="3749040"/>
              <a:ext cx="4023360" cy="1828800"/>
              <a:chOff x="6035040" y="822960"/>
              <a:chExt cx="4023360" cy="1828800"/>
            </a:xfrm>
          </p:grpSpPr>
          <p:sp>
            <p:nvSpPr>
              <p:cNvPr id="1489" name="Google Shape;1489;p68"/>
              <p:cNvSpPr/>
              <p:nvPr/>
            </p:nvSpPr>
            <p:spPr>
              <a:xfrm>
                <a:off x="6035040" y="82296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490" name="Google Shape;1490;p68"/>
              <p:cNvSpPr/>
              <p:nvPr/>
            </p:nvSpPr>
            <p:spPr>
              <a:xfrm>
                <a:off x="69494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491" name="Google Shape;1491;p68"/>
              <p:cNvSpPr/>
              <p:nvPr/>
            </p:nvSpPr>
            <p:spPr>
              <a:xfrm>
                <a:off x="78638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492" name="Google Shape;1492;p68"/>
              <p:cNvSpPr/>
              <p:nvPr/>
            </p:nvSpPr>
            <p:spPr>
              <a:xfrm>
                <a:off x="87782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493" name="Google Shape;1493;p68"/>
              <p:cNvSpPr/>
              <p:nvPr/>
            </p:nvSpPr>
            <p:spPr>
              <a:xfrm>
                <a:off x="96926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494" name="Google Shape;1494;p68"/>
              <p:cNvCxnSpPr>
                <a:stCxn id="1489" idx="2"/>
                <a:endCxn id="1490" idx="0"/>
              </p:cNvCxnSpPr>
              <p:nvPr/>
            </p:nvCxnSpPr>
            <p:spPr>
              <a:xfrm flipH="1" rot="-5400000">
                <a:off x="6126420" y="1280220"/>
                <a:ext cx="1097400" cy="9144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5" name="Google Shape;1495;p68"/>
              <p:cNvCxnSpPr>
                <a:stCxn id="1489" idx="2"/>
                <a:endCxn id="1491" idx="0"/>
              </p:cNvCxnSpPr>
              <p:nvPr/>
            </p:nvCxnSpPr>
            <p:spPr>
              <a:xfrm flipH="1" rot="-5400000">
                <a:off x="6583620" y="823020"/>
                <a:ext cx="1097400" cy="18288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6" name="Google Shape;1496;p68"/>
              <p:cNvCxnSpPr>
                <a:stCxn id="1489" idx="2"/>
                <a:endCxn id="1492" idx="0"/>
              </p:cNvCxnSpPr>
              <p:nvPr/>
            </p:nvCxnSpPr>
            <p:spPr>
              <a:xfrm flipH="1" rot="-5400000">
                <a:off x="7040820" y="365820"/>
                <a:ext cx="1097400" cy="27432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7" name="Google Shape;1497;p68"/>
              <p:cNvCxnSpPr>
                <a:stCxn id="1489" idx="2"/>
                <a:endCxn id="1493" idx="0"/>
              </p:cNvCxnSpPr>
              <p:nvPr/>
            </p:nvCxnSpPr>
            <p:spPr>
              <a:xfrm flipH="1" rot="-5400000">
                <a:off x="7498020" y="-91380"/>
                <a:ext cx="1097400" cy="36576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98" name="Google Shape;1498;p68"/>
            <p:cNvSpPr/>
            <p:nvPr/>
          </p:nvSpPr>
          <p:spPr>
            <a:xfrm>
              <a:off x="9144000" y="3931920"/>
              <a:ext cx="731520" cy="73152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10058400" y="3931920"/>
              <a:ext cx="731520" cy="73152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10972800" y="3931920"/>
              <a:ext cx="731520" cy="73152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11887200" y="3931920"/>
              <a:ext cx="731520" cy="73152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grpSp>
        <p:nvGrpSpPr>
          <p:cNvPr id="1502" name="Google Shape;1502;p68"/>
          <p:cNvGrpSpPr/>
          <p:nvPr/>
        </p:nvGrpSpPr>
        <p:grpSpPr>
          <a:xfrm>
            <a:off x="8412480" y="3383280"/>
            <a:ext cx="4206240" cy="1828800"/>
            <a:chOff x="8412480" y="3749040"/>
            <a:chExt cx="4206240" cy="1828800"/>
          </a:xfrm>
        </p:grpSpPr>
        <p:grpSp>
          <p:nvGrpSpPr>
            <p:cNvPr id="1503" name="Google Shape;1503;p68"/>
            <p:cNvGrpSpPr/>
            <p:nvPr/>
          </p:nvGrpSpPr>
          <p:grpSpPr>
            <a:xfrm>
              <a:off x="8412480" y="3749040"/>
              <a:ext cx="4023360" cy="1828800"/>
              <a:chOff x="6035040" y="822960"/>
              <a:chExt cx="4023360" cy="1828800"/>
            </a:xfrm>
          </p:grpSpPr>
          <p:sp>
            <p:nvSpPr>
              <p:cNvPr id="1504" name="Google Shape;1504;p68"/>
              <p:cNvSpPr/>
              <p:nvPr/>
            </p:nvSpPr>
            <p:spPr>
              <a:xfrm>
                <a:off x="6035040" y="82296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505" name="Google Shape;1505;p68"/>
              <p:cNvSpPr/>
              <p:nvPr/>
            </p:nvSpPr>
            <p:spPr>
              <a:xfrm>
                <a:off x="69494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506" name="Google Shape;1506;p68"/>
              <p:cNvSpPr/>
              <p:nvPr/>
            </p:nvSpPr>
            <p:spPr>
              <a:xfrm>
                <a:off x="78638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507" name="Google Shape;1507;p68"/>
              <p:cNvSpPr/>
              <p:nvPr/>
            </p:nvSpPr>
            <p:spPr>
              <a:xfrm>
                <a:off x="87782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508" name="Google Shape;1508;p68"/>
              <p:cNvSpPr/>
              <p:nvPr/>
            </p:nvSpPr>
            <p:spPr>
              <a:xfrm>
                <a:off x="9692640" y="2286000"/>
                <a:ext cx="365760" cy="36576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682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1509" name="Google Shape;1509;p68"/>
              <p:cNvCxnSpPr>
                <a:stCxn id="1504" idx="2"/>
                <a:endCxn id="1505" idx="0"/>
              </p:cNvCxnSpPr>
              <p:nvPr/>
            </p:nvCxnSpPr>
            <p:spPr>
              <a:xfrm flipH="1" rot="-5400000">
                <a:off x="6126420" y="1280220"/>
                <a:ext cx="1097400" cy="9144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0" name="Google Shape;1510;p68"/>
              <p:cNvCxnSpPr>
                <a:stCxn id="1504" idx="2"/>
                <a:endCxn id="1506" idx="0"/>
              </p:cNvCxnSpPr>
              <p:nvPr/>
            </p:nvCxnSpPr>
            <p:spPr>
              <a:xfrm flipH="1" rot="-5400000">
                <a:off x="6583620" y="823020"/>
                <a:ext cx="1097400" cy="18288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1" name="Google Shape;1511;p68"/>
              <p:cNvCxnSpPr>
                <a:stCxn id="1504" idx="2"/>
                <a:endCxn id="1507" idx="0"/>
              </p:cNvCxnSpPr>
              <p:nvPr/>
            </p:nvCxnSpPr>
            <p:spPr>
              <a:xfrm flipH="1" rot="-5400000">
                <a:off x="7040820" y="365820"/>
                <a:ext cx="1097400" cy="27432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2" name="Google Shape;1512;p68"/>
              <p:cNvCxnSpPr>
                <a:stCxn id="1504" idx="2"/>
                <a:endCxn id="1508" idx="0"/>
              </p:cNvCxnSpPr>
              <p:nvPr/>
            </p:nvCxnSpPr>
            <p:spPr>
              <a:xfrm flipH="1" rot="-5400000">
                <a:off x="7498020" y="-91380"/>
                <a:ext cx="1097400" cy="3657600"/>
              </a:xfrm>
              <a:prstGeom prst="bentConnector3">
                <a:avLst>
                  <a:gd fmla="val 50000" name="adj1"/>
                </a:avLst>
              </a:prstGeom>
              <a:noFill/>
              <a:ln cap="rnd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13" name="Google Shape;1513;p68"/>
            <p:cNvSpPr/>
            <p:nvPr/>
          </p:nvSpPr>
          <p:spPr>
            <a:xfrm>
              <a:off x="9144000" y="3931920"/>
              <a:ext cx="731520" cy="73152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10058400" y="3931920"/>
              <a:ext cx="731520" cy="73152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10972800" y="3931920"/>
              <a:ext cx="731520" cy="73152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11887200" y="3931920"/>
              <a:ext cx="731520" cy="73152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latin typeface="Cambria"/>
                  <a:ea typeface="Cambria"/>
                  <a:cs typeface="Cambria"/>
                  <a:sym typeface="Cambria"/>
                </a:rPr>
                <a:t> </a:t>
              </a:r>
              <a:endParaRPr/>
            </a:p>
          </p:txBody>
        </p:sp>
      </p:grpSp>
      <p:sp>
        <p:nvSpPr>
          <p:cNvPr id="1517" name="Google Shape;1517;p68"/>
          <p:cNvSpPr/>
          <p:nvPr/>
        </p:nvSpPr>
        <p:spPr>
          <a:xfrm>
            <a:off x="91440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9</a:t>
            </a:r>
            <a:endParaRPr/>
          </a:p>
        </p:txBody>
      </p:sp>
      <p:sp>
        <p:nvSpPr>
          <p:cNvPr id="1518" name="Google Shape;1518;p68"/>
          <p:cNvSpPr/>
          <p:nvPr/>
        </p:nvSpPr>
        <p:spPr>
          <a:xfrm>
            <a:off x="10058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/>
          </a:p>
        </p:txBody>
      </p:sp>
      <p:sp>
        <p:nvSpPr>
          <p:cNvPr id="1519" name="Google Shape;1519;p68"/>
          <p:cNvSpPr/>
          <p:nvPr/>
        </p:nvSpPr>
        <p:spPr>
          <a:xfrm>
            <a:off x="10972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/>
          </a:p>
        </p:txBody>
      </p:sp>
      <p:sp>
        <p:nvSpPr>
          <p:cNvPr id="1520" name="Google Shape;1520;p68"/>
          <p:cNvSpPr/>
          <p:nvPr/>
        </p:nvSpPr>
        <p:spPr>
          <a:xfrm>
            <a:off x="118872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endParaRPr/>
          </a:p>
        </p:txBody>
      </p:sp>
      <p:grpSp>
        <p:nvGrpSpPr>
          <p:cNvPr id="1521" name="Google Shape;1521;p68"/>
          <p:cNvGrpSpPr/>
          <p:nvPr/>
        </p:nvGrpSpPr>
        <p:grpSpPr>
          <a:xfrm>
            <a:off x="12984481" y="822960"/>
            <a:ext cx="1463040" cy="7040880"/>
            <a:chOff x="13167360" y="457200"/>
            <a:chExt cx="1280160" cy="7406640"/>
          </a:xfrm>
        </p:grpSpPr>
        <p:sp>
          <p:nvSpPr>
            <p:cNvPr id="1522" name="Google Shape;1522;p68"/>
            <p:cNvSpPr/>
            <p:nvPr/>
          </p:nvSpPr>
          <p:spPr>
            <a:xfrm rot="5400000">
              <a:off x="10104120" y="3520440"/>
              <a:ext cx="7406640" cy="1280160"/>
            </a:xfrm>
            <a:prstGeom prst="homePlate">
              <a:avLst>
                <a:gd fmla="val 26190" name="adj"/>
              </a:avLst>
            </a:prstGeom>
            <a:solidFill>
              <a:schemeClr val="dk2">
                <a:alpha val="74901"/>
              </a:scheme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stack</a:t>
              </a:r>
              <a:endParaRPr/>
            </a:p>
          </p:txBody>
        </p:sp>
        <p:sp>
          <p:nvSpPr>
            <p:cNvPr id="1523" name="Google Shape;1523;p68"/>
            <p:cNvSpPr txBox="1"/>
            <p:nvPr/>
          </p:nvSpPr>
          <p:spPr>
            <a:xfrm>
              <a:off x="13533120" y="457200"/>
              <a:ext cx="711990" cy="5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top</a:t>
              </a:r>
              <a:endParaRPr/>
            </a:p>
          </p:txBody>
        </p:sp>
      </p:grpSp>
      <p:sp>
        <p:nvSpPr>
          <p:cNvPr id="1524" name="Google Shape;1524;p68"/>
          <p:cNvSpPr/>
          <p:nvPr/>
        </p:nvSpPr>
        <p:spPr>
          <a:xfrm>
            <a:off x="9144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525" name="Google Shape;1525;p68"/>
          <p:cNvSpPr/>
          <p:nvPr/>
        </p:nvSpPr>
        <p:spPr>
          <a:xfrm>
            <a:off x="1828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526" name="Google Shape;1526;p68"/>
          <p:cNvSpPr/>
          <p:nvPr/>
        </p:nvSpPr>
        <p:spPr>
          <a:xfrm>
            <a:off x="27432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527" name="Google Shape;1527;p68"/>
          <p:cNvSpPr/>
          <p:nvPr/>
        </p:nvSpPr>
        <p:spPr>
          <a:xfrm>
            <a:off x="36576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528" name="Google Shape;1528;p68"/>
          <p:cNvSpPr/>
          <p:nvPr/>
        </p:nvSpPr>
        <p:spPr>
          <a:xfrm>
            <a:off x="45720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529" name="Google Shape;1529;p68"/>
          <p:cNvSpPr/>
          <p:nvPr/>
        </p:nvSpPr>
        <p:spPr>
          <a:xfrm>
            <a:off x="5486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530" name="Google Shape;1530;p68"/>
          <p:cNvSpPr/>
          <p:nvPr/>
        </p:nvSpPr>
        <p:spPr>
          <a:xfrm>
            <a:off x="6400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531" name="Google Shape;1531;p68"/>
          <p:cNvSpPr/>
          <p:nvPr/>
        </p:nvSpPr>
        <p:spPr>
          <a:xfrm>
            <a:off x="7315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532" name="Google Shape;1532;p68"/>
          <p:cNvSpPr/>
          <p:nvPr/>
        </p:nvSpPr>
        <p:spPr>
          <a:xfrm>
            <a:off x="8229600" y="68580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endParaRPr/>
          </a:p>
        </p:txBody>
      </p:sp>
      <p:sp>
        <p:nvSpPr>
          <p:cNvPr id="1533" name="Google Shape;1533;p68"/>
          <p:cNvSpPr/>
          <p:nvPr/>
        </p:nvSpPr>
        <p:spPr>
          <a:xfrm>
            <a:off x="91440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534" name="Google Shape;1534;p68"/>
          <p:cNvSpPr/>
          <p:nvPr/>
        </p:nvSpPr>
        <p:spPr>
          <a:xfrm>
            <a:off x="100584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535" name="Google Shape;1535;p68"/>
          <p:cNvSpPr/>
          <p:nvPr/>
        </p:nvSpPr>
        <p:spPr>
          <a:xfrm>
            <a:off x="10972800" y="68580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1536" name="Google Shape;1536;p68"/>
          <p:cNvSpPr/>
          <p:nvPr/>
        </p:nvSpPr>
        <p:spPr>
          <a:xfrm>
            <a:off x="11887200" y="68580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</a:t>
            </a:r>
            <a:endParaRPr/>
          </a:p>
        </p:txBody>
      </p:sp>
      <p:sp>
        <p:nvSpPr>
          <p:cNvPr id="1537" name="Google Shape;1537;p68"/>
          <p:cNvSpPr/>
          <p:nvPr/>
        </p:nvSpPr>
        <p:spPr>
          <a:xfrm>
            <a:off x="914400" y="59436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/>
          </a:p>
        </p:txBody>
      </p:sp>
      <p:sp>
        <p:nvSpPr>
          <p:cNvPr id="1538" name="Google Shape;1538;p68"/>
          <p:cNvSpPr/>
          <p:nvPr/>
        </p:nvSpPr>
        <p:spPr>
          <a:xfrm>
            <a:off x="8229600" y="32004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  <p:sp>
        <p:nvSpPr>
          <p:cNvPr id="1539" name="Google Shape;1539;p68"/>
          <p:cNvSpPr/>
          <p:nvPr/>
        </p:nvSpPr>
        <p:spPr>
          <a:xfrm>
            <a:off x="7315200" y="320040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540" name="Google Shape;1540;p68"/>
          <p:cNvSpPr/>
          <p:nvPr/>
        </p:nvSpPr>
        <p:spPr>
          <a:xfrm>
            <a:off x="64008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6</a:t>
            </a:r>
            <a:endParaRPr/>
          </a:p>
        </p:txBody>
      </p:sp>
      <p:sp>
        <p:nvSpPr>
          <p:cNvPr id="1541" name="Google Shape;1541;p68"/>
          <p:cNvSpPr/>
          <p:nvPr/>
        </p:nvSpPr>
        <p:spPr>
          <a:xfrm>
            <a:off x="54864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/>
          </a:p>
        </p:txBody>
      </p:sp>
      <p:sp>
        <p:nvSpPr>
          <p:cNvPr id="1542" name="Google Shape;1542;p68"/>
          <p:cNvSpPr/>
          <p:nvPr/>
        </p:nvSpPr>
        <p:spPr>
          <a:xfrm>
            <a:off x="3657600" y="46634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/>
          </a:p>
        </p:txBody>
      </p:sp>
      <p:sp>
        <p:nvSpPr>
          <p:cNvPr id="1543" name="Google Shape;1543;p68"/>
          <p:cNvSpPr/>
          <p:nvPr/>
        </p:nvSpPr>
        <p:spPr>
          <a:xfrm>
            <a:off x="4572000" y="46634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/>
          </a:p>
        </p:txBody>
      </p:sp>
      <p:sp>
        <p:nvSpPr>
          <p:cNvPr id="1544" name="Google Shape;1544;p68"/>
          <p:cNvSpPr/>
          <p:nvPr/>
        </p:nvSpPr>
        <p:spPr>
          <a:xfrm>
            <a:off x="2743200" y="320040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1545" name="Google Shape;1545;p68"/>
          <p:cNvSpPr/>
          <p:nvPr/>
        </p:nvSpPr>
        <p:spPr>
          <a:xfrm>
            <a:off x="1828800" y="320040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  <p:sp>
        <p:nvSpPr>
          <p:cNvPr id="1546" name="Google Shape;1546;p68"/>
          <p:cNvSpPr/>
          <p:nvPr/>
        </p:nvSpPr>
        <p:spPr>
          <a:xfrm>
            <a:off x="914400" y="173736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/>
          </a:p>
        </p:txBody>
      </p:sp>
      <p:sp>
        <p:nvSpPr>
          <p:cNvPr id="1547" name="Google Shape;1547;p68"/>
          <p:cNvSpPr/>
          <p:nvPr/>
        </p:nvSpPr>
        <p:spPr>
          <a:xfrm>
            <a:off x="13350241" y="5577840"/>
            <a:ext cx="731520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/>
          </a:p>
        </p:txBody>
      </p:sp>
      <p:sp>
        <p:nvSpPr>
          <p:cNvPr id="1548" name="Google Shape;1548;p68"/>
          <p:cNvSpPr/>
          <p:nvPr/>
        </p:nvSpPr>
        <p:spPr>
          <a:xfrm>
            <a:off x="13350241" y="466344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/>
          </a:p>
        </p:txBody>
      </p:sp>
      <p:sp>
        <p:nvSpPr>
          <p:cNvPr id="1549" name="Google Shape;1549;p68"/>
          <p:cNvSpPr/>
          <p:nvPr/>
        </p:nvSpPr>
        <p:spPr>
          <a:xfrm>
            <a:off x="13350241" y="3749040"/>
            <a:ext cx="731520" cy="731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</p:txBody>
      </p:sp>
      <p:sp>
        <p:nvSpPr>
          <p:cNvPr id="1550" name="Google Shape;1550;p68"/>
          <p:cNvSpPr/>
          <p:nvPr/>
        </p:nvSpPr>
        <p:spPr>
          <a:xfrm>
            <a:off x="13350241" y="6492240"/>
            <a:ext cx="73152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69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Tổ chức dữ liệu</a:t>
            </a:r>
            <a:endParaRPr/>
          </a:p>
        </p:txBody>
      </p:sp>
      <p:sp>
        <p:nvSpPr>
          <p:cNvPr id="1556" name="Google Shape;1556;p69"/>
          <p:cNvSpPr txBox="1"/>
          <p:nvPr>
            <p:ph idx="1" type="body"/>
          </p:nvPr>
        </p:nvSpPr>
        <p:spPr>
          <a:xfrm>
            <a:off x="182880" y="1371600"/>
            <a:ext cx="694944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 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maxL = 1e6;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n; </a:t>
            </a: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//Số nút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TPoint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int64_t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TNode </a:t>
            </a: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//Cấu trúc 1 nút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int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child[2][2]; </a:t>
            </a: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//4 con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TPoint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TopLeft; </a:t>
            </a: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//góc trên trái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  <p:sp>
        <p:nvSpPr>
          <p:cNvPr id="1557" name="Google Shape;1557;p69"/>
          <p:cNvSpPr txBox="1"/>
          <p:nvPr>
            <p:ph idx="2" type="body"/>
          </p:nvPr>
        </p:nvSpPr>
        <p:spPr>
          <a:xfrm>
            <a:off x="7498080" y="1371600"/>
            <a:ext cx="69494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TTree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nNodes; //Số nút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char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c[maxL]; </a:t>
            </a: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//c[i]: Màu i</a:t>
            </a:r>
            <a:endParaRPr b="0" i="0" sz="33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TNode Node[maxL];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Build…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SetXY…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TTree a, b; </a:t>
            </a: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//Hai ảnh</a:t>
            </a:r>
            <a:endParaRPr/>
          </a:p>
        </p:txBody>
      </p:sp>
      <p:sp>
        <p:nvSpPr>
          <p:cNvPr id="1558" name="Google Shape;1558;p69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70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4" name="Google Shape;1564;p70"/>
          <p:cNvSpPr txBox="1"/>
          <p:nvPr>
            <p:ph idx="1" type="body"/>
          </p:nvPr>
        </p:nvSpPr>
        <p:spPr>
          <a:xfrm>
            <a:off x="182880" y="0"/>
            <a:ext cx="14264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//Build(): Dựng cây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stack&lt;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Stack;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= nNodes - 1; i &gt;= 0; --i)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 = 0; j &lt; 2; ++j)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= 0; k &lt; 2; ++k)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(c[i] != </a:t>
            </a:r>
            <a:r>
              <a:rPr b="0" i="0" lang="en-US" sz="3359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'&amp;'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Node[i].child[j][k] = -1;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Node[i].child[j][k] = Stack.top(); Stack.pop();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Stack.push(i);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71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Tính các tọa độ góc trên trái</a:t>
            </a:r>
            <a:endParaRPr/>
          </a:p>
        </p:txBody>
      </p:sp>
      <p:sp>
        <p:nvSpPr>
          <p:cNvPr id="1570" name="Google Shape;1570;p71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2305" t="-312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1571" name="Google Shape;1571;p71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72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7" name="Google Shape;1577;p72"/>
          <p:cNvSpPr txBox="1"/>
          <p:nvPr>
            <p:ph idx="1" type="body"/>
          </p:nvPr>
        </p:nvSpPr>
        <p:spPr>
          <a:xfrm>
            <a:off x="182880" y="0"/>
            <a:ext cx="14264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//Đặt tọa độ góc trái trên của nút i thành (cx, cy)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//half = ½ kích thước cạnh của vùng 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SetTopLeft(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i,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int64_t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cx,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int64_t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cy,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int64_t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half)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 &lt; 0)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Node[i].TopLeft = {cx, cy};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 = 0; j &lt; 2; ++j)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= 0; k &lt; 2; ++k)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SetTopLeft(Node[i].child[j][k],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cx + j * half, cy + k * half, half / 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None/>
            </a:pPr>
            <a:r>
              <a:t/>
            </a:r>
            <a:endParaRPr b="0" i="0" sz="33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SetTopLeft(0, 0, 0, 2</a:t>
            </a:r>
            <a:r>
              <a:rPr b="0" baseline="3000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- 1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73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Tìm điểm màu đen</a:t>
            </a:r>
            <a:endParaRPr/>
          </a:p>
        </p:txBody>
      </p:sp>
      <p:sp>
        <p:nvSpPr>
          <p:cNvPr id="1583" name="Google Shape;1583;p73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1584" name="Google Shape;1584;p73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Bài toán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282" name="Google Shape;282;p29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4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0" name="Google Shape;1590;p74"/>
          <p:cNvSpPr txBox="1"/>
          <p:nvPr>
            <p:ph idx="1" type="body"/>
          </p:nvPr>
        </p:nvSpPr>
        <p:spPr>
          <a:xfrm>
            <a:off x="182880" y="0"/>
            <a:ext cx="14264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//Tìm điểm có màu color trong nút i, trả về điểm NP nếu không thấy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TPoint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i,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color)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(c[i] == color)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Node[i].TopLeft;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(c[i] != </a:t>
            </a:r>
            <a:r>
              <a:rPr b="0" i="0" lang="en-US" sz="3359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'&amp;'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 = 0; j &lt; 2; ++j)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 = 0; k &lt; 2; ++k)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TPoint temp = Find(Node[i].child[j][k], color);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(temp.valid)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3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59"/>
              <a:buFont typeface="Arial"/>
              <a:buNone/>
            </a:pPr>
            <a:r>
              <a:rPr b="0" i="0" lang="en-US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75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Đối sánh</a:t>
            </a:r>
            <a:endParaRPr/>
          </a:p>
        </p:txBody>
      </p:sp>
      <p:sp>
        <p:nvSpPr>
          <p:cNvPr id="1596" name="Google Shape;1596;p75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90"/>
              <a:buFont typeface="Cambria"/>
              <a:buChar char="•"/>
            </a:pPr>
            <a:r>
              <a:rPr b="0" i="0" lang="en-US" sz="459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Phép đối sánh nhận vào 2 gốc cây biểu diễn hai ảnh.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80"/>
              <a:buFont typeface="Cambria"/>
              <a:buChar char="•"/>
            </a:pPr>
            <a:r>
              <a:rPr b="0" i="0" lang="en-US" sz="40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Nếu một gốc chứa mã màu ‘B’, quy về việc tìm điểm có màu ‘W’ trong cây còn lại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80"/>
              <a:buFont typeface="Cambria"/>
              <a:buChar char="•"/>
            </a:pPr>
            <a:r>
              <a:rPr b="0" i="0" lang="en-US" sz="40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Nếu một gốc chứa mã màu ‘W’, quy về việc tìm điểm có màu ‘B’ trong cây còn lại</a:t>
            </a:r>
            <a:endParaRPr/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80"/>
              <a:buFont typeface="Cambria"/>
              <a:buChar char="•"/>
            </a:pPr>
            <a:r>
              <a:rPr b="0" i="0" lang="en-US" sz="408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Nếu cả hai gốc chứa ký tự &amp;, quy về việc đối sánh 4 cây con tương ứng bằng đệ quy</a:t>
            </a:r>
            <a:endParaRPr/>
          </a:p>
        </p:txBody>
      </p:sp>
      <p:sp>
        <p:nvSpPr>
          <p:cNvPr id="1597" name="Google Shape;1597;p75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0" y="0"/>
            <a:ext cx="14630400" cy="13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86999"/>
            </a:stretch>
          </a:blipFill>
          <a:ln>
            <a:noFill/>
          </a:ln>
        </p:spPr>
        <p:txBody>
          <a:bodyPr anchorCtr="0" anchor="b" bIns="228600" lIns="228600" spcFirstLastPara="1" rIns="228600" wrap="square" tIns="2286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80"/>
              <a:buFont typeface="Cambria"/>
              <a:buNone/>
            </a:pPr>
            <a:r>
              <a:rPr b="0" i="0" lang="en-US" sz="648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Thuật toán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mbria"/>
              <a:buChar char="•"/>
            </a:pPr>
            <a:r>
              <a:rPr b="0" i="0" lang="en-US" sz="5400" u="none" cap="none" strike="noStrike">
                <a:latin typeface="Cambria"/>
                <a:ea typeface="Cambria"/>
                <a:cs typeface="Cambria"/>
                <a:sym typeface="Cambria"/>
              </a:rPr>
              <a:t> </a:t>
            </a:r>
            <a:endParaRPr/>
          </a:p>
        </p:txBody>
      </p:sp>
      <p:sp>
        <p:nvSpPr>
          <p:cNvPr id="289" name="Google Shape;289;p30"/>
          <p:cNvSpPr txBox="1"/>
          <p:nvPr>
            <p:ph idx="12" type="sldNum"/>
          </p:nvPr>
        </p:nvSpPr>
        <p:spPr>
          <a:xfrm>
            <a:off x="13716000" y="7310719"/>
            <a:ext cx="914400" cy="9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sz="24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/>
          <p:nvPr/>
        </p:nvSpPr>
        <p:spPr>
          <a:xfrm rot="2700000">
            <a:off x="9168062" y="3594897"/>
            <a:ext cx="2775093" cy="930171"/>
          </a:xfrm>
          <a:custGeom>
            <a:rect b="b" l="l" r="r" t="t"/>
            <a:pathLst>
              <a:path extrusionOk="0" h="930171" w="2775093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1298215" y="220782"/>
                  <a:pt x="1744972" y="173473"/>
                  <a:pt x="2317893" y="0"/>
                </a:cubicBezTo>
                <a:cubicBezTo>
                  <a:pt x="2570398" y="0"/>
                  <a:pt x="2775093" y="204695"/>
                  <a:pt x="2775093" y="457200"/>
                </a:cubicBezTo>
                <a:lnTo>
                  <a:pt x="2775093" y="457200"/>
                </a:lnTo>
                <a:cubicBezTo>
                  <a:pt x="2775093" y="709705"/>
                  <a:pt x="2491546" y="930171"/>
                  <a:pt x="2239041" y="930171"/>
                </a:cubicBezTo>
                <a:cubicBezTo>
                  <a:pt x="1571498" y="693618"/>
                  <a:pt x="1140511" y="598996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5" name="Google Shape;295;p31"/>
          <p:cNvSpPr/>
          <p:nvPr/>
        </p:nvSpPr>
        <p:spPr>
          <a:xfrm flipH="1" rot="-2700000">
            <a:off x="11711449" y="3577965"/>
            <a:ext cx="2775093" cy="930171"/>
          </a:xfrm>
          <a:custGeom>
            <a:rect b="b" l="l" r="r" t="t"/>
            <a:pathLst>
              <a:path extrusionOk="0" h="930171" w="2775093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1298215" y="220782"/>
                  <a:pt x="1744972" y="173473"/>
                  <a:pt x="2317893" y="0"/>
                </a:cubicBezTo>
                <a:cubicBezTo>
                  <a:pt x="2570398" y="0"/>
                  <a:pt x="2775093" y="204695"/>
                  <a:pt x="2775093" y="457200"/>
                </a:cubicBezTo>
                <a:lnTo>
                  <a:pt x="2775093" y="457200"/>
                </a:lnTo>
                <a:cubicBezTo>
                  <a:pt x="2775093" y="709705"/>
                  <a:pt x="2491546" y="930171"/>
                  <a:pt x="2239041" y="930171"/>
                </a:cubicBezTo>
                <a:cubicBezTo>
                  <a:pt x="1571498" y="693618"/>
                  <a:pt x="1140511" y="598996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31"/>
          <p:cNvSpPr/>
          <p:nvPr/>
        </p:nvSpPr>
        <p:spPr>
          <a:xfrm rot="2700000">
            <a:off x="11727989" y="1007732"/>
            <a:ext cx="2775093" cy="930171"/>
          </a:xfrm>
          <a:custGeom>
            <a:rect b="b" l="l" r="r" t="t"/>
            <a:pathLst>
              <a:path extrusionOk="0" h="930171" w="2775093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1298215" y="220782"/>
                  <a:pt x="1744972" y="173473"/>
                  <a:pt x="2317893" y="0"/>
                </a:cubicBezTo>
                <a:cubicBezTo>
                  <a:pt x="2570398" y="0"/>
                  <a:pt x="2775093" y="204695"/>
                  <a:pt x="2775093" y="457200"/>
                </a:cubicBezTo>
                <a:lnTo>
                  <a:pt x="2775093" y="457200"/>
                </a:lnTo>
                <a:cubicBezTo>
                  <a:pt x="2775093" y="709705"/>
                  <a:pt x="2491546" y="930171"/>
                  <a:pt x="2239041" y="930171"/>
                </a:cubicBezTo>
                <a:cubicBezTo>
                  <a:pt x="1571498" y="693618"/>
                  <a:pt x="1140511" y="598996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10708639" y="1652695"/>
            <a:ext cx="2275841" cy="914400"/>
          </a:xfrm>
          <a:prstGeom prst="roundRect">
            <a:avLst>
              <a:gd fmla="val 50000" name="adj"/>
            </a:avLst>
          </a:pr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8" name="Google Shape;298;p31"/>
          <p:cNvCxnSpPr/>
          <p:nvPr/>
        </p:nvCxnSpPr>
        <p:spPr>
          <a:xfrm>
            <a:off x="987552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31"/>
          <p:cNvCxnSpPr/>
          <p:nvPr/>
        </p:nvCxnSpPr>
        <p:spPr>
          <a:xfrm flipH="1">
            <a:off x="1243584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31"/>
          <p:cNvCxnSpPr/>
          <p:nvPr/>
        </p:nvCxnSpPr>
        <p:spPr>
          <a:xfrm rot="10800000">
            <a:off x="11155680" y="210312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31"/>
          <p:cNvSpPr txBox="1"/>
          <p:nvPr>
            <p:ph idx="1" type="body"/>
          </p:nvPr>
        </p:nvSpPr>
        <p:spPr>
          <a:xfrm>
            <a:off x="182880" y="0"/>
            <a:ext cx="768096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(∀u ∈ V) MakeSet(u);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=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(∀(u, v) ∈ E thêm vào)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 = FindSet(u); s = FindSet(v);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 ≠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Union(r,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--cc;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 ← cc;</a:t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302" name="Google Shape;302;p31"/>
          <p:cNvCxnSpPr/>
          <p:nvPr/>
        </p:nvCxnSpPr>
        <p:spPr>
          <a:xfrm>
            <a:off x="12435840" y="82296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31"/>
          <p:cNvSpPr/>
          <p:nvPr/>
        </p:nvSpPr>
        <p:spPr>
          <a:xfrm>
            <a:off x="12070080" y="45720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1078992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1207008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13350241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1078992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1207008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13350241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1078992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1207008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13350241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950976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950976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/>
          <p:nvPr/>
        </p:nvSpPr>
        <p:spPr>
          <a:xfrm rot="5400000">
            <a:off x="10715866" y="1607966"/>
            <a:ext cx="2236607" cy="2275842"/>
          </a:xfrm>
          <a:custGeom>
            <a:rect b="b" l="l" r="r" t="t"/>
            <a:pathLst>
              <a:path extrusionOk="0" h="2275842" w="2275841">
                <a:moveTo>
                  <a:pt x="0" y="1818642"/>
                </a:move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ubicBezTo>
                  <a:pt x="709705" y="0"/>
                  <a:pt x="914400" y="204695"/>
                  <a:pt x="914400" y="457200"/>
                </a:cubicBezTo>
                <a:lnTo>
                  <a:pt x="914400" y="1361442"/>
                </a:lnTo>
                <a:lnTo>
                  <a:pt x="1818641" y="1361442"/>
                </a:lnTo>
                <a:cubicBezTo>
                  <a:pt x="2071146" y="1361442"/>
                  <a:pt x="2275841" y="1566137"/>
                  <a:pt x="2275841" y="1818642"/>
                </a:cubicBezTo>
                <a:cubicBezTo>
                  <a:pt x="2275841" y="2071147"/>
                  <a:pt x="2071146" y="2275842"/>
                  <a:pt x="1818641" y="2275842"/>
                </a:cubicBezTo>
                <a:lnTo>
                  <a:pt x="457200" y="2275842"/>
                </a:lnTo>
                <a:cubicBezTo>
                  <a:pt x="330948" y="2275842"/>
                  <a:pt x="216648" y="2224668"/>
                  <a:pt x="133911" y="2141932"/>
                </a:cubicBezTo>
                <a:lnTo>
                  <a:pt x="133910" y="2141931"/>
                </a:lnTo>
                <a:lnTo>
                  <a:pt x="133910" y="2141931"/>
                </a:lnTo>
                <a:cubicBezTo>
                  <a:pt x="51173" y="2059194"/>
                  <a:pt x="0" y="1944894"/>
                  <a:pt x="0" y="1818642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0" name="Google Shape;320;p32"/>
          <p:cNvSpPr/>
          <p:nvPr/>
        </p:nvSpPr>
        <p:spPr>
          <a:xfrm flipH="1" rot="-5400000">
            <a:off x="11877497" y="2945941"/>
            <a:ext cx="2318361" cy="2231223"/>
          </a:xfrm>
          <a:custGeom>
            <a:rect b="b" l="l" r="r" t="t"/>
            <a:pathLst>
              <a:path extrusionOk="0" h="2231223" w="2318361">
                <a:moveTo>
                  <a:pt x="0" y="1807612"/>
                </a:moveTo>
                <a:cubicBezTo>
                  <a:pt x="0" y="1692582"/>
                  <a:pt x="46625" y="1588442"/>
                  <a:pt x="122008" y="1513059"/>
                </a:cubicBezTo>
                <a:cubicBezTo>
                  <a:pt x="1091788" y="1082923"/>
                  <a:pt x="1164100" y="652788"/>
                  <a:pt x="1473477" y="137986"/>
                </a:cubicBezTo>
                <a:cubicBezTo>
                  <a:pt x="1652025" y="-40562"/>
                  <a:pt x="2082845" y="-26222"/>
                  <a:pt x="2204718" y="70252"/>
                </a:cubicBezTo>
                <a:cubicBezTo>
                  <a:pt x="2326592" y="166726"/>
                  <a:pt x="2383266" y="538282"/>
                  <a:pt x="2204718" y="716830"/>
                </a:cubicBezTo>
                <a:lnTo>
                  <a:pt x="1530497" y="1391051"/>
                </a:lnTo>
                <a:lnTo>
                  <a:pt x="1862666" y="1391051"/>
                </a:lnTo>
                <a:cubicBezTo>
                  <a:pt x="2092725" y="1391051"/>
                  <a:pt x="2279225" y="1577552"/>
                  <a:pt x="2279225" y="1807612"/>
                </a:cubicBezTo>
                <a:cubicBezTo>
                  <a:pt x="2279225" y="2037670"/>
                  <a:pt x="2092725" y="2224170"/>
                  <a:pt x="1862666" y="2224170"/>
                </a:cubicBezTo>
                <a:lnTo>
                  <a:pt x="574530" y="2224170"/>
                </a:lnTo>
                <a:lnTo>
                  <a:pt x="500948" y="2231223"/>
                </a:lnTo>
                <a:lnTo>
                  <a:pt x="427366" y="2224170"/>
                </a:lnTo>
                <a:lnTo>
                  <a:pt x="416559" y="2224170"/>
                </a:lnTo>
                <a:cubicBezTo>
                  <a:pt x="186500" y="2224170"/>
                  <a:pt x="0" y="2037670"/>
                  <a:pt x="0" y="1807612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1" name="Google Shape;321;p32"/>
          <p:cNvSpPr/>
          <p:nvPr/>
        </p:nvSpPr>
        <p:spPr>
          <a:xfrm rot="5400000">
            <a:off x="9435708" y="2962874"/>
            <a:ext cx="2318361" cy="2231223"/>
          </a:xfrm>
          <a:custGeom>
            <a:rect b="b" l="l" r="r" t="t"/>
            <a:pathLst>
              <a:path extrusionOk="0" h="2231223" w="2318361">
                <a:moveTo>
                  <a:pt x="0" y="1807612"/>
                </a:moveTo>
                <a:cubicBezTo>
                  <a:pt x="0" y="1692582"/>
                  <a:pt x="46625" y="1588442"/>
                  <a:pt x="122008" y="1513059"/>
                </a:cubicBezTo>
                <a:cubicBezTo>
                  <a:pt x="1091788" y="1082923"/>
                  <a:pt x="1164100" y="652788"/>
                  <a:pt x="1473477" y="137986"/>
                </a:cubicBezTo>
                <a:cubicBezTo>
                  <a:pt x="1652025" y="-40562"/>
                  <a:pt x="2082845" y="-26222"/>
                  <a:pt x="2204718" y="70252"/>
                </a:cubicBezTo>
                <a:cubicBezTo>
                  <a:pt x="2326592" y="166726"/>
                  <a:pt x="2383266" y="538282"/>
                  <a:pt x="2204718" y="716830"/>
                </a:cubicBezTo>
                <a:lnTo>
                  <a:pt x="1530497" y="1391051"/>
                </a:lnTo>
                <a:lnTo>
                  <a:pt x="1862666" y="1391051"/>
                </a:lnTo>
                <a:cubicBezTo>
                  <a:pt x="2092725" y="1391051"/>
                  <a:pt x="2279225" y="1577552"/>
                  <a:pt x="2279225" y="1807612"/>
                </a:cubicBezTo>
                <a:cubicBezTo>
                  <a:pt x="2279225" y="2037670"/>
                  <a:pt x="2092725" y="2224170"/>
                  <a:pt x="1862666" y="2224170"/>
                </a:cubicBezTo>
                <a:lnTo>
                  <a:pt x="574530" y="2224170"/>
                </a:lnTo>
                <a:lnTo>
                  <a:pt x="500948" y="2231223"/>
                </a:lnTo>
                <a:lnTo>
                  <a:pt x="427366" y="2224170"/>
                </a:lnTo>
                <a:lnTo>
                  <a:pt x="416559" y="2224170"/>
                </a:lnTo>
                <a:cubicBezTo>
                  <a:pt x="186500" y="2224170"/>
                  <a:pt x="0" y="2037670"/>
                  <a:pt x="0" y="1807612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32"/>
          <p:cNvSpPr/>
          <p:nvPr/>
        </p:nvSpPr>
        <p:spPr>
          <a:xfrm rot="2700000">
            <a:off x="9168062" y="3594897"/>
            <a:ext cx="2775093" cy="930171"/>
          </a:xfrm>
          <a:custGeom>
            <a:rect b="b" l="l" r="r" t="t"/>
            <a:pathLst>
              <a:path extrusionOk="0" h="930171" w="2775093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1298215" y="220782"/>
                  <a:pt x="1744972" y="173473"/>
                  <a:pt x="2317893" y="0"/>
                </a:cubicBezTo>
                <a:cubicBezTo>
                  <a:pt x="2570398" y="0"/>
                  <a:pt x="2775093" y="204695"/>
                  <a:pt x="2775093" y="457200"/>
                </a:cubicBezTo>
                <a:lnTo>
                  <a:pt x="2775093" y="457200"/>
                </a:lnTo>
                <a:cubicBezTo>
                  <a:pt x="2775093" y="709705"/>
                  <a:pt x="2491546" y="930171"/>
                  <a:pt x="2239041" y="930171"/>
                </a:cubicBezTo>
                <a:cubicBezTo>
                  <a:pt x="1571498" y="693618"/>
                  <a:pt x="1140511" y="598996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2"/>
          <p:cNvSpPr/>
          <p:nvPr/>
        </p:nvSpPr>
        <p:spPr>
          <a:xfrm flipH="1" rot="-2700000">
            <a:off x="11711449" y="3577965"/>
            <a:ext cx="2775093" cy="930171"/>
          </a:xfrm>
          <a:custGeom>
            <a:rect b="b" l="l" r="r" t="t"/>
            <a:pathLst>
              <a:path extrusionOk="0" h="930171" w="2775093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1298215" y="220782"/>
                  <a:pt x="1744972" y="173473"/>
                  <a:pt x="2317893" y="0"/>
                </a:cubicBezTo>
                <a:cubicBezTo>
                  <a:pt x="2570398" y="0"/>
                  <a:pt x="2775093" y="204695"/>
                  <a:pt x="2775093" y="457200"/>
                </a:cubicBezTo>
                <a:lnTo>
                  <a:pt x="2775093" y="457200"/>
                </a:lnTo>
                <a:cubicBezTo>
                  <a:pt x="2775093" y="709705"/>
                  <a:pt x="2491546" y="930171"/>
                  <a:pt x="2239041" y="930171"/>
                </a:cubicBezTo>
                <a:cubicBezTo>
                  <a:pt x="1571498" y="693618"/>
                  <a:pt x="1140511" y="598996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2"/>
          <p:cNvSpPr/>
          <p:nvPr/>
        </p:nvSpPr>
        <p:spPr>
          <a:xfrm rot="2700000">
            <a:off x="11727989" y="1007732"/>
            <a:ext cx="2775093" cy="930171"/>
          </a:xfrm>
          <a:custGeom>
            <a:rect b="b" l="l" r="r" t="t"/>
            <a:pathLst>
              <a:path extrusionOk="0" h="930171" w="2775093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1298215" y="220782"/>
                  <a:pt x="1744972" y="173473"/>
                  <a:pt x="2317893" y="0"/>
                </a:cubicBezTo>
                <a:cubicBezTo>
                  <a:pt x="2570398" y="0"/>
                  <a:pt x="2775093" y="204695"/>
                  <a:pt x="2775093" y="457200"/>
                </a:cubicBezTo>
                <a:lnTo>
                  <a:pt x="2775093" y="457200"/>
                </a:lnTo>
                <a:cubicBezTo>
                  <a:pt x="2775093" y="709705"/>
                  <a:pt x="2491546" y="930171"/>
                  <a:pt x="2239041" y="930171"/>
                </a:cubicBezTo>
                <a:cubicBezTo>
                  <a:pt x="1571498" y="693618"/>
                  <a:pt x="1140511" y="598996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10708639" y="1652695"/>
            <a:ext cx="2275841" cy="914400"/>
          </a:xfrm>
          <a:prstGeom prst="roundRect">
            <a:avLst>
              <a:gd fmla="val 50000" name="adj"/>
            </a:avLst>
          </a:pr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6" name="Google Shape;326;p32"/>
          <p:cNvCxnSpPr/>
          <p:nvPr/>
        </p:nvCxnSpPr>
        <p:spPr>
          <a:xfrm>
            <a:off x="987552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32"/>
          <p:cNvCxnSpPr/>
          <p:nvPr/>
        </p:nvCxnSpPr>
        <p:spPr>
          <a:xfrm flipH="1">
            <a:off x="1243584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32"/>
          <p:cNvCxnSpPr/>
          <p:nvPr/>
        </p:nvCxnSpPr>
        <p:spPr>
          <a:xfrm rot="10800000">
            <a:off x="11155680" y="2103120"/>
            <a:ext cx="1280160" cy="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182880" y="0"/>
            <a:ext cx="768096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(∀u ∈ V) MakeSet(u);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=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(∀(u, v) ∈ E thêm vào)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 = FindSet(u); s = FindSet(v);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 ≠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Union(r,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--cc;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 ← cc;</a:t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330" name="Google Shape;330;p32"/>
          <p:cNvCxnSpPr/>
          <p:nvPr/>
        </p:nvCxnSpPr>
        <p:spPr>
          <a:xfrm>
            <a:off x="12435840" y="82296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32"/>
          <p:cNvSpPr/>
          <p:nvPr/>
        </p:nvSpPr>
        <p:spPr>
          <a:xfrm>
            <a:off x="12070080" y="45720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1207008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13350241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1207008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/>
          </a:p>
        </p:txBody>
      </p:sp>
      <p:cxnSp>
        <p:nvCxnSpPr>
          <p:cNvPr id="335" name="Google Shape;335;p32"/>
          <p:cNvCxnSpPr/>
          <p:nvPr/>
        </p:nvCxnSpPr>
        <p:spPr>
          <a:xfrm rot="10800000">
            <a:off x="9875520" y="466344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32"/>
          <p:cNvSpPr/>
          <p:nvPr/>
        </p:nvSpPr>
        <p:spPr>
          <a:xfrm>
            <a:off x="1078992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endParaRPr/>
          </a:p>
        </p:txBody>
      </p:sp>
      <p:cxnSp>
        <p:nvCxnSpPr>
          <p:cNvPr id="337" name="Google Shape;337;p32"/>
          <p:cNvCxnSpPr/>
          <p:nvPr/>
        </p:nvCxnSpPr>
        <p:spPr>
          <a:xfrm rot="10800000">
            <a:off x="13716000" y="3383280"/>
            <a:ext cx="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32"/>
          <p:cNvSpPr/>
          <p:nvPr/>
        </p:nvSpPr>
        <p:spPr>
          <a:xfrm>
            <a:off x="13350241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endParaRPr/>
          </a:p>
        </p:txBody>
      </p:sp>
      <p:cxnSp>
        <p:nvCxnSpPr>
          <p:cNvPr id="339" name="Google Shape;339;p32"/>
          <p:cNvCxnSpPr/>
          <p:nvPr/>
        </p:nvCxnSpPr>
        <p:spPr>
          <a:xfrm rot="10800000">
            <a:off x="11155680" y="2103120"/>
            <a:ext cx="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32"/>
          <p:cNvSpPr/>
          <p:nvPr/>
        </p:nvSpPr>
        <p:spPr>
          <a:xfrm>
            <a:off x="1078992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1078992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/>
          </a:p>
        </p:txBody>
      </p:sp>
      <p:cxnSp>
        <p:nvCxnSpPr>
          <p:cNvPr id="342" name="Google Shape;342;p32"/>
          <p:cNvCxnSpPr/>
          <p:nvPr/>
        </p:nvCxnSpPr>
        <p:spPr>
          <a:xfrm rot="10800000">
            <a:off x="12435840" y="466344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32"/>
          <p:cNvSpPr/>
          <p:nvPr/>
        </p:nvSpPr>
        <p:spPr>
          <a:xfrm>
            <a:off x="1207008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13350241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/>
          </a:p>
        </p:txBody>
      </p:sp>
      <p:cxnSp>
        <p:nvCxnSpPr>
          <p:cNvPr id="345" name="Google Shape;345;p32"/>
          <p:cNvCxnSpPr/>
          <p:nvPr/>
        </p:nvCxnSpPr>
        <p:spPr>
          <a:xfrm>
            <a:off x="9875520" y="3383280"/>
            <a:ext cx="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32"/>
          <p:cNvSpPr/>
          <p:nvPr/>
        </p:nvSpPr>
        <p:spPr>
          <a:xfrm>
            <a:off x="950976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950976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 rot="5400000">
            <a:off x="11978640" y="2926083"/>
            <a:ext cx="2279225" cy="2292774"/>
          </a:xfrm>
          <a:prstGeom prst="roundRect">
            <a:avLst>
              <a:gd fmla="val 16667" name="adj"/>
            </a:avLst>
          </a:pr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3" name="Google Shape;353;p33"/>
          <p:cNvSpPr/>
          <p:nvPr/>
        </p:nvSpPr>
        <p:spPr>
          <a:xfrm rot="5400000">
            <a:off x="10715866" y="1607966"/>
            <a:ext cx="2236607" cy="2275842"/>
          </a:xfrm>
          <a:custGeom>
            <a:rect b="b" l="l" r="r" t="t"/>
            <a:pathLst>
              <a:path extrusionOk="0" h="2275842" w="2275841">
                <a:moveTo>
                  <a:pt x="0" y="1818642"/>
                </a:move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ubicBezTo>
                  <a:pt x="709705" y="0"/>
                  <a:pt x="914400" y="204695"/>
                  <a:pt x="914400" y="457200"/>
                </a:cubicBezTo>
                <a:lnTo>
                  <a:pt x="914400" y="1361442"/>
                </a:lnTo>
                <a:lnTo>
                  <a:pt x="1818641" y="1361442"/>
                </a:lnTo>
                <a:cubicBezTo>
                  <a:pt x="2071146" y="1361442"/>
                  <a:pt x="2275841" y="1566137"/>
                  <a:pt x="2275841" y="1818642"/>
                </a:cubicBezTo>
                <a:cubicBezTo>
                  <a:pt x="2275841" y="2071147"/>
                  <a:pt x="2071146" y="2275842"/>
                  <a:pt x="1818641" y="2275842"/>
                </a:cubicBezTo>
                <a:lnTo>
                  <a:pt x="457200" y="2275842"/>
                </a:lnTo>
                <a:cubicBezTo>
                  <a:pt x="330948" y="2275842"/>
                  <a:pt x="216648" y="2224668"/>
                  <a:pt x="133911" y="2141932"/>
                </a:cubicBezTo>
                <a:lnTo>
                  <a:pt x="133910" y="2141931"/>
                </a:lnTo>
                <a:lnTo>
                  <a:pt x="133910" y="2141931"/>
                </a:lnTo>
                <a:cubicBezTo>
                  <a:pt x="51173" y="2059194"/>
                  <a:pt x="0" y="1944894"/>
                  <a:pt x="0" y="1818642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4" name="Google Shape;354;p33"/>
          <p:cNvSpPr/>
          <p:nvPr/>
        </p:nvSpPr>
        <p:spPr>
          <a:xfrm rot="2700000">
            <a:off x="11727989" y="1007732"/>
            <a:ext cx="2775093" cy="930171"/>
          </a:xfrm>
          <a:custGeom>
            <a:rect b="b" l="l" r="r" t="t"/>
            <a:pathLst>
              <a:path extrusionOk="0" h="930171" w="2775093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  <a:cubicBezTo>
                  <a:pt x="1298215" y="220782"/>
                  <a:pt x="1744972" y="173473"/>
                  <a:pt x="2317893" y="0"/>
                </a:cubicBezTo>
                <a:cubicBezTo>
                  <a:pt x="2570398" y="0"/>
                  <a:pt x="2775093" y="204695"/>
                  <a:pt x="2775093" y="457200"/>
                </a:cubicBezTo>
                <a:lnTo>
                  <a:pt x="2775093" y="457200"/>
                </a:lnTo>
                <a:cubicBezTo>
                  <a:pt x="2775093" y="709705"/>
                  <a:pt x="2491546" y="930171"/>
                  <a:pt x="2239041" y="930171"/>
                </a:cubicBezTo>
                <a:cubicBezTo>
                  <a:pt x="1571498" y="693618"/>
                  <a:pt x="1140511" y="598996"/>
                  <a:pt x="457200" y="914400"/>
                </a:cubicBezTo>
                <a:cubicBezTo>
                  <a:pt x="204695" y="914400"/>
                  <a:pt x="0" y="709705"/>
                  <a:pt x="0" y="457200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33"/>
          <p:cNvSpPr/>
          <p:nvPr/>
        </p:nvSpPr>
        <p:spPr>
          <a:xfrm flipH="1" rot="-5400000">
            <a:off x="11877497" y="2945941"/>
            <a:ext cx="2318361" cy="2231223"/>
          </a:xfrm>
          <a:custGeom>
            <a:rect b="b" l="l" r="r" t="t"/>
            <a:pathLst>
              <a:path extrusionOk="0" h="2231223" w="2318361">
                <a:moveTo>
                  <a:pt x="0" y="1807612"/>
                </a:moveTo>
                <a:cubicBezTo>
                  <a:pt x="0" y="1692582"/>
                  <a:pt x="46625" y="1588442"/>
                  <a:pt x="122008" y="1513059"/>
                </a:cubicBezTo>
                <a:cubicBezTo>
                  <a:pt x="1091788" y="1082923"/>
                  <a:pt x="1164100" y="652788"/>
                  <a:pt x="1473477" y="137986"/>
                </a:cubicBezTo>
                <a:cubicBezTo>
                  <a:pt x="1652025" y="-40562"/>
                  <a:pt x="2082845" y="-26222"/>
                  <a:pt x="2204718" y="70252"/>
                </a:cubicBezTo>
                <a:cubicBezTo>
                  <a:pt x="2326592" y="166726"/>
                  <a:pt x="2383266" y="538282"/>
                  <a:pt x="2204718" y="716830"/>
                </a:cubicBezTo>
                <a:lnTo>
                  <a:pt x="1530497" y="1391051"/>
                </a:lnTo>
                <a:lnTo>
                  <a:pt x="1862666" y="1391051"/>
                </a:lnTo>
                <a:cubicBezTo>
                  <a:pt x="2092725" y="1391051"/>
                  <a:pt x="2279225" y="1577552"/>
                  <a:pt x="2279225" y="1807612"/>
                </a:cubicBezTo>
                <a:cubicBezTo>
                  <a:pt x="2279225" y="2037670"/>
                  <a:pt x="2092725" y="2224170"/>
                  <a:pt x="1862666" y="2224170"/>
                </a:cubicBezTo>
                <a:lnTo>
                  <a:pt x="574530" y="2224170"/>
                </a:lnTo>
                <a:lnTo>
                  <a:pt x="500948" y="2231223"/>
                </a:lnTo>
                <a:lnTo>
                  <a:pt x="427366" y="2224170"/>
                </a:lnTo>
                <a:lnTo>
                  <a:pt x="416559" y="2224170"/>
                </a:lnTo>
                <a:cubicBezTo>
                  <a:pt x="186500" y="2224170"/>
                  <a:pt x="0" y="2037670"/>
                  <a:pt x="0" y="1807612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6" name="Google Shape;356;p33"/>
          <p:cNvSpPr/>
          <p:nvPr/>
        </p:nvSpPr>
        <p:spPr>
          <a:xfrm rot="5400000">
            <a:off x="9435708" y="2962874"/>
            <a:ext cx="2318361" cy="2231223"/>
          </a:xfrm>
          <a:custGeom>
            <a:rect b="b" l="l" r="r" t="t"/>
            <a:pathLst>
              <a:path extrusionOk="0" h="2231223" w="2318361">
                <a:moveTo>
                  <a:pt x="0" y="1807612"/>
                </a:moveTo>
                <a:cubicBezTo>
                  <a:pt x="0" y="1692582"/>
                  <a:pt x="46625" y="1588442"/>
                  <a:pt x="122008" y="1513059"/>
                </a:cubicBezTo>
                <a:cubicBezTo>
                  <a:pt x="1091788" y="1082923"/>
                  <a:pt x="1164100" y="652788"/>
                  <a:pt x="1473477" y="137986"/>
                </a:cubicBezTo>
                <a:cubicBezTo>
                  <a:pt x="1652025" y="-40562"/>
                  <a:pt x="2082845" y="-26222"/>
                  <a:pt x="2204718" y="70252"/>
                </a:cubicBezTo>
                <a:cubicBezTo>
                  <a:pt x="2326592" y="166726"/>
                  <a:pt x="2383266" y="538282"/>
                  <a:pt x="2204718" y="716830"/>
                </a:cubicBezTo>
                <a:lnTo>
                  <a:pt x="1530497" y="1391051"/>
                </a:lnTo>
                <a:lnTo>
                  <a:pt x="1862666" y="1391051"/>
                </a:lnTo>
                <a:cubicBezTo>
                  <a:pt x="2092725" y="1391051"/>
                  <a:pt x="2279225" y="1577552"/>
                  <a:pt x="2279225" y="1807612"/>
                </a:cubicBezTo>
                <a:cubicBezTo>
                  <a:pt x="2279225" y="2037670"/>
                  <a:pt x="2092725" y="2224170"/>
                  <a:pt x="1862666" y="2224170"/>
                </a:cubicBezTo>
                <a:lnTo>
                  <a:pt x="574530" y="2224170"/>
                </a:lnTo>
                <a:lnTo>
                  <a:pt x="500948" y="2231223"/>
                </a:lnTo>
                <a:lnTo>
                  <a:pt x="427366" y="2224170"/>
                </a:lnTo>
                <a:lnTo>
                  <a:pt x="416559" y="2224170"/>
                </a:lnTo>
                <a:cubicBezTo>
                  <a:pt x="186500" y="2224170"/>
                  <a:pt x="0" y="2037670"/>
                  <a:pt x="0" y="1807612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57" name="Google Shape;357;p33"/>
          <p:cNvCxnSpPr/>
          <p:nvPr/>
        </p:nvCxnSpPr>
        <p:spPr>
          <a:xfrm rot="10800000">
            <a:off x="9875520" y="338328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33"/>
          <p:cNvSpPr/>
          <p:nvPr/>
        </p:nvSpPr>
        <p:spPr>
          <a:xfrm rot="2700000">
            <a:off x="10691516" y="576317"/>
            <a:ext cx="2847441" cy="3679007"/>
          </a:xfrm>
          <a:custGeom>
            <a:rect b="b" l="l" r="r" t="t"/>
            <a:pathLst>
              <a:path extrusionOk="0" h="3679007" w="2847441">
                <a:moveTo>
                  <a:pt x="206259" y="133910"/>
                </a:moveTo>
                <a:cubicBezTo>
                  <a:pt x="288996" y="51173"/>
                  <a:pt x="403296" y="0"/>
                  <a:pt x="529548" y="0"/>
                </a:cubicBezTo>
                <a:cubicBezTo>
                  <a:pt x="1370563" y="220782"/>
                  <a:pt x="1817320" y="173473"/>
                  <a:pt x="2390241" y="0"/>
                </a:cubicBezTo>
                <a:cubicBezTo>
                  <a:pt x="2642746" y="0"/>
                  <a:pt x="2847441" y="204695"/>
                  <a:pt x="2847441" y="457200"/>
                </a:cubicBezTo>
                <a:cubicBezTo>
                  <a:pt x="2847441" y="520326"/>
                  <a:pt x="2829719" y="581450"/>
                  <a:pt x="2799191" y="637627"/>
                </a:cubicBezTo>
                <a:lnTo>
                  <a:pt x="2763093" y="690466"/>
                </a:lnTo>
                <a:lnTo>
                  <a:pt x="2765918" y="692585"/>
                </a:lnTo>
                <a:lnTo>
                  <a:pt x="2754096" y="703636"/>
                </a:lnTo>
                <a:lnTo>
                  <a:pt x="2744409" y="717815"/>
                </a:lnTo>
                <a:cubicBezTo>
                  <a:pt x="2723357" y="743062"/>
                  <a:pt x="2699717" y="766705"/>
                  <a:pt x="2674104" y="788375"/>
                </a:cubicBezTo>
                <a:lnTo>
                  <a:pt x="2628787" y="820772"/>
                </a:lnTo>
                <a:lnTo>
                  <a:pt x="1842740" y="1555556"/>
                </a:lnTo>
                <a:lnTo>
                  <a:pt x="1838742" y="1563065"/>
                </a:lnTo>
                <a:cubicBezTo>
                  <a:pt x="1821929" y="1588343"/>
                  <a:pt x="1802361" y="1612355"/>
                  <a:pt x="1780042" y="1634674"/>
                </a:cubicBezTo>
                <a:lnTo>
                  <a:pt x="1140647" y="2274069"/>
                </a:lnTo>
                <a:lnTo>
                  <a:pt x="1769019" y="2902442"/>
                </a:lnTo>
                <a:cubicBezTo>
                  <a:pt x="1944489" y="3077911"/>
                  <a:pt x="1941994" y="3364899"/>
                  <a:pt x="1763446" y="3543447"/>
                </a:cubicBezTo>
                <a:cubicBezTo>
                  <a:pt x="1584898" y="3721995"/>
                  <a:pt x="1297910" y="3724490"/>
                  <a:pt x="1122441" y="3549020"/>
                </a:cubicBezTo>
                <a:lnTo>
                  <a:pt x="176352" y="2602932"/>
                </a:lnTo>
                <a:cubicBezTo>
                  <a:pt x="110551" y="2537131"/>
                  <a:pt x="69777" y="2455647"/>
                  <a:pt x="53927" y="2370081"/>
                </a:cubicBezTo>
                <a:lnTo>
                  <a:pt x="49270" y="2316696"/>
                </a:lnTo>
                <a:lnTo>
                  <a:pt x="35920" y="2321005"/>
                </a:lnTo>
                <a:lnTo>
                  <a:pt x="0" y="680612"/>
                </a:lnTo>
                <a:cubicBezTo>
                  <a:pt x="68753" y="498378"/>
                  <a:pt x="29742" y="328117"/>
                  <a:pt x="206259" y="133910"/>
                </a:cubicBezTo>
                <a:close/>
              </a:path>
            </a:pathLst>
          </a:custGeom>
          <a:solidFill>
            <a:schemeClr val="dk1">
              <a:alpha val="24705"/>
            </a:scheme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59" name="Google Shape;359;p33"/>
          <p:cNvCxnSpPr/>
          <p:nvPr/>
        </p:nvCxnSpPr>
        <p:spPr>
          <a:xfrm>
            <a:off x="987552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12435840" y="338328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33"/>
          <p:cNvCxnSpPr/>
          <p:nvPr/>
        </p:nvCxnSpPr>
        <p:spPr>
          <a:xfrm rot="10800000">
            <a:off x="11155680" y="2103120"/>
            <a:ext cx="1280160" cy="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33"/>
          <p:cNvSpPr txBox="1"/>
          <p:nvPr>
            <p:ph idx="1" type="body"/>
          </p:nvPr>
        </p:nvSpPr>
        <p:spPr>
          <a:xfrm>
            <a:off x="182880" y="0"/>
            <a:ext cx="768096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(∀u ∈ V) MakeSet(u);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=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(∀(u, v) ∈ E thêm vào)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 = FindSet(u); s = FindSet(v);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37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 ≠ s)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Union(r, s);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--cc;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Output  ← cc;</a:t>
            </a:r>
            <a:endParaRPr b="0" i="0" sz="37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20"/>
              <a:buFont typeface="Arial"/>
              <a:buNone/>
            </a:pPr>
            <a:r>
              <a:rPr b="0" i="0" lang="en-US" sz="37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363" name="Google Shape;363;p33"/>
          <p:cNvCxnSpPr/>
          <p:nvPr/>
        </p:nvCxnSpPr>
        <p:spPr>
          <a:xfrm>
            <a:off x="12435840" y="82296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33"/>
          <p:cNvSpPr/>
          <p:nvPr/>
        </p:nvSpPr>
        <p:spPr>
          <a:xfrm>
            <a:off x="950976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endParaRPr/>
          </a:p>
        </p:txBody>
      </p:sp>
      <p:cxnSp>
        <p:nvCxnSpPr>
          <p:cNvPr id="365" name="Google Shape;365;p33"/>
          <p:cNvCxnSpPr/>
          <p:nvPr/>
        </p:nvCxnSpPr>
        <p:spPr>
          <a:xfrm rot="10800000">
            <a:off x="9875520" y="466344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33"/>
          <p:cNvSpPr/>
          <p:nvPr/>
        </p:nvSpPr>
        <p:spPr>
          <a:xfrm>
            <a:off x="1078992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>
            <a:off x="950976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endParaRPr/>
          </a:p>
        </p:txBody>
      </p:sp>
      <p:cxnSp>
        <p:nvCxnSpPr>
          <p:cNvPr id="368" name="Google Shape;368;p33"/>
          <p:cNvCxnSpPr/>
          <p:nvPr/>
        </p:nvCxnSpPr>
        <p:spPr>
          <a:xfrm rot="10800000">
            <a:off x="13716000" y="338328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33"/>
          <p:cNvCxnSpPr/>
          <p:nvPr/>
        </p:nvCxnSpPr>
        <p:spPr>
          <a:xfrm rot="10800000">
            <a:off x="11155680" y="2103120"/>
            <a:ext cx="0" cy="1280160"/>
          </a:xfrm>
          <a:prstGeom prst="straightConnector1">
            <a:avLst/>
          </a:prstGeom>
          <a:noFill/>
          <a:ln cap="rnd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33"/>
          <p:cNvSpPr/>
          <p:nvPr/>
        </p:nvSpPr>
        <p:spPr>
          <a:xfrm>
            <a:off x="1078992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endParaRPr/>
          </a:p>
        </p:txBody>
      </p:sp>
      <p:cxnSp>
        <p:nvCxnSpPr>
          <p:cNvPr id="371" name="Google Shape;371;p33"/>
          <p:cNvCxnSpPr/>
          <p:nvPr/>
        </p:nvCxnSpPr>
        <p:spPr>
          <a:xfrm rot="10800000">
            <a:off x="12435840" y="466344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33"/>
          <p:cNvSpPr/>
          <p:nvPr/>
        </p:nvSpPr>
        <p:spPr>
          <a:xfrm>
            <a:off x="12070080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13350241" y="429768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endParaRPr/>
          </a:p>
        </p:txBody>
      </p:sp>
      <p:cxnSp>
        <p:nvCxnSpPr>
          <p:cNvPr id="374" name="Google Shape;374;p33"/>
          <p:cNvCxnSpPr/>
          <p:nvPr/>
        </p:nvCxnSpPr>
        <p:spPr>
          <a:xfrm>
            <a:off x="12435840" y="822960"/>
            <a:ext cx="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33"/>
          <p:cNvCxnSpPr/>
          <p:nvPr/>
        </p:nvCxnSpPr>
        <p:spPr>
          <a:xfrm>
            <a:off x="12435840" y="338328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33"/>
          <p:cNvSpPr/>
          <p:nvPr/>
        </p:nvSpPr>
        <p:spPr>
          <a:xfrm>
            <a:off x="12070080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13350241" y="301752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endParaRPr/>
          </a:p>
        </p:txBody>
      </p:sp>
      <p:cxnSp>
        <p:nvCxnSpPr>
          <p:cNvPr id="378" name="Google Shape;378;p33"/>
          <p:cNvCxnSpPr/>
          <p:nvPr/>
        </p:nvCxnSpPr>
        <p:spPr>
          <a:xfrm flipH="1" rot="10800000">
            <a:off x="11155680" y="822960"/>
            <a:ext cx="1280160" cy="128016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33"/>
          <p:cNvSpPr/>
          <p:nvPr/>
        </p:nvSpPr>
        <p:spPr>
          <a:xfrm>
            <a:off x="1078992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12070080" y="45720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/>
          </a:p>
        </p:txBody>
      </p:sp>
      <p:cxnSp>
        <p:nvCxnSpPr>
          <p:cNvPr id="381" name="Google Shape;381;p33"/>
          <p:cNvCxnSpPr/>
          <p:nvPr/>
        </p:nvCxnSpPr>
        <p:spPr>
          <a:xfrm>
            <a:off x="12435840" y="2103120"/>
            <a:ext cx="1280160" cy="0"/>
          </a:xfrm>
          <a:prstGeom prst="straightConnector1">
            <a:avLst/>
          </a:prstGeom>
          <a:noFill/>
          <a:ln cap="rnd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33"/>
          <p:cNvSpPr/>
          <p:nvPr/>
        </p:nvSpPr>
        <p:spPr>
          <a:xfrm>
            <a:off x="13350241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12070080" y="17373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l" dir="2700000" dist="127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00E080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