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67C"/>
    <a:srgbClr val="FFFF00"/>
    <a:srgbClr val="2D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7" autoAdjust="0"/>
    <p:restoredTop sz="85592" autoAdjust="0"/>
  </p:normalViewPr>
  <p:slideViewPr>
    <p:cSldViewPr>
      <p:cViewPr varScale="1">
        <p:scale>
          <a:sx n="93" d="100"/>
          <a:sy n="93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70FEC-884C-42BE-84E4-4507087F7A90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BFA46-D767-4F29-B58D-5D44F55AAF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2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dirty="0" err="1" smtClean="0"/>
              <a:t>minR</a:t>
            </a:r>
            <a:r>
              <a:rPr lang="en-US" sz="1200" b="1" dirty="0" smtClean="0"/>
              <a:t>[</a:t>
            </a:r>
            <a:r>
              <a:rPr lang="en-US" sz="1200" b="1" dirty="0" err="1" smtClean="0"/>
              <a:t>r,c</a:t>
            </a:r>
            <a:r>
              <a:rPr lang="en-US" sz="1200" b="1" dirty="0" smtClean="0"/>
              <a:t>]:</a:t>
            </a:r>
            <a:r>
              <a:rPr lang="en-US" sz="1200" b="1" baseline="0" dirty="0" smtClean="0"/>
              <a:t> Dong </a:t>
            </a:r>
            <a:r>
              <a:rPr lang="en-US" sz="1200" b="1" baseline="0" dirty="0" err="1" smtClean="0"/>
              <a:t>thap</a:t>
            </a:r>
            <a:r>
              <a:rPr lang="en-US" sz="1200" b="1" baseline="0" dirty="0" smtClean="0"/>
              <a:t> </a:t>
            </a:r>
            <a:r>
              <a:rPr lang="en-US" sz="1200" b="1" baseline="0" dirty="0" err="1" smtClean="0"/>
              <a:t>nhat</a:t>
            </a:r>
            <a:r>
              <a:rPr lang="en-US" sz="1200" b="1" baseline="0" dirty="0" smtClean="0"/>
              <a:t> ben </a:t>
            </a:r>
            <a:r>
              <a:rPr lang="en-US" sz="1200" b="1" baseline="0" dirty="0" err="1" smtClean="0"/>
              <a:t>trai</a:t>
            </a:r>
            <a:r>
              <a:rPr lang="en-US" sz="1200" b="1" baseline="0" dirty="0" smtClean="0"/>
              <a:t> </a:t>
            </a:r>
            <a:r>
              <a:rPr lang="en-US" sz="1200" b="1" baseline="0" dirty="0" err="1" smtClean="0"/>
              <a:t>va</a:t>
            </a:r>
            <a:r>
              <a:rPr lang="en-US" sz="1200" b="1" baseline="0" dirty="0" smtClean="0"/>
              <a:t> o </a:t>
            </a:r>
            <a:r>
              <a:rPr lang="en-US" sz="1200" b="1" baseline="0" dirty="0" err="1" smtClean="0"/>
              <a:t>tren</a:t>
            </a:r>
            <a:r>
              <a:rPr lang="en-US" sz="1200" b="1" baseline="0" dirty="0" smtClean="0"/>
              <a:t> [</a:t>
            </a:r>
            <a:r>
              <a:rPr lang="en-US" sz="1200" b="1" baseline="0" dirty="0" err="1" smtClean="0"/>
              <a:t>r,c</a:t>
            </a:r>
            <a:r>
              <a:rPr lang="en-US" sz="1200" b="1" baseline="0" dirty="0" smtClean="0"/>
              <a:t>]</a:t>
            </a:r>
            <a:endParaRPr lang="en-US" sz="1200" b="1" baseline="0" dirty="0" smtClean="0"/>
          </a:p>
          <a:p>
            <a:r>
              <a:rPr lang="en-US" sz="1200" b="1" dirty="0" err="1" smtClean="0"/>
              <a:t>maxC</a:t>
            </a:r>
            <a:r>
              <a:rPr lang="en-US" sz="1200" b="1" dirty="0" smtClean="0"/>
              <a:t>[</a:t>
            </a:r>
            <a:r>
              <a:rPr lang="en-US" sz="1200" b="1" dirty="0" err="1" smtClean="0"/>
              <a:t>r,c</a:t>
            </a:r>
            <a:r>
              <a:rPr lang="en-US" sz="1200" b="1" dirty="0" smtClean="0"/>
              <a:t>]: Cot</a:t>
            </a:r>
            <a:r>
              <a:rPr lang="en-US" sz="1200" b="1" baseline="0" dirty="0" smtClean="0"/>
              <a:t> </a:t>
            </a:r>
            <a:r>
              <a:rPr lang="en-US" sz="1200" b="1" baseline="0" dirty="0" err="1" smtClean="0"/>
              <a:t>cao</a:t>
            </a:r>
            <a:r>
              <a:rPr lang="en-US" sz="1200" b="1" baseline="0" dirty="0" smtClean="0"/>
              <a:t> </a:t>
            </a:r>
            <a:r>
              <a:rPr lang="en-US" sz="1200" b="1" baseline="0" dirty="0" err="1" smtClean="0"/>
              <a:t>nhat</a:t>
            </a:r>
            <a:r>
              <a:rPr lang="en-US" sz="1200" b="1" baseline="0" dirty="0" smtClean="0"/>
              <a:t> ben </a:t>
            </a:r>
            <a:r>
              <a:rPr lang="en-US" sz="1200" b="1" baseline="0" dirty="0" err="1" smtClean="0"/>
              <a:t>phai</a:t>
            </a:r>
            <a:r>
              <a:rPr lang="en-US" sz="1200" b="1" baseline="0" dirty="0" smtClean="0"/>
              <a:t>  </a:t>
            </a:r>
            <a:r>
              <a:rPr lang="en-US" sz="1200" b="1" baseline="0" dirty="0" err="1" smtClean="0"/>
              <a:t>va</a:t>
            </a:r>
            <a:r>
              <a:rPr lang="en-US" sz="1200" b="1" baseline="0" dirty="0" smtClean="0"/>
              <a:t> </a:t>
            </a:r>
            <a:r>
              <a:rPr lang="en-US" sz="1200" b="1" baseline="0" dirty="0" err="1" smtClean="0"/>
              <a:t>duoi</a:t>
            </a:r>
            <a:r>
              <a:rPr lang="en-US" sz="1200" b="1" baseline="0" dirty="0" smtClean="0"/>
              <a:t> [</a:t>
            </a:r>
            <a:r>
              <a:rPr lang="en-US" sz="1200" b="1" baseline="0" dirty="0" err="1" smtClean="0"/>
              <a:t>r,c</a:t>
            </a:r>
            <a:r>
              <a:rPr lang="en-US" sz="1200" b="1" baseline="0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A46-D767-4F29-B58D-5D44F55AAF2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Chèo</a:t>
            </a:r>
            <a:r>
              <a:rPr lang="en-US" dirty="0" smtClean="0"/>
              <a:t> </a:t>
            </a:r>
            <a:r>
              <a:rPr lang="en-US" dirty="0" err="1" smtClean="0"/>
              <a:t>Thuyền</a:t>
            </a:r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124200"/>
            <a:ext cx="3886200" cy="289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6670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đảo</a:t>
            </a:r>
            <a:r>
              <a:rPr lang="en-US" sz="2000" dirty="0" smtClean="0"/>
              <a:t>: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err="1" smtClean="0"/>
              <a:t>chặng</a:t>
            </a:r>
            <a:r>
              <a:rPr lang="en-US" sz="2000" smtClean="0"/>
              <a:t> ít nhất cần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đảo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đảo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endParaRPr lang="en-US" sz="2000" dirty="0" smtClean="0"/>
          </a:p>
          <a:p>
            <a:r>
              <a:rPr lang="en-US" sz="2000" smtClean="0"/>
              <a:t>BFS?</a:t>
            </a:r>
          </a:p>
          <a:p>
            <a:r>
              <a:rPr lang="en-US" sz="2000" smtClean="0"/>
              <a:t>Với hai chặng ta sẽ thăm được những vùng nào?</a:t>
            </a:r>
            <a:endParaRPr lang="en-US" sz="2000" dirty="0" smtClean="0"/>
          </a:p>
          <a:p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err="1" smtClean="0"/>
              <a:t>hiện</a:t>
            </a:r>
            <a:r>
              <a:rPr lang="en-US" sz="2000" smtClean="0"/>
              <a:t> hai chặng</a:t>
            </a:r>
            <a:r>
              <a:rPr lang="en-US" sz="2000" dirty="0" smtClean="0"/>
              <a:t>, </a:t>
            </a:r>
            <a:r>
              <a:rPr lang="en-US" sz="2000" dirty="0" err="1" smtClean="0"/>
              <a:t>vùng</a:t>
            </a:r>
            <a:r>
              <a:rPr lang="en-US" sz="2000" dirty="0" smtClean="0"/>
              <a:t> 2 </a:t>
            </a:r>
            <a:r>
              <a:rPr lang="en-US" sz="2000" dirty="0" err="1" smtClean="0"/>
              <a:t>và</a:t>
            </a:r>
            <a:r>
              <a:rPr lang="en-US" sz="2000" dirty="0" smtClean="0"/>
              <a:t> 4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err="1" smtClean="0"/>
              <a:t>đổi</a:t>
            </a:r>
            <a:r>
              <a:rPr lang="en-US" sz="2000" smtClean="0"/>
              <a:t> ra sao?</a:t>
            </a:r>
            <a:endParaRPr lang="en-US" sz="2000" dirty="0" smtClean="0"/>
          </a:p>
          <a:p>
            <a:endParaRPr lang="vi-V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Chèo</a:t>
            </a:r>
            <a:r>
              <a:rPr lang="en-US" smtClean="0"/>
              <a:t> Thuyền</a:t>
            </a:r>
            <a:endParaRPr lang="vi-V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657600"/>
            <a:ext cx="29241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886200"/>
            <a:ext cx="265897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đảo</a:t>
            </a:r>
            <a:r>
              <a:rPr lang="en-US" sz="2000" dirty="0" smtClean="0"/>
              <a:t>: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err="1" smtClean="0"/>
              <a:t>chặng</a:t>
            </a:r>
            <a:r>
              <a:rPr lang="en-US" sz="2000" smtClean="0"/>
              <a:t> ít nhất cần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đảo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đảo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endParaRPr lang="en-US" sz="2000" dirty="0" smtClean="0"/>
          </a:p>
          <a:p>
            <a:r>
              <a:rPr lang="en-US" sz="2000" smtClean="0"/>
              <a:t>BFS?</a:t>
            </a:r>
          </a:p>
          <a:p>
            <a:r>
              <a:rPr lang="en-US" sz="2000" smtClean="0"/>
              <a:t>Với hai chặng ta sẽ thăm được những vùng nào?</a:t>
            </a:r>
            <a:endParaRPr lang="en-US" sz="2000" dirty="0" smtClean="0"/>
          </a:p>
          <a:p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err="1" smtClean="0"/>
              <a:t>hiện</a:t>
            </a:r>
            <a:r>
              <a:rPr lang="en-US" sz="2000" smtClean="0"/>
              <a:t> hai chặng</a:t>
            </a:r>
            <a:r>
              <a:rPr lang="en-US" sz="2000" dirty="0" smtClean="0"/>
              <a:t>, </a:t>
            </a:r>
            <a:r>
              <a:rPr lang="en-US" sz="2000" dirty="0" err="1" smtClean="0"/>
              <a:t>vùng</a:t>
            </a:r>
            <a:r>
              <a:rPr lang="en-US" sz="2000" dirty="0" smtClean="0"/>
              <a:t> 2 </a:t>
            </a:r>
            <a:r>
              <a:rPr lang="en-US" sz="2000" dirty="0" err="1" smtClean="0"/>
              <a:t>và</a:t>
            </a:r>
            <a:r>
              <a:rPr lang="en-US" sz="2000" dirty="0" smtClean="0"/>
              <a:t> 4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err="1" smtClean="0"/>
              <a:t>đổi</a:t>
            </a:r>
            <a:r>
              <a:rPr lang="en-US" sz="2000" smtClean="0"/>
              <a:t> ra sao?</a:t>
            </a:r>
            <a:endParaRPr lang="en-US" sz="2000" dirty="0" smtClean="0"/>
          </a:p>
          <a:p>
            <a:endParaRPr lang="vi-V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Chèo</a:t>
            </a:r>
            <a:r>
              <a:rPr lang="en-US" smtClean="0"/>
              <a:t> Thuyền</a:t>
            </a:r>
            <a:endParaRPr lang="vi-V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657600"/>
            <a:ext cx="29241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886200"/>
            <a:ext cx="265897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352800"/>
            <a:ext cx="2819400" cy="290924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7387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chặng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ntn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r,c</a:t>
            </a:r>
            <a:r>
              <a:rPr lang="en-US" dirty="0" smtClean="0"/>
              <a:t>]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chặng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thăm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[</a:t>
            </a:r>
            <a:r>
              <a:rPr lang="en-US" dirty="0" err="1" smtClean="0"/>
              <a:t>r,c</a:t>
            </a:r>
            <a:r>
              <a:rPr lang="en-US" dirty="0" smtClean="0"/>
              <a:t>] – [1,N]</a:t>
            </a:r>
          </a:p>
          <a:p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r,c</a:t>
            </a:r>
            <a:r>
              <a:rPr lang="en-US" dirty="0" smtClean="0"/>
              <a:t>]= </a:t>
            </a:r>
            <a:r>
              <a:rPr lang="en-US" dirty="0" err="1" smtClean="0"/>
              <a:t>cnt</a:t>
            </a:r>
            <a:r>
              <a:rPr lang="en-US" dirty="0" smtClean="0"/>
              <a:t>[</a:t>
            </a:r>
            <a:r>
              <a:rPr lang="en-US" dirty="0" err="1" smtClean="0"/>
              <a:t>r,c</a:t>
            </a:r>
            <a:r>
              <a:rPr lang="en-US" dirty="0" smtClean="0"/>
              <a:t>] + 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sz="2000" b="1" dirty="0" smtClean="0"/>
              <a:t>[</a:t>
            </a:r>
            <a:r>
              <a:rPr lang="en-US" sz="2000" b="1" dirty="0" err="1" smtClean="0"/>
              <a:t>minR</a:t>
            </a:r>
            <a:r>
              <a:rPr lang="en-US" sz="2000" b="1" dirty="0" smtClean="0"/>
              <a:t>[</a:t>
            </a:r>
            <a:r>
              <a:rPr lang="en-US" sz="2000" b="1" dirty="0" err="1" smtClean="0"/>
              <a:t>r,c</a:t>
            </a:r>
            <a:r>
              <a:rPr lang="en-US" sz="2000" b="1" dirty="0" smtClean="0"/>
              <a:t>], </a:t>
            </a:r>
            <a:r>
              <a:rPr lang="en-US" sz="2000" b="1" dirty="0" err="1" smtClean="0"/>
              <a:t>maxC</a:t>
            </a:r>
            <a:r>
              <a:rPr lang="en-US" sz="2000" b="1" dirty="0" smtClean="0"/>
              <a:t>[</a:t>
            </a:r>
            <a:r>
              <a:rPr lang="en-US" sz="2000" b="1" dirty="0" err="1" smtClean="0"/>
              <a:t>r,c</a:t>
            </a:r>
            <a:r>
              <a:rPr lang="en-US" sz="2000" b="1" dirty="0" smtClean="0"/>
              <a:t>]] – [1,N]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4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.</a:t>
            </a:r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Chèo</a:t>
            </a:r>
            <a:r>
              <a:rPr lang="en-US" dirty="0" smtClean="0"/>
              <a:t> </a:t>
            </a:r>
            <a:r>
              <a:rPr lang="en-US" dirty="0" err="1" smtClean="0"/>
              <a:t>Thuyền</a:t>
            </a:r>
            <a:endParaRPr lang="vi-V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9449" y="5006771"/>
            <a:ext cx="2114551" cy="185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4953000"/>
            <a:ext cx="2057400" cy="181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00400" y="19050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[minR[r,c], maxC[r,c]] – [1,N]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782</TotalTime>
  <Words>214</Words>
  <Application>Microsoft Office PowerPoint</Application>
  <PresentationFormat>On-screen Show (4:3)</PresentationFormat>
  <Paragraphs>20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Chèo Thuyền</vt:lpstr>
      <vt:lpstr>Chèo Thuyền</vt:lpstr>
      <vt:lpstr>Chèo Thuyền</vt:lpstr>
      <vt:lpstr>Chèo Thuyền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HungVu</dc:creator>
  <cp:lastModifiedBy>User</cp:lastModifiedBy>
  <cp:revision>43</cp:revision>
  <dcterms:created xsi:type="dcterms:W3CDTF">2006-08-16T00:00:00Z</dcterms:created>
  <dcterms:modified xsi:type="dcterms:W3CDTF">2018-10-27T09:49:38Z</dcterms:modified>
</cp:coreProperties>
</file>