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1" r:id="rId3"/>
    <p:sldId id="282" r:id="rId4"/>
    <p:sldId id="283" r:id="rId5"/>
    <p:sldId id="284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285" r:id="rId29"/>
    <p:sldId id="286" r:id="rId30"/>
    <p:sldId id="287" r:id="rId31"/>
    <p:sldId id="288" r:id="rId32"/>
    <p:sldId id="311" r:id="rId33"/>
    <p:sldId id="312" r:id="rId34"/>
    <p:sldId id="313" r:id="rId35"/>
    <p:sldId id="314" r:id="rId36"/>
    <p:sldId id="315" r:id="rId37"/>
    <p:sldId id="316" r:id="rId38"/>
    <p:sldId id="26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1"/>
            <p14:sldId id="282"/>
            <p14:sldId id="283"/>
            <p14:sldId id="284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285"/>
            <p14:sldId id="286"/>
            <p14:sldId id="287"/>
            <p14:sldId id="288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4599" autoAdjust="0"/>
  </p:normalViewPr>
  <p:slideViewPr>
    <p:cSldViewPr snapToGrid="0">
      <p:cViewPr varScale="1">
        <p:scale>
          <a:sx n="47" d="100"/>
          <a:sy n="47" d="100"/>
        </p:scale>
        <p:origin x="162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media is the collective of online communications channels dedicated to community-based input, interaction, content-sharing and collaboration.</a:t>
            </a:r>
          </a:p>
          <a:p>
            <a:endParaRPr lang="en-US" dirty="0" smtClean="0"/>
          </a:p>
          <a:p>
            <a:r>
              <a:rPr lang="en-US" dirty="0" smtClean="0"/>
              <a:t>Websites and applications dedicated to forums, microblogging, social networking, social bookmarking, social curation, and wikis are among the different types of social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81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Lacks Emotional Connection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Gives People a License to be Hurtful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Decreases Face-to-Face Communication Skills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Conveys Inauthentic Expression of Feelings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Diminishes Understanding and Thoughtfulness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Causes Face-to-Face Interactions to Feel Disconnected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Facilitates Laziness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Creates a Skewed Self-Image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Reduces Family Closeness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Causes Distractions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02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Roots of Action Tree</a:t>
            </a:r>
          </a:p>
          <a:p>
            <a:endParaRPr lang="en-US" dirty="0" smtClean="0"/>
          </a:p>
          <a:p>
            <a:r>
              <a:rPr lang="en-US" dirty="0" smtClean="0"/>
              <a:t>    Home The Compass Articles Resources Book About Contact </a:t>
            </a:r>
          </a:p>
          <a:p>
            <a:endParaRPr lang="en-US" dirty="0" smtClean="0"/>
          </a:p>
          <a:p>
            <a:r>
              <a:rPr lang="en-US" dirty="0" smtClean="0"/>
              <a:t>Facebook will begin flagging fake news stories with the help of users and outside fact checkers, the company announced on Thursday, responding to a torrent of criticism over fake news during the US election.</a:t>
            </a:r>
          </a:p>
          <a:p>
            <a:endParaRPr lang="en-US" dirty="0" smtClean="0"/>
          </a:p>
          <a:p>
            <a:r>
              <a:rPr lang="en-US" dirty="0" smtClean="0"/>
              <a:t>Readers will be able to alert Facebook to possible fake news stories, which the social media behemoth will then send to outside fact-checking organizations to verify.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2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Deep Text uses unsupervised machine learning to understand humans and interpret what they say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9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6425700" cy="641350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Content-based Social Media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2560" y="4206240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Payam Khaninejad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http://khaninejad.ir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38" y="238777"/>
            <a:ext cx="9130982" cy="685539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098" y="448056"/>
            <a:ext cx="8236902" cy="618413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38" y="448056"/>
            <a:ext cx="8866822" cy="665706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18" y="384006"/>
            <a:ext cx="8622982" cy="64739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38" y="231447"/>
            <a:ext cx="8826182" cy="662655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18" y="48376"/>
            <a:ext cx="9070022" cy="680962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98" y="307726"/>
            <a:ext cx="8724582" cy="655027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6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78" y="612845"/>
            <a:ext cx="8318182" cy="624515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1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418" y="-149951"/>
            <a:ext cx="9334182" cy="700795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0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78" y="768096"/>
            <a:ext cx="7667942" cy="575696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90" y="160672"/>
            <a:ext cx="8685930" cy="6514447"/>
          </a:xfrm>
        </p:spPr>
      </p:pic>
    </p:spTree>
    <p:extLst>
      <p:ext uri="{BB962C8B-B14F-4D97-AF65-F5344CB8AC3E}">
        <p14:creationId xmlns:p14="http://schemas.microsoft.com/office/powerpoint/2010/main" val="406725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98" y="448056"/>
            <a:ext cx="8765222" cy="658078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98" y="448056"/>
            <a:ext cx="7830502" cy="58790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38" y="448056"/>
            <a:ext cx="8318182" cy="624515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58" y="1088136"/>
            <a:ext cx="7505382" cy="56349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98" y="261959"/>
            <a:ext cx="8785542" cy="659604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98" y="624857"/>
            <a:ext cx="8074342" cy="60620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18" y="768096"/>
            <a:ext cx="7850822" cy="589426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9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98" y="238777"/>
            <a:ext cx="8541702" cy="641297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2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78" y="0"/>
            <a:ext cx="9171622" cy="6878715"/>
          </a:xfrm>
        </p:spPr>
      </p:pic>
    </p:spTree>
    <p:extLst>
      <p:ext uri="{BB962C8B-B14F-4D97-AF65-F5344CB8AC3E}">
        <p14:creationId xmlns:p14="http://schemas.microsoft.com/office/powerpoint/2010/main" val="33284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58" y="1331003"/>
            <a:ext cx="7322502" cy="517723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738" y="1559178"/>
            <a:ext cx="7789862" cy="448696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Social Networking</a:t>
            </a:r>
          </a:p>
        </p:txBody>
      </p:sp>
    </p:spTree>
    <p:extLst>
      <p:ext uri="{BB962C8B-B14F-4D97-AF65-F5344CB8AC3E}">
        <p14:creationId xmlns:p14="http://schemas.microsoft.com/office/powerpoint/2010/main" val="27925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72" y="1596336"/>
            <a:ext cx="9124108" cy="44412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Categorize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1" y="1431010"/>
            <a:ext cx="4413626" cy="5426990"/>
          </a:xfrm>
        </p:spPr>
        <p:txBody>
          <a:bodyPr>
            <a:noAutofit/>
          </a:bodyPr>
          <a:lstStyle/>
          <a:p>
            <a:r>
              <a:rPr lang="en-US" sz="2400" dirty="0" smtClean="0"/>
              <a:t>1- Find Original Source</a:t>
            </a:r>
          </a:p>
          <a:p>
            <a:r>
              <a:rPr lang="en-US" sz="2400" dirty="0" smtClean="0"/>
              <a:t>2- Who is talking</a:t>
            </a:r>
          </a:p>
          <a:p>
            <a:r>
              <a:rPr lang="en-US" sz="2400" dirty="0" smtClean="0"/>
              <a:t>3- Check Context</a:t>
            </a:r>
          </a:p>
          <a:p>
            <a:r>
              <a:rPr lang="en-US" sz="2400" dirty="0" smtClean="0"/>
              <a:t>4- Don’t go for mess</a:t>
            </a:r>
          </a:p>
          <a:p>
            <a:r>
              <a:rPr lang="en-US" sz="2400" dirty="0" smtClean="0"/>
              <a:t>5- verify unknown sources</a:t>
            </a:r>
          </a:p>
          <a:p>
            <a:r>
              <a:rPr lang="en-US" sz="2400" dirty="0" smtClean="0"/>
              <a:t>6- verify Image</a:t>
            </a:r>
          </a:p>
          <a:p>
            <a:r>
              <a:rPr lang="en-US" sz="2400" dirty="0" smtClean="0"/>
              <a:t>7- Check claims</a:t>
            </a:r>
          </a:p>
          <a:p>
            <a:r>
              <a:rPr lang="en-US" sz="2400" dirty="0" smtClean="0"/>
              <a:t>8- Video?</a:t>
            </a:r>
          </a:p>
          <a:p>
            <a:r>
              <a:rPr lang="en-US" sz="2400" dirty="0" smtClean="0"/>
              <a:t>9- Check if other say? </a:t>
            </a:r>
            <a:r>
              <a:rPr lang="en-US" sz="2400" dirty="0" err="1" smtClean="0"/>
              <a:t>UnTrue</a:t>
            </a:r>
            <a:endParaRPr lang="en-US" sz="2400" dirty="0" smtClean="0"/>
          </a:p>
          <a:p>
            <a:r>
              <a:rPr lang="en-US" sz="2400" dirty="0" smtClean="0"/>
              <a:t>10- Use real time services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Validation?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18" y="948475"/>
            <a:ext cx="7871142" cy="59095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3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1268300"/>
            <a:ext cx="9448800" cy="531495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new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41" y="448056"/>
            <a:ext cx="4010806" cy="627022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behaviors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Social Network </a:t>
            </a:r>
            <a:r>
              <a:rPr lang="en-US" dirty="0" smtClean="0"/>
              <a:t>Analysis</a:t>
            </a:r>
          </a:p>
          <a:p>
            <a:r>
              <a:rPr lang="en-US" dirty="0"/>
              <a:t>User Interaction </a:t>
            </a:r>
            <a:r>
              <a:rPr lang="en-US" dirty="0" smtClean="0"/>
              <a:t>Analysis</a:t>
            </a:r>
          </a:p>
          <a:p>
            <a:r>
              <a:rPr lang="en-US" dirty="0"/>
              <a:t>Mini-feed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Social Graphs</a:t>
            </a:r>
          </a:p>
        </p:txBody>
      </p:sp>
    </p:spTree>
    <p:extLst>
      <p:ext uri="{BB962C8B-B14F-4D97-AF65-F5344CB8AC3E}">
        <p14:creationId xmlns:p14="http://schemas.microsoft.com/office/powerpoint/2010/main" val="18067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78" y="1615006"/>
            <a:ext cx="8257222" cy="469933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658" y="1429042"/>
            <a:ext cx="6651942" cy="502013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3600"/>
              </a:lnSpc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15" y="55095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Payam Khaninejad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7" y="193040"/>
            <a:ext cx="10830561" cy="6664960"/>
          </a:xfrm>
        </p:spPr>
      </p:pic>
    </p:spTree>
    <p:extLst>
      <p:ext uri="{BB962C8B-B14F-4D97-AF65-F5344CB8AC3E}">
        <p14:creationId xmlns:p14="http://schemas.microsoft.com/office/powerpoint/2010/main" val="6211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38" y="1607819"/>
            <a:ext cx="7688262" cy="461295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News?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18" y="1356376"/>
            <a:ext cx="6834822" cy="513147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pope and the dictator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1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18" y="0"/>
            <a:ext cx="9029382" cy="67791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98" y="200935"/>
            <a:ext cx="8866822" cy="665706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78" y="582333"/>
            <a:ext cx="8358822" cy="627566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 for Win32.potx" id="{CC5B85EF-600B-41EE-B0F1-7BF5BD14BEC8}" vid="{67085E21-9FFC-49E7-8EF1-8FBDD268C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91</TotalTime>
  <Words>280</Words>
  <Application>Microsoft Office PowerPoint</Application>
  <PresentationFormat>Widescreen</PresentationFormat>
  <Paragraphs>57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Segoe UI</vt:lpstr>
      <vt:lpstr>Segoe UI Light</vt:lpstr>
      <vt:lpstr>WelcomeDoc</vt:lpstr>
      <vt:lpstr>Content-based Social Media</vt:lpstr>
      <vt:lpstr>PowerPoint Presentation</vt:lpstr>
      <vt:lpstr>Disadvantages of Social Networking</vt:lpstr>
      <vt:lpstr>PowerPoint Presentation</vt:lpstr>
      <vt:lpstr>Fake News?</vt:lpstr>
      <vt:lpstr>The pope and the dictator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Solution?</vt:lpstr>
      <vt:lpstr>Categorize Text</vt:lpstr>
      <vt:lpstr>News Validation?</vt:lpstr>
      <vt:lpstr>PowerPoint Presentation</vt:lpstr>
      <vt:lpstr>Need new protocol</vt:lpstr>
      <vt:lpstr>Users behaviors </vt:lpstr>
      <vt:lpstr>Analysis of Social Graphs</vt:lpstr>
      <vt:lpstr>Indexing Algorithm</vt:lpstr>
      <vt:lpstr>Result?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Content-based Social Media</dc:title>
  <dc:creator>Payam Khaninejad</dc:creator>
  <cp:keywords/>
  <cp:lastModifiedBy>Payam Khaninejad</cp:lastModifiedBy>
  <cp:revision>23</cp:revision>
  <dcterms:created xsi:type="dcterms:W3CDTF">2016-12-26T19:15:10Z</dcterms:created>
  <dcterms:modified xsi:type="dcterms:W3CDTF">2016-12-30T09:59:15Z</dcterms:modified>
  <cp:version/>
</cp:coreProperties>
</file>