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5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Security training and immunization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1472" y="4101737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Payam Khaninejad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http://khaninejad.ir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37" y="1501895"/>
            <a:ext cx="9099051" cy="48907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 </a:t>
            </a:r>
            <a:r>
              <a:rPr lang="en-US" b="1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1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45" y="1684564"/>
            <a:ext cx="5194935" cy="42710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6" y="1540708"/>
            <a:ext cx="6142778" cy="46118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Pretexting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02" y="2560781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11" y="1365024"/>
            <a:ext cx="4949644" cy="49496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1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4" y="1489531"/>
            <a:ext cx="4791855" cy="30563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Quid Pro </a:t>
            </a:r>
            <a:r>
              <a:rPr lang="en-US" b="1" dirty="0" smtClean="0"/>
              <a:t>Quo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32" y="1489531"/>
            <a:ext cx="609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6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21" y="1995351"/>
            <a:ext cx="5809823" cy="40920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Tailgating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1995351"/>
            <a:ext cx="4794068" cy="35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Do not open any emails from untrusted </a:t>
            </a:r>
            <a:r>
              <a:rPr lang="en-US" b="1" dirty="0" smtClean="0"/>
              <a:t>sources</a:t>
            </a:r>
          </a:p>
          <a:p>
            <a:r>
              <a:rPr lang="en-US" b="1" dirty="0"/>
              <a:t>Do not give offers from strangers the benefit of the </a:t>
            </a:r>
            <a:r>
              <a:rPr lang="en-US" b="1" dirty="0" smtClean="0"/>
              <a:t>doubt</a:t>
            </a:r>
          </a:p>
          <a:p>
            <a:r>
              <a:rPr lang="en-US" b="1" dirty="0"/>
              <a:t>Lock your </a:t>
            </a:r>
            <a:r>
              <a:rPr lang="en-US" b="1" dirty="0" smtClean="0"/>
              <a:t>laptop</a:t>
            </a:r>
          </a:p>
          <a:p>
            <a:r>
              <a:rPr lang="en-US" b="1" dirty="0"/>
              <a:t>Purchase anti-virus </a:t>
            </a:r>
            <a:r>
              <a:rPr lang="en-US" b="1" dirty="0" smtClean="0"/>
              <a:t>software</a:t>
            </a:r>
          </a:p>
          <a:p>
            <a:r>
              <a:rPr lang="en-US" b="1" dirty="0"/>
              <a:t>Read your company’s privacy policy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8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288323"/>
            <a:ext cx="5620158" cy="31503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9" y="1288323"/>
            <a:ext cx="5138465" cy="36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0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5" y="1527040"/>
            <a:ext cx="4413250" cy="11984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25289"/>
            <a:ext cx="4655276" cy="4122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" y="2942300"/>
            <a:ext cx="4706258" cy="33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6" y="1381262"/>
            <a:ext cx="5610497" cy="29153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27" y="1244917"/>
            <a:ext cx="42386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5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Email &amp; Internet Scams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8" y="1547948"/>
            <a:ext cx="4572000" cy="4572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07" y="1346437"/>
            <a:ext cx="6617108" cy="51588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58" y="1694633"/>
            <a:ext cx="5858827" cy="43809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2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15" y="1388956"/>
            <a:ext cx="4814434" cy="13521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5" y="2843733"/>
            <a:ext cx="4429125" cy="385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1266896"/>
            <a:ext cx="4210050" cy="516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68" y="3462817"/>
            <a:ext cx="4843462" cy="22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34" y="1563720"/>
            <a:ext cx="7818891" cy="43538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</a:t>
            </a:r>
            <a:r>
              <a:rPr lang="en-US" dirty="0" err="1" smtClean="0"/>
              <a:t>Manking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52" y="1430338"/>
            <a:ext cx="4834688" cy="50606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34" y="1551478"/>
            <a:ext cx="7675199" cy="47253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1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27" y="1270111"/>
            <a:ext cx="9242742" cy="45162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7" y="1420733"/>
            <a:ext cx="8385225" cy="46665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81" y="1577487"/>
            <a:ext cx="8145462" cy="453312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Nigerian </a:t>
            </a:r>
            <a:r>
              <a:rPr lang="en-US" b="1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6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74" y="1418546"/>
            <a:ext cx="5198201" cy="47472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Phishing Email </a:t>
            </a:r>
            <a:r>
              <a:rPr lang="en-US" b="1" dirty="0" smtClean="0"/>
              <a:t>Scam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8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67" y="1333433"/>
            <a:ext cx="6708548" cy="50314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Virus </a:t>
            </a:r>
            <a:r>
              <a:rPr lang="en-US" b="1" dirty="0" smtClean="0"/>
              <a:t>E-Mails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4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60" y="1536160"/>
            <a:ext cx="7374753" cy="45915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Lottery Email </a:t>
            </a:r>
            <a:r>
              <a:rPr lang="en-US" b="1" dirty="0" smtClean="0"/>
              <a:t>Scams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Advanced fees paid for a guaranteed loan or credit card </a:t>
            </a:r>
          </a:p>
          <a:p>
            <a:r>
              <a:rPr lang="en-US" b="1" dirty="0"/>
              <a:t>Items for sale overpayment scam </a:t>
            </a:r>
          </a:p>
          <a:p>
            <a:r>
              <a:rPr lang="en-US" b="1" dirty="0"/>
              <a:t>Employment search overpayment scam </a:t>
            </a:r>
          </a:p>
          <a:p>
            <a:r>
              <a:rPr lang="en-US" b="1" dirty="0"/>
              <a:t>Disaster relief scams </a:t>
            </a:r>
          </a:p>
          <a:p>
            <a:r>
              <a:rPr lang="en-US" b="1" dirty="0"/>
              <a:t>Travel scams </a:t>
            </a:r>
          </a:p>
          <a:p>
            <a:r>
              <a:rPr lang="en-US" b="1" dirty="0"/>
              <a:t>“Make Money Fast” chain emails </a:t>
            </a:r>
          </a:p>
          <a:p>
            <a:r>
              <a:rPr lang="en-US" b="1" dirty="0"/>
              <a:t>"Turn Your Computer Into a Money-Making Machine!"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1431010"/>
            <a:ext cx="38100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68" y="1753272"/>
            <a:ext cx="381000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68" y="2764510"/>
            <a:ext cx="4210050" cy="2390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68" y="5299489"/>
            <a:ext cx="3810000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76" y="4799659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0"/>
            <a:ext cx="4526778" cy="5126544"/>
          </a:xfrm>
        </p:spPr>
        <p:txBody>
          <a:bodyPr>
            <a:normAutofit/>
          </a:bodyPr>
          <a:lstStyle/>
          <a:p>
            <a:r>
              <a:rPr lang="en-US" b="1" dirty="0"/>
              <a:t>The Sender Is a </a:t>
            </a:r>
            <a:r>
              <a:rPr lang="en-US" b="1" dirty="0" smtClean="0"/>
              <a:t>Person</a:t>
            </a:r>
          </a:p>
          <a:p>
            <a:r>
              <a:rPr lang="en-US" b="1" dirty="0"/>
              <a:t>Your Name Is Not in the “To” </a:t>
            </a:r>
            <a:r>
              <a:rPr lang="en-US" b="1" dirty="0" smtClean="0"/>
              <a:t>Field</a:t>
            </a:r>
          </a:p>
          <a:p>
            <a:r>
              <a:rPr lang="en-US" b="1" dirty="0"/>
              <a:t>The Lottery Doesn’t </a:t>
            </a:r>
            <a:r>
              <a:rPr lang="en-US" b="1" dirty="0" smtClean="0"/>
              <a:t>Exist</a:t>
            </a:r>
          </a:p>
          <a:p>
            <a:r>
              <a:rPr lang="en-US" b="1" dirty="0"/>
              <a:t>Request for </a:t>
            </a:r>
            <a:r>
              <a:rPr lang="en-US" b="1" dirty="0" smtClean="0"/>
              <a:t>Information</a:t>
            </a:r>
          </a:p>
          <a:p>
            <a:r>
              <a:rPr lang="en-US" b="1" dirty="0"/>
              <a:t>The Sender’s Email Address Is </a:t>
            </a:r>
            <a:r>
              <a:rPr lang="en-US" b="1" dirty="0" smtClean="0"/>
              <a:t>Suspicious</a:t>
            </a:r>
          </a:p>
          <a:p>
            <a:r>
              <a:rPr lang="en-US" b="1" dirty="0"/>
              <a:t>They Don’t Know Who You </a:t>
            </a:r>
            <a:r>
              <a:rPr lang="en-US" b="1" dirty="0" smtClean="0"/>
              <a:t>Are</a:t>
            </a:r>
          </a:p>
          <a:p>
            <a:r>
              <a:rPr lang="en-US" b="1" dirty="0"/>
              <a:t>The Linked URL Is Not </a:t>
            </a:r>
            <a:r>
              <a:rPr lang="en-US" b="1" dirty="0" smtClean="0"/>
              <a:t>Legitimate</a:t>
            </a:r>
          </a:p>
          <a:p>
            <a:r>
              <a:rPr lang="en-US" b="1" dirty="0"/>
              <a:t>The Email Includes a </a:t>
            </a:r>
            <a:r>
              <a:rPr lang="en-US" b="1" dirty="0" smtClean="0"/>
              <a:t>Threat</a:t>
            </a:r>
          </a:p>
          <a:p>
            <a:r>
              <a:rPr lang="en-US" b="1" dirty="0"/>
              <a:t>You Have to Pay Upfront.</a:t>
            </a:r>
            <a:endParaRPr lang="en-US" b="1" dirty="0" smtClean="0"/>
          </a:p>
          <a:p>
            <a:r>
              <a:rPr lang="en-US" b="1" dirty="0"/>
              <a:t>You Receive a Fraudulent Check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avoid Common </a:t>
            </a:r>
            <a:r>
              <a:rPr lang="en-US" b="1" dirty="0"/>
              <a:t>Scams </a:t>
            </a:r>
            <a:r>
              <a:rPr lang="en-US" b="1" dirty="0" smtClean="0"/>
              <a:t>Online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958342" y="1431010"/>
            <a:ext cx="4526778" cy="512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Delete Unsolicited </a:t>
            </a:r>
            <a:r>
              <a:rPr lang="en-US" b="1" dirty="0" smtClean="0"/>
              <a:t>Emails</a:t>
            </a:r>
          </a:p>
          <a:p>
            <a:r>
              <a:rPr lang="en-US" b="1" dirty="0"/>
              <a:t>Don’t Believe Promises of Money or </a:t>
            </a:r>
            <a:r>
              <a:rPr lang="en-US" b="1" dirty="0" smtClean="0"/>
              <a:t>Prizes</a:t>
            </a:r>
          </a:p>
          <a:p>
            <a:r>
              <a:rPr lang="en-US" b="1" dirty="0"/>
              <a:t>Question Requests for </a:t>
            </a:r>
            <a:r>
              <a:rPr lang="en-US" b="1" dirty="0" smtClean="0"/>
              <a:t>Donations</a:t>
            </a:r>
          </a:p>
          <a:p>
            <a:r>
              <a:rPr lang="en-US" b="1" dirty="0"/>
              <a:t>Never Disclose Sensitive Personal </a:t>
            </a:r>
            <a:r>
              <a:rPr lang="en-US" b="1" dirty="0" smtClean="0"/>
              <a:t>Information</a:t>
            </a:r>
          </a:p>
          <a:p>
            <a:r>
              <a:rPr lang="en-US" b="1" dirty="0"/>
              <a:t>Hover Before You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8974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51</TotalTime>
  <Words>206</Words>
  <Application>Microsoft Office PowerPoint</Application>
  <PresentationFormat>Widescreen</PresentationFormat>
  <Paragraphs>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WelcomeDoc</vt:lpstr>
      <vt:lpstr>Security training and immunization</vt:lpstr>
      <vt:lpstr>Email &amp; Internet Scams</vt:lpstr>
      <vt:lpstr>The Bank</vt:lpstr>
      <vt:lpstr>Nigerian Inheritance</vt:lpstr>
      <vt:lpstr>Phishing Email Scam</vt:lpstr>
      <vt:lpstr>Virus E-Mails</vt:lpstr>
      <vt:lpstr>Lottery Email Scams</vt:lpstr>
      <vt:lpstr>And more</vt:lpstr>
      <vt:lpstr>How to avoid Common Scams Online</vt:lpstr>
      <vt:lpstr>Social Engineering Attacks</vt:lpstr>
      <vt:lpstr>Phishing</vt:lpstr>
      <vt:lpstr>Pretexting</vt:lpstr>
      <vt:lpstr>Baiting</vt:lpstr>
      <vt:lpstr>Quid Pro Quo</vt:lpstr>
      <vt:lpstr>Tailgating</vt:lpstr>
      <vt:lpstr>Recommendations</vt:lpstr>
      <vt:lpstr>Telegram</vt:lpstr>
      <vt:lpstr>Telegram</vt:lpstr>
      <vt:lpstr>Telegram</vt:lpstr>
      <vt:lpstr>Telegram</vt:lpstr>
      <vt:lpstr>Telegram</vt:lpstr>
      <vt:lpstr>Telegram</vt:lpstr>
      <vt:lpstr>Money Manking</vt:lpstr>
      <vt:lpstr>Money Making</vt:lpstr>
      <vt:lpstr>Instagram</vt:lpstr>
      <vt:lpstr>Instagram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آموزش امنیت و امن سازی</dc:title>
  <dc:creator>Payam Khaninejad</dc:creator>
  <cp:keywords/>
  <cp:lastModifiedBy>Payam Khaninejad</cp:lastModifiedBy>
  <cp:revision>9</cp:revision>
  <dcterms:created xsi:type="dcterms:W3CDTF">2016-11-24T07:41:28Z</dcterms:created>
  <dcterms:modified xsi:type="dcterms:W3CDTF">2016-12-30T09:58:09Z</dcterms:modified>
  <cp:version/>
</cp:coreProperties>
</file>