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161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8004"/>
            <a:ext cx="7772400" cy="2640358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Cloud-Based Customer Relationship</a:t>
            </a:r>
            <a:br>
              <a:rPr lang="en-US" b="1" dirty="0"/>
            </a:br>
            <a:r>
              <a:rPr lang="en-US" b="1" dirty="0"/>
              <a:t>Management with AWS Lambda and DynamoDB</a:t>
            </a:r>
            <a:br>
              <a:rPr lang="en-US" dirty="0"/>
            </a:b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2580" y="5981700"/>
            <a:ext cx="6400800" cy="1752600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                                                2210030200: </a:t>
            </a:r>
            <a:r>
              <a:rPr lang="en-IN" sz="2000" dirty="0" err="1">
                <a:solidFill>
                  <a:schemeClr val="tx1"/>
                </a:solidFill>
              </a:rPr>
              <a:t>N.Khanishk</a:t>
            </a:r>
            <a:r>
              <a:rPr lang="en-IN" sz="2000" dirty="0">
                <a:solidFill>
                  <a:schemeClr val="tx1"/>
                </a:solidFill>
              </a:rPr>
              <a:t> </a:t>
            </a:r>
          </a:p>
          <a:p>
            <a:r>
              <a:rPr lang="en-IN" sz="2000" dirty="0">
                <a:solidFill>
                  <a:schemeClr val="tx1"/>
                </a:solidFill>
              </a:rPr>
              <a:t>                                 Guide Name: Ms. P. Sree Lakshmi </a:t>
            </a:r>
            <a:endParaRPr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9148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Cloud-Based CRM with AWS Lambda and DynamoDB is designed to enhance customer interaction, automate workflows, and securely manage customer data.</a:t>
            </a:r>
          </a:p>
          <a:p>
            <a:pPr algn="just"/>
            <a:r>
              <a:rPr lang="en-US" sz="2800" dirty="0"/>
              <a:t>The system utilizes AWS Lambda for automated backend processing, Amazon DynamoDB for real-time customer data management, and API Gateway for secure API integration. These services work together to provide an efficient, scalable, and user-friendly CRM solution.</a:t>
            </a:r>
          </a:p>
          <a:p>
            <a:pPr marL="0" indent="0" algn="just">
              <a:buNone/>
            </a:pPr>
            <a:endParaRPr lang="en-IN" sz="2800" dirty="0"/>
          </a:p>
          <a:p>
            <a:pPr marL="0" indent="0" algn="just">
              <a:buNone/>
            </a:pPr>
            <a:endParaRPr lang="en-IN" sz="2800" dirty="0"/>
          </a:p>
          <a:p>
            <a:pPr marL="0" indent="0" algn="just">
              <a:buNone/>
            </a:pPr>
            <a:endParaRPr lang="en-IN" sz="2800" dirty="0"/>
          </a:p>
          <a:p>
            <a:pPr marL="0" indent="0" algn="just">
              <a:buNone/>
            </a:pPr>
            <a:endParaRPr lang="en-IN" sz="2800" dirty="0"/>
          </a:p>
          <a:p>
            <a:pPr marL="0" indent="0" algn="just">
              <a:buNone/>
            </a:pPr>
            <a:endParaRPr lang="en-IN" sz="2800" dirty="0"/>
          </a:p>
          <a:p>
            <a:pPr marL="0" indent="0" algn="just">
              <a:buNone/>
            </a:pPr>
            <a:endParaRPr lang="en-IN" sz="2800" dirty="0"/>
          </a:p>
          <a:p>
            <a:pPr marL="0" indent="0" algn="just">
              <a:buNone/>
            </a:pPr>
            <a:endParaRPr lang="en-IN" sz="2800" dirty="0"/>
          </a:p>
          <a:p>
            <a:pPr marL="0" indent="0" algn="just"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/>
              <a:t>AWS Services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b="1" dirty="0"/>
              <a:t>AWS Lambda</a:t>
            </a:r>
            <a:r>
              <a:rPr sz="2800" dirty="0"/>
              <a:t>: Handles backend logic and automates workflows.</a:t>
            </a:r>
          </a:p>
          <a:p>
            <a:r>
              <a:rPr sz="2800" b="1" dirty="0"/>
              <a:t>Amazon DynamoDB</a:t>
            </a:r>
            <a:r>
              <a:rPr sz="2800" dirty="0"/>
              <a:t>: Stores customer data and transaction history.</a:t>
            </a:r>
          </a:p>
          <a:p>
            <a:r>
              <a:rPr lang="en-US" sz="2800" b="1" dirty="0"/>
              <a:t>API Gateway</a:t>
            </a:r>
            <a:r>
              <a:rPr lang="en-US" sz="2800" dirty="0"/>
              <a:t>: Provides a secure and scalable interface to connect the frontend with backend services, enabling RESTful API operations.</a:t>
            </a:r>
            <a:endParaRPr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0490" cy="1143000"/>
          </a:xfrm>
        </p:spPr>
        <p:txBody>
          <a:bodyPr>
            <a:noAutofit/>
          </a:bodyPr>
          <a:lstStyle/>
          <a:p>
            <a:r>
              <a:rPr sz="4000" b="1" dirty="0"/>
              <a:t>Project Purpose and Expected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50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2800" b="1" dirty="0"/>
              <a:t>Purpose:</a:t>
            </a:r>
          </a:p>
          <a:p>
            <a:r>
              <a:rPr sz="2800" dirty="0"/>
              <a:t>Develop a cloud-based CRM system that streamlines customer interactions.</a:t>
            </a:r>
          </a:p>
          <a:p>
            <a:r>
              <a:rPr sz="2800" dirty="0"/>
              <a:t>Automate business workflows with AI-driven virtual assistants.</a:t>
            </a:r>
          </a:p>
          <a:p>
            <a:pPr marL="0" indent="0">
              <a:buNone/>
            </a:pPr>
            <a:r>
              <a:rPr sz="2800" b="1" dirty="0"/>
              <a:t>Expected Outcome:</a:t>
            </a:r>
          </a:p>
          <a:p>
            <a:r>
              <a:rPr sz="2800" dirty="0"/>
              <a:t>Secure and scalable system for customer management.</a:t>
            </a:r>
          </a:p>
          <a:p>
            <a:r>
              <a:rPr sz="2800" dirty="0"/>
              <a:t>Efficient and cost-effective CRM solution for businesses.</a:t>
            </a:r>
          </a:p>
          <a:p>
            <a:r>
              <a:rPr sz="2800" dirty="0"/>
              <a:t>Real-time data processing and customer support.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/>
              <a:t>AWS Infrastructure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Amazon DynamoDB</a:t>
            </a:r>
            <a:r>
              <a:rPr lang="en-US" sz="2800" dirty="0"/>
              <a:t>: Configured to store and manage customer records, including details like customer ID, name, email, and status, with real-time retrieval capabilities.</a:t>
            </a:r>
          </a:p>
          <a:p>
            <a:r>
              <a:rPr lang="en-US" sz="2800" b="1" dirty="0"/>
              <a:t>AWS Lambda</a:t>
            </a:r>
            <a:r>
              <a:rPr lang="en-US" sz="2800" dirty="0"/>
              <a:t>: Developed functions to automate backend processing, such as adding, editing, deleting, and viewing customer data.</a:t>
            </a:r>
          </a:p>
          <a:p>
            <a:r>
              <a:rPr lang="en-US" sz="2800" b="1" dirty="0"/>
              <a:t>API Gateway</a:t>
            </a:r>
            <a:r>
              <a:rPr lang="en-US" sz="2800" dirty="0"/>
              <a:t>: Set up with resources (e.g., /add-customer, /get-customer) and methods (GET, PUT, POST) to integrate the frontend with backend logic, with CORS enabled for browser access.</a:t>
            </a:r>
            <a:endParaRPr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Successfully demonstrates a scalable, serverless CRM using AWS Lambda, DynamoDB, and API Gateway.</a:t>
            </a:r>
          </a:p>
          <a:p>
            <a:r>
              <a:rPr lang="en-US" sz="2800" dirty="0"/>
              <a:t>Offers efficient data management with features like add, edit, delete, view, export, and dark mode.</a:t>
            </a:r>
          </a:p>
          <a:p>
            <a:r>
              <a:rPr lang="en-US" sz="2800" dirty="0"/>
              <a:t>Future enhancements: Add AWS Cognito for authentication, DynamoDB indexes for search, or S3 for file storage.</a:t>
            </a:r>
            <a:endParaRPr lang="en-I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346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 Cloud-Based Customer Relationship Management with AWS Lambda and DynamoDB </vt:lpstr>
      <vt:lpstr>Introduction</vt:lpstr>
      <vt:lpstr>AWS Services </vt:lpstr>
      <vt:lpstr>Project Purpose and Expected Outcome</vt:lpstr>
      <vt:lpstr>AWS Infrastructure Setup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khanishk</dc:creator>
  <cp:keywords/>
  <dc:description>generated using python-pptx</dc:description>
  <cp:lastModifiedBy>Khanishk Narra</cp:lastModifiedBy>
  <cp:revision>3</cp:revision>
  <dcterms:created xsi:type="dcterms:W3CDTF">2013-01-27T09:14:16Z</dcterms:created>
  <dcterms:modified xsi:type="dcterms:W3CDTF">2025-04-17T07:48:48Z</dcterms:modified>
  <cp:category/>
</cp:coreProperties>
</file>