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5143500" type="screen16x9"/>
  <p:notesSz cx="6858000" cy="9144000"/>
  <p:embeddedFontLst>
    <p:embeddedFont>
      <p:font typeface="Alfa Slab One" panose="020B0604020202020204" charset="0"/>
      <p:regular r:id="rId15"/>
    </p:embeddedFont>
    <p:embeddedFont>
      <p:font typeface="Proxima Nova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1C3412-5957-4602-A535-561C0B60319F}">
  <a:tblStyle styleId="{A91C3412-5957-4602-A535-561C0B6031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12728e60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12728e60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11d37fb90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11d37fb90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1d37fb90_2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1d37fb90_2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11d37fb9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611d37fb90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11d37fb9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11d37fb9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11d37fb9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11d37fb9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11d37fb9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11d37fb9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1d37fb9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1d37fb9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11d37fb9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11d37fb9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11d37fb9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11d37fb9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0aa0852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0aa0852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ldeborgh7575/brain_segmentation" TargetMode="External"/><Relationship Id="rId7" Type="http://schemas.openxmlformats.org/officeDocument/2006/relationships/hyperlink" Target="https://github.com/Swati707/brain-tumor-classification/blob/master/PresentationAppendix.doc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igshare.com/articles/brain_tumor_dataset/1512427" TargetMode="External"/><Relationship Id="rId5" Type="http://schemas.openxmlformats.org/officeDocument/2006/relationships/hyperlink" Target="https://www.nitrc.org/projects/ibsr/" TargetMode="External"/><Relationship Id="rId4" Type="http://schemas.openxmlformats.org/officeDocument/2006/relationships/hyperlink" Target="http://biomedpharmajournal.org/vol11no3/brain-tumor-classification-using-convolutional-neural-networks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rtajbhuvaji/brain-tumor-classification-mr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255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Brain </a:t>
            </a:r>
            <a:r>
              <a:rPr lang="en-GB" sz="4000" dirty="0" err="1"/>
              <a:t>Tumor</a:t>
            </a:r>
            <a:r>
              <a:rPr lang="en-GB" sz="4000" dirty="0"/>
              <a:t> Classification Using Deep Learning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N" sz="4000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165828"/>
            <a:ext cx="8520600" cy="18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N.Khanishk</a:t>
            </a:r>
            <a:r>
              <a:rPr lang="en-GB" dirty="0"/>
              <a:t>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K.Niswardh</a:t>
            </a:r>
            <a:r>
              <a:rPr lang="en-GB" dirty="0"/>
              <a:t>      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Ch.Varun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K.Akhilesh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130625" y="388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Diagram:</a:t>
            </a:r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91425" y="2512425"/>
            <a:ext cx="8751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1432550" y="2512425"/>
            <a:ext cx="8751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/>
          <p:nvPr/>
        </p:nvSpPr>
        <p:spPr>
          <a:xfrm>
            <a:off x="2773675" y="2512425"/>
            <a:ext cx="8751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2"/>
          <p:cNvSpPr/>
          <p:nvPr/>
        </p:nvSpPr>
        <p:spPr>
          <a:xfrm>
            <a:off x="4114800" y="2512425"/>
            <a:ext cx="8751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130625" y="2534200"/>
            <a:ext cx="8751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Data Set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1424850" y="2523375"/>
            <a:ext cx="11130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Pre-Processing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2773675" y="2571750"/>
            <a:ext cx="8751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Training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4114800" y="2523375"/>
            <a:ext cx="8751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Model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3953700" y="1227900"/>
            <a:ext cx="1236600" cy="7185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3901500" y="3836125"/>
            <a:ext cx="1341000" cy="7185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Tumor</a:t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7254125" y="1227900"/>
            <a:ext cx="1236600" cy="7185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Benign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7132325" y="2439525"/>
            <a:ext cx="1358400" cy="7185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Malignant</a:t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7132325" y="3836125"/>
            <a:ext cx="1236600" cy="7185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Pituitary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4047325" y="1470625"/>
            <a:ext cx="1114800" cy="7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Input Image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1005850" y="2651750"/>
            <a:ext cx="426600" cy="31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2346963" y="2642025"/>
            <a:ext cx="426600" cy="31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3691938" y="2642025"/>
            <a:ext cx="426600" cy="31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5009613" y="2642025"/>
            <a:ext cx="426600" cy="313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5455950" y="2263275"/>
            <a:ext cx="1463100" cy="10710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Tumor</a:t>
            </a:r>
            <a:endParaRPr/>
          </a:p>
        </p:txBody>
      </p:sp>
      <p:cxnSp>
        <p:nvCxnSpPr>
          <p:cNvPr id="134" name="Google Shape;134;p22"/>
          <p:cNvCxnSpPr/>
          <p:nvPr/>
        </p:nvCxnSpPr>
        <p:spPr>
          <a:xfrm rot="10800000" flipH="1">
            <a:off x="6198363" y="1580475"/>
            <a:ext cx="19500" cy="68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" name="Google Shape;135;p22"/>
          <p:cNvCxnSpPr>
            <a:endCxn id="125" idx="5"/>
          </p:cNvCxnSpPr>
          <p:nvPr/>
        </p:nvCxnSpPr>
        <p:spPr>
          <a:xfrm>
            <a:off x="6230938" y="1580550"/>
            <a:ext cx="1113000" cy="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22"/>
          <p:cNvCxnSpPr>
            <a:stCxn id="133" idx="3"/>
            <a:endCxn id="126" idx="5"/>
          </p:cNvCxnSpPr>
          <p:nvPr/>
        </p:nvCxnSpPr>
        <p:spPr>
          <a:xfrm>
            <a:off x="6919050" y="2798775"/>
            <a:ext cx="303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22"/>
          <p:cNvCxnSpPr/>
          <p:nvPr/>
        </p:nvCxnSpPr>
        <p:spPr>
          <a:xfrm>
            <a:off x="6178725" y="4193175"/>
            <a:ext cx="1043400" cy="16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22"/>
          <p:cNvCxnSpPr>
            <a:stCxn id="133" idx="2"/>
          </p:cNvCxnSpPr>
          <p:nvPr/>
        </p:nvCxnSpPr>
        <p:spPr>
          <a:xfrm>
            <a:off x="6187500" y="3334275"/>
            <a:ext cx="4200" cy="9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" name="Google Shape;139;p22"/>
          <p:cNvSpPr txBox="1"/>
          <p:nvPr/>
        </p:nvSpPr>
        <p:spPr>
          <a:xfrm>
            <a:off x="313375" y="2112450"/>
            <a:ext cx="16590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.jpg files of 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four classes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698150" y="2066700"/>
            <a:ext cx="731400" cy="5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Edge detection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3121975" y="2185350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CNN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4948575" y="914400"/>
            <a:ext cx="8121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Proxima Nova"/>
                <a:ea typeface="Proxima Nova"/>
                <a:cs typeface="Proxima Nova"/>
                <a:sym typeface="Proxima Nova"/>
              </a:rPr>
              <a:t>.jpg file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3" name="Google Shape;143;p22"/>
          <p:cNvSpPr/>
          <p:nvPr/>
        </p:nvSpPr>
        <p:spPr>
          <a:xfrm rot="5400000">
            <a:off x="4297675" y="2050875"/>
            <a:ext cx="548700" cy="3885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4410475" y="3119225"/>
            <a:ext cx="388500" cy="682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-119500" y="11114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 dirty="0"/>
              <a:t> </a:t>
            </a:r>
            <a:r>
              <a:rPr lang="en-GB" sz="12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https://github.com/naldeborgh7575/brain_segmentation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http://biomedpharmajournal.org/vol11no3/brain-tumor-classification-using-convolutional-neural-networks/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https://www.nitrc.org/projects/ibsr/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https://figshare.com/articles/brain_tumor_dataset/1512427</a:t>
            </a:r>
            <a:endParaRPr sz="1200" dirty="0"/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1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https://github.com/Swati707/brain-tumor-classification/blob/master/PresentationAppendix.docx</a:t>
            </a:r>
            <a:endParaRPr sz="1200" dirty="0"/>
          </a:p>
          <a:p>
            <a:pPr marL="0" lvl="0" indent="0" algn="l" rtl="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Dataset</a:t>
            </a:r>
            <a:endParaRPr dirty="0"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91440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-91440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IN" sz="1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https://www.kaggle.com/datasets/sartajbhuvaji/brain-tumor-classification-mri</a:t>
            </a:r>
            <a:endParaRPr lang="en-GB" sz="1100" u="sng" dirty="0">
              <a:solidFill>
                <a:schemeClr val="hlink"/>
              </a:solidFill>
              <a:latin typeface="Arial"/>
              <a:ea typeface="Calibri"/>
              <a:cs typeface="Arial"/>
              <a:sym typeface="Arial"/>
            </a:endParaRPr>
          </a:p>
          <a:p>
            <a:pPr marL="914400" lvl="0" indent="-914400" algn="l" rtl="0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1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WHO classifies Brain Tumor on a scale of Grade I to Grade IV.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These Grades classify as Benign (Non - Cancerous) and Malignant(Cancerous).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Pituitary Tumor is a Benign tumor that starts in the pituitary gland.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700"/>
              <a:t>This is a 4 class problem.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139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Problem Statement</a:t>
            </a:r>
            <a:endParaRPr sz="360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89925" y="877875"/>
            <a:ext cx="8520600" cy="4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/>
              <a:t>To Detect and Classify Brain Tumor using CNN as an asset of Deep Learning.</a:t>
            </a:r>
            <a:endParaRPr sz="3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identify if the MRI image of the patient has Brain Tumor or not.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If Yes, classify the brain tumor into three types, as follows:</a:t>
            </a:r>
            <a:endParaRPr/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Benign Tumor</a:t>
            </a:r>
            <a:endParaRPr sz="1800"/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Malignant Tumor</a:t>
            </a:r>
            <a:endParaRPr sz="1800"/>
          </a:p>
          <a:p>
            <a:pPr marL="914400" lvl="1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Pituitary Tumor </a:t>
            </a:r>
            <a:endParaRPr sz="180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Treatment Planning.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To maintain patient records for further analysis.</a:t>
            </a: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085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Survey</a:t>
            </a:r>
            <a:endParaRPr/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584775" y="741175"/>
          <a:ext cx="8012475" cy="4624283"/>
        </p:xfrm>
        <a:graphic>
          <a:graphicData uri="http://schemas.openxmlformats.org/drawingml/2006/table">
            <a:tbl>
              <a:tblPr>
                <a:noFill/>
                <a:tableStyleId>{A91C3412-5957-4602-A535-561C0B60319F}</a:tableStyleId>
              </a:tblPr>
              <a:tblGrid>
                <a:gridCol w="86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1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4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Number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Research Papers/Journal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Authors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Technologies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Comments/Analysis/Problems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Diagnosing and Segmenting Brain Tumors and Phenotypes using MRI Scans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Samuel Teicher,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Alexander Martinez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Machine Learning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Binary Classification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(Presence of Tumor or not)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Brain Tumor Segmentation with Deep Neural Networks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Mohammad Havaei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 Axel Davyb , David Warde-Farleyc , Antoine Biardc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Deep Neural Network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Analysis on 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Glioblastomas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(Single Tumor 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Analysis)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Brain Tumor Segmentation Using Deep Learning by Type Specific Sorting of Images 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Zahra Sobhaninia, Safiyeh Rezaei, Alireza Noroozi, Mehdi Ahmadi, Hamidreza Zarrabi, Nader Karimi, Ali Emami,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Convolutional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Neural Network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Sorting Of Images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1. Sagittal View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2.Axial View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3.Coronal View  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6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9799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</a:rPr>
                        <a:t>Brain Tumor Classification Using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lnSpc>
                          <a:spcPct val="9799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</a:rPr>
                        <a:t>Convolutional Neural Networks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</a:rPr>
                        <a:t>J. Seetha,</a:t>
                      </a:r>
                      <a:endParaRPr sz="1200"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highlight>
                            <a:srgbClr val="FFFFFF"/>
                          </a:highlight>
                        </a:rPr>
                        <a:t>S. Selvakumar Raja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Convolutional </a:t>
                      </a:r>
                      <a:endParaRPr sz="12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Neural Network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CNN Based Classification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Procedure: Using CNN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41762"/>
            <a:ext cx="5169348" cy="287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3523" y="2436350"/>
            <a:ext cx="2286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420125" y="1196750"/>
            <a:ext cx="74862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Collecting Data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450" y="1082050"/>
            <a:ext cx="6035076" cy="34744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458325" y="343750"/>
            <a:ext cx="71313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roxima Nova"/>
                <a:ea typeface="Proxima Nova"/>
                <a:cs typeface="Proxima Nova"/>
                <a:sym typeface="Proxima Nova"/>
              </a:rPr>
              <a:t>2. Segregate data into classes.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the network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4125" y="1185249"/>
            <a:ext cx="7415745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32300" cy="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 Diagram: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9325"/>
            <a:ext cx="9143999" cy="432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Microsoft Office PowerPoint</Application>
  <PresentationFormat>On-screen Show (16:9)</PresentationFormat>
  <Paragraphs>92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Proxima Nova</vt:lpstr>
      <vt:lpstr>Arial</vt:lpstr>
      <vt:lpstr>Alfa Slab One</vt:lpstr>
      <vt:lpstr>Calibri</vt:lpstr>
      <vt:lpstr>Gameday</vt:lpstr>
      <vt:lpstr>Brain Tumor Classification Using Deep Learning </vt:lpstr>
      <vt:lpstr>Introduction</vt:lpstr>
      <vt:lpstr>Problem Statement</vt:lpstr>
      <vt:lpstr>Objectives</vt:lpstr>
      <vt:lpstr>Literature Survey</vt:lpstr>
      <vt:lpstr>Procedure: Using CNN</vt:lpstr>
      <vt:lpstr>PowerPoint Presentation</vt:lpstr>
      <vt:lpstr>Building the network</vt:lpstr>
      <vt:lpstr>Architecture Diagram: </vt:lpstr>
      <vt:lpstr>Architecture Diagram:</vt:lpstr>
      <vt:lpstr>References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khanishk</dc:creator>
  <cp:lastModifiedBy>Khanishk Narra</cp:lastModifiedBy>
  <cp:revision>1</cp:revision>
  <dcterms:modified xsi:type="dcterms:W3CDTF">2025-04-09T13:38:40Z</dcterms:modified>
</cp:coreProperties>
</file>