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08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241A1-1AB2-9142-A0B6-81EA3E2C3EF5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485B-B20B-8A48-A892-B688C2758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9485B-B20B-8A48-A892-B688C27587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073D-74DD-C04F-9735-1C6ACCAE2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1D058-325C-9341-B55D-16508571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264A-0CF6-7F43-B756-B10FC2BD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95A-9082-3947-B6C2-1B4BCC0F571E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3683-0A09-514E-B382-3D16EC15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770B-D711-994E-A0F8-AE7BCBC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FB7-A374-C54E-BDDF-2F0CE1B6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7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54D2-24C4-9B45-A565-2A7FF908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F2560-F7D4-B641-98BF-2A87085F4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B5598-81A0-C14C-85F3-6F069305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95A-9082-3947-B6C2-1B4BCC0F571E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5E07-2B9B-A84A-A636-119554C4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CCA68-E254-ED42-B2D7-D7762C94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FB7-A374-C54E-BDDF-2F0CE1B6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430AA-0E60-1B44-A1D2-D5224224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0B522-14B9-B54B-8FA3-7F1292704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B15B-1B41-BA41-B32C-390AA68B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95A-9082-3947-B6C2-1B4BCC0F571E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B0E1-DFE1-6C48-97B9-ECA70880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01CC-4595-784B-83AF-00C3ED5F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FB7-A374-C54E-BDDF-2F0CE1B6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5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D16F-5AE0-7247-B95B-E0289E31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100C-86D5-D445-91AA-EC17518FC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12E88-E1CD-6E41-A1E1-CD3E8BA9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95A-9082-3947-B6C2-1B4BCC0F571E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3BFA-8FDD-004B-BD07-CF75130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7311-55E2-344B-A9AC-4D0B5217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FB7-A374-C54E-BDDF-2F0CE1B6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FFF1-36DC-5D48-B4B3-3CBBA590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922D1-FB20-434F-8D5D-A78F5915A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58DCE-DA0C-B548-9FCB-2DE98D37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95A-9082-3947-B6C2-1B4BCC0F571E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74889-2BA7-FB4E-8842-7C6B5E53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B8A4E-5BA8-9540-9A47-A1AD41FE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FB7-A374-C54E-BDDF-2F0CE1B6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0075-B573-FC4B-832B-51919505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5A64-7A2B-7248-B1D7-1E77E45BF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FD736-1F96-5041-B9D1-2A1D5F8D1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CF7E8-0A6A-A74C-88D2-2A2016CA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95A-9082-3947-B6C2-1B4BCC0F571E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A49A8-3238-A14E-98F4-9741724A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2C0F-F41B-2749-96F1-0D27401B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FB7-A374-C54E-BDDF-2F0CE1B6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3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FBD5-E93D-3E4B-AABF-DBB55F38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0D55-207E-B64B-8E01-6BA79D76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1F375-3A19-2C4B-8187-F4EAE129E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F2F1F-F2BE-0646-B134-7266EACF4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718A6-7DC5-6141-AF63-C4EDEDF87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A633F-F01B-7244-A18D-62774073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95A-9082-3947-B6C2-1B4BCC0F571E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FD2C3-4335-6640-9695-4BC2DE0D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9E919-D760-F34A-BAEC-F51782FF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FB7-A374-C54E-BDDF-2F0CE1B6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209A-07B9-4B4C-80C1-41FF54FC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EA48B-E6FD-B549-9DC7-A1273F9A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95A-9082-3947-B6C2-1B4BCC0F571E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0F806-07D3-F546-AD35-B61DA40C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7F3B5-743A-3B48-AEE3-CBB1BC23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FB7-A374-C54E-BDDF-2F0CE1B6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BE4CA-D125-3F46-8BF7-80598CF0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95A-9082-3947-B6C2-1B4BCC0F571E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D1C8B-8DDA-9845-98B7-2D76EF03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C7A2B-503A-5349-9A19-82937678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FB7-A374-C54E-BDDF-2F0CE1B6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5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5B82-CEC4-AC40-939D-11AFC681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1DC6A-FAE8-4F44-BEF7-75B24013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E3084-3563-AC41-8F6C-0B7929E73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BECEB-5F00-A74B-AFD0-74248B9E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95A-9082-3947-B6C2-1B4BCC0F571E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A90C5-83A7-6045-8612-FEC9BBE7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942DE-98C4-EA47-BF19-4E044E50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FB7-A374-C54E-BDDF-2F0CE1B6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57F7-B3D8-D048-8CEC-543548D9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1D4F3-4D10-DA42-AD49-470E261D3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89390-9B18-E444-8042-20611EF8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FCD19-1F1E-4948-AC84-219BFD7D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95A-9082-3947-B6C2-1B4BCC0F571E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501DD-FAA7-BF4D-9F75-35FDF96B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7B702-F1E2-8447-A8B2-D0F5E253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FB7-A374-C54E-BDDF-2F0CE1B6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6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3424B-0A24-BB4B-A045-8B0D60BD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3BF1D-AC40-6949-9E43-8195F107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2C0A-E397-984B-9447-9F35D45F9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5295A-9082-3947-B6C2-1B4BCC0F571E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0F1DF-368B-4D4C-9E47-590143CE6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6BA7-1C87-874F-AB76-777FC38F5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46FB7-A374-C54E-BDDF-2F0CE1B6F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DF1A-4898-2D42-A4CB-F371F58EA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EF785-3E3C-0B42-87CF-7E57B7F3F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6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E411-7B37-DB4F-9CCC-46FFFBA9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98EBEF-E84F-474C-AB81-A0D67A7AA779}"/>
              </a:ext>
            </a:extLst>
          </p:cNvPr>
          <p:cNvSpPr/>
          <p:nvPr/>
        </p:nvSpPr>
        <p:spPr>
          <a:xfrm>
            <a:off x="2780277" y="4261562"/>
            <a:ext cx="4835810" cy="22349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1507C-B98E-154B-9156-96F62341046A}"/>
              </a:ext>
            </a:extLst>
          </p:cNvPr>
          <p:cNvSpPr txBox="1"/>
          <p:nvPr/>
        </p:nvSpPr>
        <p:spPr>
          <a:xfrm>
            <a:off x="6257624" y="437521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Replica = 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7A06B-D60E-8B40-B332-6DE20C7CE41E}"/>
              </a:ext>
            </a:extLst>
          </p:cNvPr>
          <p:cNvSpPr/>
          <p:nvPr/>
        </p:nvSpPr>
        <p:spPr>
          <a:xfrm>
            <a:off x="3061299" y="4622238"/>
            <a:ext cx="4256508" cy="15127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A699018-098F-9348-A4A1-740D784CC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6954" y="4814492"/>
            <a:ext cx="907072" cy="74357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42FA98F-B2A8-1E4C-AAF7-1D40B1B8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648" y="4824015"/>
            <a:ext cx="907072" cy="74357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DE0CC89-3786-CF4D-B001-793D854E7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4345" y="4819251"/>
            <a:ext cx="907072" cy="7435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90B9A18-35F6-DB45-A9D2-C0329272E2C3}"/>
              </a:ext>
            </a:extLst>
          </p:cNvPr>
          <p:cNvSpPr txBox="1"/>
          <p:nvPr/>
        </p:nvSpPr>
        <p:spPr>
          <a:xfrm>
            <a:off x="4965023" y="546524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75876A-FF3C-3B4F-B9DC-778B814BD1F8}"/>
              </a:ext>
            </a:extLst>
          </p:cNvPr>
          <p:cNvSpPr txBox="1"/>
          <p:nvPr/>
        </p:nvSpPr>
        <p:spPr>
          <a:xfrm>
            <a:off x="4175305" y="546523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499B07A-2B6E-5445-9D2B-2903C6BEB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1576" y="4824017"/>
            <a:ext cx="907072" cy="7435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AA4A62C-6D9A-B94A-A078-4288F568A9D5}"/>
              </a:ext>
            </a:extLst>
          </p:cNvPr>
          <p:cNvSpPr txBox="1"/>
          <p:nvPr/>
        </p:nvSpPr>
        <p:spPr>
          <a:xfrm>
            <a:off x="5691771" y="5465245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0793A-9A4B-9348-940E-E9F6AD6A63FD}"/>
              </a:ext>
            </a:extLst>
          </p:cNvPr>
          <p:cNvSpPr txBox="1"/>
          <p:nvPr/>
        </p:nvSpPr>
        <p:spPr>
          <a:xfrm>
            <a:off x="6464273" y="546524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5B87A03-FCDE-0E4B-9E6D-EF450B961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5259" y="4807868"/>
            <a:ext cx="907072" cy="7435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3F3C833-249D-9C4C-9575-34EF0BB715DA}"/>
              </a:ext>
            </a:extLst>
          </p:cNvPr>
          <p:cNvSpPr txBox="1"/>
          <p:nvPr/>
        </p:nvSpPr>
        <p:spPr>
          <a:xfrm>
            <a:off x="3363610" y="54586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E1C895-4C61-3841-989C-FBA721138D80}"/>
              </a:ext>
            </a:extLst>
          </p:cNvPr>
          <p:cNvSpPr txBox="1"/>
          <p:nvPr/>
        </p:nvSpPr>
        <p:spPr>
          <a:xfrm>
            <a:off x="6349322" y="4691998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DB1B16-155F-BF4A-B0B8-5E4185B71EF9}"/>
              </a:ext>
            </a:extLst>
          </p:cNvPr>
          <p:cNvSpPr txBox="1"/>
          <p:nvPr/>
        </p:nvSpPr>
        <p:spPr>
          <a:xfrm>
            <a:off x="5599670" y="4696115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9AA6D4-2320-1F4A-BB53-E8D5BD0CB67E}"/>
              </a:ext>
            </a:extLst>
          </p:cNvPr>
          <p:cNvSpPr txBox="1"/>
          <p:nvPr/>
        </p:nvSpPr>
        <p:spPr>
          <a:xfrm>
            <a:off x="4808842" y="4696117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09AC28-1531-7D44-9BAA-274248D96477}"/>
              </a:ext>
            </a:extLst>
          </p:cNvPr>
          <p:cNvSpPr txBox="1"/>
          <p:nvPr/>
        </p:nvSpPr>
        <p:spPr>
          <a:xfrm>
            <a:off x="4022122" y="4687877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384564-D6DA-464D-8D63-DD71F986C4DF}"/>
              </a:ext>
            </a:extLst>
          </p:cNvPr>
          <p:cNvSpPr txBox="1"/>
          <p:nvPr/>
        </p:nvSpPr>
        <p:spPr>
          <a:xfrm>
            <a:off x="3247766" y="4679638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91F551-798A-5B4E-AFC3-5D1561F42DAB}"/>
              </a:ext>
            </a:extLst>
          </p:cNvPr>
          <p:cNvSpPr txBox="1"/>
          <p:nvPr/>
        </p:nvSpPr>
        <p:spPr>
          <a:xfrm>
            <a:off x="6143374" y="4028849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Cluster in 5.x version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F15C638F-59ED-184F-9091-227A9F006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2555" y="2616188"/>
            <a:ext cx="889751" cy="889751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652DA1F2-C849-4A4E-AFC9-3861A07FC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843" y="2616189"/>
            <a:ext cx="889751" cy="889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E25BC6-E06C-8B44-A100-C76E2891A39B}"/>
              </a:ext>
            </a:extLst>
          </p:cNvPr>
          <p:cNvSpPr txBox="1"/>
          <p:nvPr/>
        </p:nvSpPr>
        <p:spPr>
          <a:xfrm>
            <a:off x="4207476" y="339810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App1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A4A4AF-EFFB-1847-BC5B-151D2253CCC2}"/>
              </a:ext>
            </a:extLst>
          </p:cNvPr>
          <p:cNvSpPr txBox="1"/>
          <p:nvPr/>
        </p:nvSpPr>
        <p:spPr>
          <a:xfrm>
            <a:off x="5731476" y="338986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App2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680BA-86E1-574B-8A42-4E03725A0A7A}"/>
              </a:ext>
            </a:extLst>
          </p:cNvPr>
          <p:cNvCxnSpPr/>
          <p:nvPr/>
        </p:nvCxnSpPr>
        <p:spPr>
          <a:xfrm>
            <a:off x="4808842" y="3651476"/>
            <a:ext cx="356282" cy="512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73F553-9629-8749-913F-AECD9CE5118B}"/>
              </a:ext>
            </a:extLst>
          </p:cNvPr>
          <p:cNvCxnSpPr>
            <a:cxnSpLocks/>
          </p:cNvCxnSpPr>
          <p:nvPr/>
        </p:nvCxnSpPr>
        <p:spPr>
          <a:xfrm flipH="1">
            <a:off x="5246131" y="3689446"/>
            <a:ext cx="353539" cy="49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8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E411-7B37-DB4F-9CCC-46FFFBA9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98EBEF-E84F-474C-AB81-A0D67A7AA779}"/>
              </a:ext>
            </a:extLst>
          </p:cNvPr>
          <p:cNvSpPr/>
          <p:nvPr/>
        </p:nvSpPr>
        <p:spPr>
          <a:xfrm>
            <a:off x="2780277" y="4261562"/>
            <a:ext cx="4835810" cy="22349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1507C-B98E-154B-9156-96F62341046A}"/>
              </a:ext>
            </a:extLst>
          </p:cNvPr>
          <p:cNvSpPr txBox="1"/>
          <p:nvPr/>
        </p:nvSpPr>
        <p:spPr>
          <a:xfrm>
            <a:off x="6257624" y="437521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Replica = 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7A06B-D60E-8B40-B332-6DE20C7CE41E}"/>
              </a:ext>
            </a:extLst>
          </p:cNvPr>
          <p:cNvSpPr/>
          <p:nvPr/>
        </p:nvSpPr>
        <p:spPr>
          <a:xfrm>
            <a:off x="3061299" y="4622238"/>
            <a:ext cx="4256508" cy="15127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A699018-098F-9348-A4A1-740D784CC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6954" y="4814492"/>
            <a:ext cx="907072" cy="74357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42FA98F-B2A8-1E4C-AAF7-1D40B1B8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648" y="4824015"/>
            <a:ext cx="907072" cy="74357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DE0CC89-3786-CF4D-B001-793D854E7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4345" y="4819251"/>
            <a:ext cx="907072" cy="7435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90B9A18-35F6-DB45-A9D2-C0329272E2C3}"/>
              </a:ext>
            </a:extLst>
          </p:cNvPr>
          <p:cNvSpPr txBox="1"/>
          <p:nvPr/>
        </p:nvSpPr>
        <p:spPr>
          <a:xfrm>
            <a:off x="4965023" y="546524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75876A-FF3C-3B4F-B9DC-778B814BD1F8}"/>
              </a:ext>
            </a:extLst>
          </p:cNvPr>
          <p:cNvSpPr txBox="1"/>
          <p:nvPr/>
        </p:nvSpPr>
        <p:spPr>
          <a:xfrm>
            <a:off x="4175305" y="546523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499B07A-2B6E-5445-9D2B-2903C6BEB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576" y="4824017"/>
            <a:ext cx="907072" cy="7435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AA4A62C-6D9A-B94A-A078-4288F568A9D5}"/>
              </a:ext>
            </a:extLst>
          </p:cNvPr>
          <p:cNvSpPr txBox="1"/>
          <p:nvPr/>
        </p:nvSpPr>
        <p:spPr>
          <a:xfrm>
            <a:off x="5691771" y="5465245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0793A-9A4B-9348-940E-E9F6AD6A63FD}"/>
              </a:ext>
            </a:extLst>
          </p:cNvPr>
          <p:cNvSpPr txBox="1"/>
          <p:nvPr/>
        </p:nvSpPr>
        <p:spPr>
          <a:xfrm>
            <a:off x="6464273" y="546524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chemeClr val="tx2"/>
                </a:solidFill>
              </a:rPr>
              <a:t>Query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5B87A03-FCDE-0E4B-9E6D-EF450B961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5259" y="4807868"/>
            <a:ext cx="907072" cy="7435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3F3C833-249D-9C4C-9575-34EF0BB715DA}"/>
              </a:ext>
            </a:extLst>
          </p:cNvPr>
          <p:cNvSpPr txBox="1"/>
          <p:nvPr/>
        </p:nvSpPr>
        <p:spPr>
          <a:xfrm>
            <a:off x="3363610" y="54586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E1C895-4C61-3841-989C-FBA721138D80}"/>
              </a:ext>
            </a:extLst>
          </p:cNvPr>
          <p:cNvSpPr txBox="1"/>
          <p:nvPr/>
        </p:nvSpPr>
        <p:spPr>
          <a:xfrm>
            <a:off x="6349322" y="4691998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5.x version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DB1B16-155F-BF4A-B0B8-5E4185B71EF9}"/>
              </a:ext>
            </a:extLst>
          </p:cNvPr>
          <p:cNvSpPr txBox="1"/>
          <p:nvPr/>
        </p:nvSpPr>
        <p:spPr>
          <a:xfrm>
            <a:off x="5599670" y="4696115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9AA6D4-2320-1F4A-BB53-E8D5BD0CB67E}"/>
              </a:ext>
            </a:extLst>
          </p:cNvPr>
          <p:cNvSpPr txBox="1"/>
          <p:nvPr/>
        </p:nvSpPr>
        <p:spPr>
          <a:xfrm>
            <a:off x="4808842" y="4696117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09AC28-1531-7D44-9BAA-274248D96477}"/>
              </a:ext>
            </a:extLst>
          </p:cNvPr>
          <p:cNvSpPr txBox="1"/>
          <p:nvPr/>
        </p:nvSpPr>
        <p:spPr>
          <a:xfrm>
            <a:off x="4022122" y="4687877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384564-D6DA-464D-8D63-DD71F986C4DF}"/>
              </a:ext>
            </a:extLst>
          </p:cNvPr>
          <p:cNvSpPr txBox="1"/>
          <p:nvPr/>
        </p:nvSpPr>
        <p:spPr>
          <a:xfrm>
            <a:off x="3247766" y="4679638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91F551-798A-5B4E-AFC3-5D1561F42DAB}"/>
              </a:ext>
            </a:extLst>
          </p:cNvPr>
          <p:cNvSpPr txBox="1"/>
          <p:nvPr/>
        </p:nvSpPr>
        <p:spPr>
          <a:xfrm>
            <a:off x="6143374" y="4028849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Cluster in 5.x version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F15C638F-59ED-184F-9091-227A9F0060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2555" y="2616188"/>
            <a:ext cx="889751" cy="889751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652DA1F2-C849-4A4E-AFC9-3861A07FC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5843" y="2616189"/>
            <a:ext cx="889751" cy="889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E25BC6-E06C-8B44-A100-C76E2891A39B}"/>
              </a:ext>
            </a:extLst>
          </p:cNvPr>
          <p:cNvSpPr txBox="1"/>
          <p:nvPr/>
        </p:nvSpPr>
        <p:spPr>
          <a:xfrm>
            <a:off x="4207476" y="339810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App1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A4A4AF-EFFB-1847-BC5B-151D2253CCC2}"/>
              </a:ext>
            </a:extLst>
          </p:cNvPr>
          <p:cNvSpPr txBox="1"/>
          <p:nvPr/>
        </p:nvSpPr>
        <p:spPr>
          <a:xfrm>
            <a:off x="5731476" y="338986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App2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680BA-86E1-574B-8A42-4E03725A0A7A}"/>
              </a:ext>
            </a:extLst>
          </p:cNvPr>
          <p:cNvCxnSpPr/>
          <p:nvPr/>
        </p:nvCxnSpPr>
        <p:spPr>
          <a:xfrm>
            <a:off x="4808842" y="3651476"/>
            <a:ext cx="356282" cy="512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73F553-9629-8749-913F-AECD9CE5118B}"/>
              </a:ext>
            </a:extLst>
          </p:cNvPr>
          <p:cNvCxnSpPr>
            <a:cxnSpLocks/>
          </p:cNvCxnSpPr>
          <p:nvPr/>
        </p:nvCxnSpPr>
        <p:spPr>
          <a:xfrm flipH="1">
            <a:off x="5246131" y="3689446"/>
            <a:ext cx="353539" cy="495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3472AE1-A1C5-C042-8C41-51690C46796E}"/>
              </a:ext>
            </a:extLst>
          </p:cNvPr>
          <p:cNvGrpSpPr/>
          <p:nvPr/>
        </p:nvGrpSpPr>
        <p:grpSpPr>
          <a:xfrm>
            <a:off x="7176149" y="5540872"/>
            <a:ext cx="263214" cy="276999"/>
            <a:chOff x="8350041" y="4663540"/>
            <a:chExt cx="263214" cy="2769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7835F34-D98D-204B-A951-21EFCF999928}"/>
                </a:ext>
              </a:extLst>
            </p:cNvPr>
            <p:cNvSpPr/>
            <p:nvPr/>
          </p:nvSpPr>
          <p:spPr>
            <a:xfrm>
              <a:off x="8353168" y="4679639"/>
              <a:ext cx="251999" cy="251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2CF6C7-11BF-6545-B893-C9DA0137936F}"/>
                </a:ext>
              </a:extLst>
            </p:cNvPr>
            <p:cNvSpPr txBox="1"/>
            <p:nvPr/>
          </p:nvSpPr>
          <p:spPr>
            <a:xfrm>
              <a:off x="8350041" y="46635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4D4180-8557-824B-8A07-3C775C99D77F}"/>
              </a:ext>
            </a:extLst>
          </p:cNvPr>
          <p:cNvSpPr txBox="1"/>
          <p:nvPr/>
        </p:nvSpPr>
        <p:spPr>
          <a:xfrm>
            <a:off x="7574693" y="5555235"/>
            <a:ext cx="14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Failover Index node</a:t>
            </a:r>
          </a:p>
        </p:txBody>
      </p:sp>
    </p:spTree>
    <p:extLst>
      <p:ext uri="{BB962C8B-B14F-4D97-AF65-F5344CB8AC3E}">
        <p14:creationId xmlns:p14="http://schemas.microsoft.com/office/powerpoint/2010/main" val="173041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E411-7B37-DB4F-9CCC-46FFFBA9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98EBEF-E84F-474C-AB81-A0D67A7AA779}"/>
              </a:ext>
            </a:extLst>
          </p:cNvPr>
          <p:cNvSpPr/>
          <p:nvPr/>
        </p:nvSpPr>
        <p:spPr>
          <a:xfrm>
            <a:off x="2780277" y="4261562"/>
            <a:ext cx="4835810" cy="22349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1507C-B98E-154B-9156-96F62341046A}"/>
              </a:ext>
            </a:extLst>
          </p:cNvPr>
          <p:cNvSpPr txBox="1"/>
          <p:nvPr/>
        </p:nvSpPr>
        <p:spPr>
          <a:xfrm>
            <a:off x="6257624" y="437521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Replica = 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7A06B-D60E-8B40-B332-6DE20C7CE41E}"/>
              </a:ext>
            </a:extLst>
          </p:cNvPr>
          <p:cNvSpPr/>
          <p:nvPr/>
        </p:nvSpPr>
        <p:spPr>
          <a:xfrm>
            <a:off x="3061299" y="4622238"/>
            <a:ext cx="4256508" cy="15127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A699018-098F-9348-A4A1-740D784CC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6954" y="4814492"/>
            <a:ext cx="907072" cy="74357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42FA98F-B2A8-1E4C-AAF7-1D40B1B8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648" y="4824015"/>
            <a:ext cx="907072" cy="74357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DE0CC89-3786-CF4D-B001-793D854E7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4345" y="4819251"/>
            <a:ext cx="907072" cy="7435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90B9A18-35F6-DB45-A9D2-C0329272E2C3}"/>
              </a:ext>
            </a:extLst>
          </p:cNvPr>
          <p:cNvSpPr txBox="1"/>
          <p:nvPr/>
        </p:nvSpPr>
        <p:spPr>
          <a:xfrm>
            <a:off x="4965023" y="546524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75876A-FF3C-3B4F-B9DC-778B814BD1F8}"/>
              </a:ext>
            </a:extLst>
          </p:cNvPr>
          <p:cNvSpPr txBox="1"/>
          <p:nvPr/>
        </p:nvSpPr>
        <p:spPr>
          <a:xfrm>
            <a:off x="4175305" y="546523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499B07A-2B6E-5445-9D2B-2903C6BEB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576" y="4824017"/>
            <a:ext cx="907072" cy="7435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AA4A62C-6D9A-B94A-A078-4288F568A9D5}"/>
              </a:ext>
            </a:extLst>
          </p:cNvPr>
          <p:cNvSpPr txBox="1"/>
          <p:nvPr/>
        </p:nvSpPr>
        <p:spPr>
          <a:xfrm>
            <a:off x="5691771" y="5465245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0793A-9A4B-9348-940E-E9F6AD6A63FD}"/>
              </a:ext>
            </a:extLst>
          </p:cNvPr>
          <p:cNvSpPr txBox="1"/>
          <p:nvPr/>
        </p:nvSpPr>
        <p:spPr>
          <a:xfrm>
            <a:off x="6464273" y="546524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chemeClr val="tx2"/>
                </a:solidFill>
              </a:rPr>
              <a:t>Query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5B87A03-FCDE-0E4B-9E6D-EF450B961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5259" y="4807868"/>
            <a:ext cx="907072" cy="7435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3F3C833-249D-9C4C-9575-34EF0BB715DA}"/>
              </a:ext>
            </a:extLst>
          </p:cNvPr>
          <p:cNvSpPr txBox="1"/>
          <p:nvPr/>
        </p:nvSpPr>
        <p:spPr>
          <a:xfrm>
            <a:off x="3363610" y="54586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E1C895-4C61-3841-989C-FBA721138D80}"/>
              </a:ext>
            </a:extLst>
          </p:cNvPr>
          <p:cNvSpPr txBox="1"/>
          <p:nvPr/>
        </p:nvSpPr>
        <p:spPr>
          <a:xfrm>
            <a:off x="6509963" y="4691998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6.0.2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DB1B16-155F-BF4A-B0B8-5E4185B71EF9}"/>
              </a:ext>
            </a:extLst>
          </p:cNvPr>
          <p:cNvSpPr txBox="1"/>
          <p:nvPr/>
        </p:nvSpPr>
        <p:spPr>
          <a:xfrm>
            <a:off x="5599670" y="4696115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9AA6D4-2320-1F4A-BB53-E8D5BD0CB67E}"/>
              </a:ext>
            </a:extLst>
          </p:cNvPr>
          <p:cNvSpPr txBox="1"/>
          <p:nvPr/>
        </p:nvSpPr>
        <p:spPr>
          <a:xfrm>
            <a:off x="4808842" y="4696117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09AC28-1531-7D44-9BAA-274248D96477}"/>
              </a:ext>
            </a:extLst>
          </p:cNvPr>
          <p:cNvSpPr txBox="1"/>
          <p:nvPr/>
        </p:nvSpPr>
        <p:spPr>
          <a:xfrm>
            <a:off x="4022122" y="4687877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384564-D6DA-464D-8D63-DD71F986C4DF}"/>
              </a:ext>
            </a:extLst>
          </p:cNvPr>
          <p:cNvSpPr txBox="1"/>
          <p:nvPr/>
        </p:nvSpPr>
        <p:spPr>
          <a:xfrm>
            <a:off x="3247766" y="4679638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91F551-798A-5B4E-AFC3-5D1561F42DAB}"/>
              </a:ext>
            </a:extLst>
          </p:cNvPr>
          <p:cNvSpPr txBox="1"/>
          <p:nvPr/>
        </p:nvSpPr>
        <p:spPr>
          <a:xfrm>
            <a:off x="6143374" y="4028849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Cluster in 5.x version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472AE1-A1C5-C042-8C41-51690C46796E}"/>
              </a:ext>
            </a:extLst>
          </p:cNvPr>
          <p:cNvGrpSpPr/>
          <p:nvPr/>
        </p:nvGrpSpPr>
        <p:grpSpPr>
          <a:xfrm>
            <a:off x="7179276" y="5540872"/>
            <a:ext cx="272444" cy="276999"/>
            <a:chOff x="8353168" y="4663540"/>
            <a:chExt cx="272444" cy="2769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7835F34-D98D-204B-A951-21EFCF999928}"/>
                </a:ext>
              </a:extLst>
            </p:cNvPr>
            <p:cNvSpPr/>
            <p:nvPr/>
          </p:nvSpPr>
          <p:spPr>
            <a:xfrm>
              <a:off x="8353168" y="4679639"/>
              <a:ext cx="251999" cy="2519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2CF6C7-11BF-6545-B893-C9DA0137936F}"/>
                </a:ext>
              </a:extLst>
            </p:cNvPr>
            <p:cNvSpPr txBox="1"/>
            <p:nvPr/>
          </p:nvSpPr>
          <p:spPr>
            <a:xfrm>
              <a:off x="8362398" y="46635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4D4180-8557-824B-8A07-3C775C99D77F}"/>
              </a:ext>
            </a:extLst>
          </p:cNvPr>
          <p:cNvSpPr txBox="1"/>
          <p:nvPr/>
        </p:nvSpPr>
        <p:spPr>
          <a:xfrm>
            <a:off x="7574693" y="5555235"/>
            <a:ext cx="14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Failover Index node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2DC537-2820-7C4C-B0F1-09E80DAE9A78}"/>
              </a:ext>
            </a:extLst>
          </p:cNvPr>
          <p:cNvGrpSpPr/>
          <p:nvPr/>
        </p:nvGrpSpPr>
        <p:grpSpPr>
          <a:xfrm>
            <a:off x="7180265" y="5198995"/>
            <a:ext cx="263214" cy="276999"/>
            <a:chOff x="8350041" y="4663540"/>
            <a:chExt cx="263214" cy="27699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35FAC5-E1AA-AE44-8375-536E5E6CEFCD}"/>
                </a:ext>
              </a:extLst>
            </p:cNvPr>
            <p:cNvSpPr/>
            <p:nvPr/>
          </p:nvSpPr>
          <p:spPr>
            <a:xfrm>
              <a:off x="8353168" y="4679639"/>
              <a:ext cx="251999" cy="251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8FE1E4-8DFE-754B-8742-E5DED9850AF9}"/>
                </a:ext>
              </a:extLst>
            </p:cNvPr>
            <p:cNvSpPr txBox="1"/>
            <p:nvPr/>
          </p:nvSpPr>
          <p:spPr>
            <a:xfrm>
              <a:off x="8350041" y="46635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FEDF5D2-8A19-8E4B-AF2E-0BA8A5AD7831}"/>
              </a:ext>
            </a:extLst>
          </p:cNvPr>
          <p:cNvSpPr txBox="1"/>
          <p:nvPr/>
        </p:nvSpPr>
        <p:spPr>
          <a:xfrm>
            <a:off x="7578809" y="5213358"/>
            <a:ext cx="2309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Upgrade package to 6.0.2 version</a:t>
            </a:r>
          </a:p>
        </p:txBody>
      </p:sp>
    </p:spTree>
    <p:extLst>
      <p:ext uri="{BB962C8B-B14F-4D97-AF65-F5344CB8AC3E}">
        <p14:creationId xmlns:p14="http://schemas.microsoft.com/office/powerpoint/2010/main" val="200494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E411-7B37-DB4F-9CCC-46FFFBA9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98EBEF-E84F-474C-AB81-A0D67A7AA779}"/>
              </a:ext>
            </a:extLst>
          </p:cNvPr>
          <p:cNvSpPr/>
          <p:nvPr/>
        </p:nvSpPr>
        <p:spPr>
          <a:xfrm>
            <a:off x="2780277" y="4261562"/>
            <a:ext cx="4835810" cy="22349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1507C-B98E-154B-9156-96F62341046A}"/>
              </a:ext>
            </a:extLst>
          </p:cNvPr>
          <p:cNvSpPr txBox="1"/>
          <p:nvPr/>
        </p:nvSpPr>
        <p:spPr>
          <a:xfrm>
            <a:off x="6257624" y="437521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Replica = 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7A06B-D60E-8B40-B332-6DE20C7CE41E}"/>
              </a:ext>
            </a:extLst>
          </p:cNvPr>
          <p:cNvSpPr/>
          <p:nvPr/>
        </p:nvSpPr>
        <p:spPr>
          <a:xfrm>
            <a:off x="3061299" y="4622238"/>
            <a:ext cx="4256508" cy="15127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A699018-098F-9348-A4A1-740D784CC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6954" y="4814492"/>
            <a:ext cx="907072" cy="74357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42FA98F-B2A8-1E4C-AAF7-1D40B1B8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648" y="4824015"/>
            <a:ext cx="907072" cy="74357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DE0CC89-3786-CF4D-B001-793D854E7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4345" y="4819251"/>
            <a:ext cx="907072" cy="7435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90B9A18-35F6-DB45-A9D2-C0329272E2C3}"/>
              </a:ext>
            </a:extLst>
          </p:cNvPr>
          <p:cNvSpPr txBox="1"/>
          <p:nvPr/>
        </p:nvSpPr>
        <p:spPr>
          <a:xfrm>
            <a:off x="4965023" y="546524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75876A-FF3C-3B4F-B9DC-778B814BD1F8}"/>
              </a:ext>
            </a:extLst>
          </p:cNvPr>
          <p:cNvSpPr txBox="1"/>
          <p:nvPr/>
        </p:nvSpPr>
        <p:spPr>
          <a:xfrm>
            <a:off x="4175305" y="546523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499B07A-2B6E-5445-9D2B-2903C6BEB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576" y="4824017"/>
            <a:ext cx="907072" cy="7435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AA4A62C-6D9A-B94A-A078-4288F568A9D5}"/>
              </a:ext>
            </a:extLst>
          </p:cNvPr>
          <p:cNvSpPr txBox="1"/>
          <p:nvPr/>
        </p:nvSpPr>
        <p:spPr>
          <a:xfrm>
            <a:off x="5691771" y="5465245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0793A-9A4B-9348-940E-E9F6AD6A63FD}"/>
              </a:ext>
            </a:extLst>
          </p:cNvPr>
          <p:cNvSpPr txBox="1"/>
          <p:nvPr/>
        </p:nvSpPr>
        <p:spPr>
          <a:xfrm>
            <a:off x="6464273" y="546524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5B87A03-FCDE-0E4B-9E6D-EF450B961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5259" y="4807868"/>
            <a:ext cx="907072" cy="7435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3F3C833-249D-9C4C-9575-34EF0BB715DA}"/>
              </a:ext>
            </a:extLst>
          </p:cNvPr>
          <p:cNvSpPr txBox="1"/>
          <p:nvPr/>
        </p:nvSpPr>
        <p:spPr>
          <a:xfrm>
            <a:off x="3363610" y="54586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E1C895-4C61-3841-989C-FBA721138D80}"/>
              </a:ext>
            </a:extLst>
          </p:cNvPr>
          <p:cNvSpPr txBox="1"/>
          <p:nvPr/>
        </p:nvSpPr>
        <p:spPr>
          <a:xfrm>
            <a:off x="6509963" y="4691998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6.0.2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DB1B16-155F-BF4A-B0B8-5E4185B71EF9}"/>
              </a:ext>
            </a:extLst>
          </p:cNvPr>
          <p:cNvSpPr txBox="1"/>
          <p:nvPr/>
        </p:nvSpPr>
        <p:spPr>
          <a:xfrm>
            <a:off x="5599670" y="4696115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9AA6D4-2320-1F4A-BB53-E8D5BD0CB67E}"/>
              </a:ext>
            </a:extLst>
          </p:cNvPr>
          <p:cNvSpPr txBox="1"/>
          <p:nvPr/>
        </p:nvSpPr>
        <p:spPr>
          <a:xfrm>
            <a:off x="4808842" y="4696117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09AC28-1531-7D44-9BAA-274248D96477}"/>
              </a:ext>
            </a:extLst>
          </p:cNvPr>
          <p:cNvSpPr txBox="1"/>
          <p:nvPr/>
        </p:nvSpPr>
        <p:spPr>
          <a:xfrm>
            <a:off x="4022122" y="4687877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384564-D6DA-464D-8D63-DD71F986C4DF}"/>
              </a:ext>
            </a:extLst>
          </p:cNvPr>
          <p:cNvSpPr txBox="1"/>
          <p:nvPr/>
        </p:nvSpPr>
        <p:spPr>
          <a:xfrm>
            <a:off x="3247766" y="4679638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91F551-798A-5B4E-AFC3-5D1561F42DAB}"/>
              </a:ext>
            </a:extLst>
          </p:cNvPr>
          <p:cNvSpPr txBox="1"/>
          <p:nvPr/>
        </p:nvSpPr>
        <p:spPr>
          <a:xfrm>
            <a:off x="6143374" y="4028849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Cluster in 5.x version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472AE1-A1C5-C042-8C41-51690C46796E}"/>
              </a:ext>
            </a:extLst>
          </p:cNvPr>
          <p:cNvGrpSpPr/>
          <p:nvPr/>
        </p:nvGrpSpPr>
        <p:grpSpPr>
          <a:xfrm>
            <a:off x="7179276" y="5540872"/>
            <a:ext cx="272444" cy="276999"/>
            <a:chOff x="8353168" y="4663540"/>
            <a:chExt cx="272444" cy="2769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7835F34-D98D-204B-A951-21EFCF999928}"/>
                </a:ext>
              </a:extLst>
            </p:cNvPr>
            <p:cNvSpPr/>
            <p:nvPr/>
          </p:nvSpPr>
          <p:spPr>
            <a:xfrm>
              <a:off x="8353168" y="4679639"/>
              <a:ext cx="251999" cy="2519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2CF6C7-11BF-6545-B893-C9DA0137936F}"/>
                </a:ext>
              </a:extLst>
            </p:cNvPr>
            <p:cNvSpPr txBox="1"/>
            <p:nvPr/>
          </p:nvSpPr>
          <p:spPr>
            <a:xfrm>
              <a:off x="8362398" y="46635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4D4180-8557-824B-8A07-3C775C99D77F}"/>
              </a:ext>
            </a:extLst>
          </p:cNvPr>
          <p:cNvSpPr txBox="1"/>
          <p:nvPr/>
        </p:nvSpPr>
        <p:spPr>
          <a:xfrm>
            <a:off x="7574693" y="5555235"/>
            <a:ext cx="14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Failover Index node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2DC537-2820-7C4C-B0F1-09E80DAE9A78}"/>
              </a:ext>
            </a:extLst>
          </p:cNvPr>
          <p:cNvGrpSpPr/>
          <p:nvPr/>
        </p:nvGrpSpPr>
        <p:grpSpPr>
          <a:xfrm>
            <a:off x="7183392" y="5198995"/>
            <a:ext cx="272444" cy="276999"/>
            <a:chOff x="8353168" y="4663540"/>
            <a:chExt cx="272444" cy="27699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35FAC5-E1AA-AE44-8375-536E5E6CEFCD}"/>
                </a:ext>
              </a:extLst>
            </p:cNvPr>
            <p:cNvSpPr/>
            <p:nvPr/>
          </p:nvSpPr>
          <p:spPr>
            <a:xfrm>
              <a:off x="8353168" y="4679639"/>
              <a:ext cx="251999" cy="2519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8FE1E4-8DFE-754B-8742-E5DED9850AF9}"/>
                </a:ext>
              </a:extLst>
            </p:cNvPr>
            <p:cNvSpPr txBox="1"/>
            <p:nvPr/>
          </p:nvSpPr>
          <p:spPr>
            <a:xfrm>
              <a:off x="8362398" y="46635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FEDF5D2-8A19-8E4B-AF2E-0BA8A5AD7831}"/>
              </a:ext>
            </a:extLst>
          </p:cNvPr>
          <p:cNvSpPr txBox="1"/>
          <p:nvPr/>
        </p:nvSpPr>
        <p:spPr>
          <a:xfrm>
            <a:off x="7578809" y="5213358"/>
            <a:ext cx="2309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Upgrade package to 6.0.2 version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A3C952-0FD3-0944-BDBF-1136111C4C97}"/>
              </a:ext>
            </a:extLst>
          </p:cNvPr>
          <p:cNvGrpSpPr/>
          <p:nvPr/>
        </p:nvGrpSpPr>
        <p:grpSpPr>
          <a:xfrm>
            <a:off x="7172025" y="4832406"/>
            <a:ext cx="263214" cy="276999"/>
            <a:chOff x="8350041" y="4663540"/>
            <a:chExt cx="263214" cy="276999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764809-D763-2249-B9AC-AF8B4555491E}"/>
                </a:ext>
              </a:extLst>
            </p:cNvPr>
            <p:cNvSpPr/>
            <p:nvPr/>
          </p:nvSpPr>
          <p:spPr>
            <a:xfrm>
              <a:off x="8353168" y="4679639"/>
              <a:ext cx="251999" cy="251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4375C19-9931-024F-B2D9-EE9996856ADD}"/>
                </a:ext>
              </a:extLst>
            </p:cNvPr>
            <p:cNvSpPr txBox="1"/>
            <p:nvPr/>
          </p:nvSpPr>
          <p:spPr>
            <a:xfrm>
              <a:off x="8350041" y="46635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816CEA-0F5D-A94A-B8B8-CCBFD4DAFD84}"/>
              </a:ext>
            </a:extLst>
          </p:cNvPr>
          <p:cNvSpPr txBox="1"/>
          <p:nvPr/>
        </p:nvSpPr>
        <p:spPr>
          <a:xfrm>
            <a:off x="7570569" y="4846769"/>
            <a:ext cx="1147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Node Recovery</a:t>
            </a:r>
          </a:p>
        </p:txBody>
      </p:sp>
    </p:spTree>
    <p:extLst>
      <p:ext uri="{BB962C8B-B14F-4D97-AF65-F5344CB8AC3E}">
        <p14:creationId xmlns:p14="http://schemas.microsoft.com/office/powerpoint/2010/main" val="381084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E411-7B37-DB4F-9CCC-46FFFBA9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98EBEF-E84F-474C-AB81-A0D67A7AA779}"/>
              </a:ext>
            </a:extLst>
          </p:cNvPr>
          <p:cNvSpPr/>
          <p:nvPr/>
        </p:nvSpPr>
        <p:spPr>
          <a:xfrm>
            <a:off x="2780277" y="4261562"/>
            <a:ext cx="4835810" cy="22349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1507C-B98E-154B-9156-96F62341046A}"/>
              </a:ext>
            </a:extLst>
          </p:cNvPr>
          <p:cNvSpPr txBox="1"/>
          <p:nvPr/>
        </p:nvSpPr>
        <p:spPr>
          <a:xfrm>
            <a:off x="6257624" y="437521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Replica = 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7A06B-D60E-8B40-B332-6DE20C7CE41E}"/>
              </a:ext>
            </a:extLst>
          </p:cNvPr>
          <p:cNvSpPr/>
          <p:nvPr/>
        </p:nvSpPr>
        <p:spPr>
          <a:xfrm>
            <a:off x="3061299" y="4622238"/>
            <a:ext cx="4256508" cy="15127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A699018-098F-9348-A4A1-740D784CC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6954" y="4814492"/>
            <a:ext cx="907072" cy="74357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42FA98F-B2A8-1E4C-AAF7-1D40B1B8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648" y="4824015"/>
            <a:ext cx="907072" cy="74357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DE0CC89-3786-CF4D-B001-793D854E7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4345" y="4819251"/>
            <a:ext cx="907072" cy="7435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90B9A18-35F6-DB45-A9D2-C0329272E2C3}"/>
              </a:ext>
            </a:extLst>
          </p:cNvPr>
          <p:cNvSpPr txBox="1"/>
          <p:nvPr/>
        </p:nvSpPr>
        <p:spPr>
          <a:xfrm>
            <a:off x="4965023" y="546524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75876A-FF3C-3B4F-B9DC-778B814BD1F8}"/>
              </a:ext>
            </a:extLst>
          </p:cNvPr>
          <p:cNvSpPr txBox="1"/>
          <p:nvPr/>
        </p:nvSpPr>
        <p:spPr>
          <a:xfrm>
            <a:off x="4175305" y="546523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499B07A-2B6E-5445-9D2B-2903C6BEB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576" y="4824017"/>
            <a:ext cx="907072" cy="7435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AA4A62C-6D9A-B94A-A078-4288F568A9D5}"/>
              </a:ext>
            </a:extLst>
          </p:cNvPr>
          <p:cNvSpPr txBox="1"/>
          <p:nvPr/>
        </p:nvSpPr>
        <p:spPr>
          <a:xfrm>
            <a:off x="5691771" y="5465245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0793A-9A4B-9348-940E-E9F6AD6A63FD}"/>
              </a:ext>
            </a:extLst>
          </p:cNvPr>
          <p:cNvSpPr txBox="1"/>
          <p:nvPr/>
        </p:nvSpPr>
        <p:spPr>
          <a:xfrm>
            <a:off x="6464273" y="546524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5B87A03-FCDE-0E4B-9E6D-EF450B961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5259" y="4807868"/>
            <a:ext cx="907072" cy="7435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3F3C833-249D-9C4C-9575-34EF0BB715DA}"/>
              </a:ext>
            </a:extLst>
          </p:cNvPr>
          <p:cNvSpPr txBox="1"/>
          <p:nvPr/>
        </p:nvSpPr>
        <p:spPr>
          <a:xfrm>
            <a:off x="3363610" y="54586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E1C895-4C61-3841-989C-FBA721138D80}"/>
              </a:ext>
            </a:extLst>
          </p:cNvPr>
          <p:cNvSpPr txBox="1"/>
          <p:nvPr/>
        </p:nvSpPr>
        <p:spPr>
          <a:xfrm>
            <a:off x="6509963" y="4691998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6.0.2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DB1B16-155F-BF4A-B0B8-5E4185B71EF9}"/>
              </a:ext>
            </a:extLst>
          </p:cNvPr>
          <p:cNvSpPr txBox="1"/>
          <p:nvPr/>
        </p:nvSpPr>
        <p:spPr>
          <a:xfrm>
            <a:off x="5747951" y="4696115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6.0.2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9AA6D4-2320-1F4A-BB53-E8D5BD0CB67E}"/>
              </a:ext>
            </a:extLst>
          </p:cNvPr>
          <p:cNvSpPr txBox="1"/>
          <p:nvPr/>
        </p:nvSpPr>
        <p:spPr>
          <a:xfrm>
            <a:off x="4981840" y="4696117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6.0.2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09AC28-1531-7D44-9BAA-274248D96477}"/>
              </a:ext>
            </a:extLst>
          </p:cNvPr>
          <p:cNvSpPr txBox="1"/>
          <p:nvPr/>
        </p:nvSpPr>
        <p:spPr>
          <a:xfrm>
            <a:off x="4195117" y="4687877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6.0.2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384564-D6DA-464D-8D63-DD71F986C4DF}"/>
              </a:ext>
            </a:extLst>
          </p:cNvPr>
          <p:cNvSpPr txBox="1"/>
          <p:nvPr/>
        </p:nvSpPr>
        <p:spPr>
          <a:xfrm>
            <a:off x="3247766" y="4679638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5.x version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91F551-798A-5B4E-AFC3-5D1561F42DAB}"/>
              </a:ext>
            </a:extLst>
          </p:cNvPr>
          <p:cNvSpPr txBox="1"/>
          <p:nvPr/>
        </p:nvSpPr>
        <p:spPr>
          <a:xfrm>
            <a:off x="6143374" y="4028849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Cluster in 5.x version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472AE1-A1C5-C042-8C41-51690C46796E}"/>
              </a:ext>
            </a:extLst>
          </p:cNvPr>
          <p:cNvGrpSpPr/>
          <p:nvPr/>
        </p:nvGrpSpPr>
        <p:grpSpPr>
          <a:xfrm>
            <a:off x="7179276" y="5540872"/>
            <a:ext cx="272444" cy="276999"/>
            <a:chOff x="8353168" y="4663540"/>
            <a:chExt cx="272444" cy="2769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7835F34-D98D-204B-A951-21EFCF999928}"/>
                </a:ext>
              </a:extLst>
            </p:cNvPr>
            <p:cNvSpPr/>
            <p:nvPr/>
          </p:nvSpPr>
          <p:spPr>
            <a:xfrm>
              <a:off x="8353168" y="4679639"/>
              <a:ext cx="251999" cy="2519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2CF6C7-11BF-6545-B893-C9DA0137936F}"/>
                </a:ext>
              </a:extLst>
            </p:cNvPr>
            <p:cNvSpPr txBox="1"/>
            <p:nvPr/>
          </p:nvSpPr>
          <p:spPr>
            <a:xfrm>
              <a:off x="8362398" y="46635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4D4180-8557-824B-8A07-3C775C99D77F}"/>
              </a:ext>
            </a:extLst>
          </p:cNvPr>
          <p:cNvSpPr txBox="1"/>
          <p:nvPr/>
        </p:nvSpPr>
        <p:spPr>
          <a:xfrm>
            <a:off x="7574693" y="5555235"/>
            <a:ext cx="14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Failover Index node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2DC537-2820-7C4C-B0F1-09E80DAE9A78}"/>
              </a:ext>
            </a:extLst>
          </p:cNvPr>
          <p:cNvGrpSpPr/>
          <p:nvPr/>
        </p:nvGrpSpPr>
        <p:grpSpPr>
          <a:xfrm>
            <a:off x="7183392" y="5198995"/>
            <a:ext cx="272444" cy="276999"/>
            <a:chOff x="8353168" y="4663540"/>
            <a:chExt cx="272444" cy="27699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35FAC5-E1AA-AE44-8375-536E5E6CEFCD}"/>
                </a:ext>
              </a:extLst>
            </p:cNvPr>
            <p:cNvSpPr/>
            <p:nvPr/>
          </p:nvSpPr>
          <p:spPr>
            <a:xfrm>
              <a:off x="8353168" y="4679639"/>
              <a:ext cx="251999" cy="2519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8FE1E4-8DFE-754B-8742-E5DED9850AF9}"/>
                </a:ext>
              </a:extLst>
            </p:cNvPr>
            <p:cNvSpPr txBox="1"/>
            <p:nvPr/>
          </p:nvSpPr>
          <p:spPr>
            <a:xfrm>
              <a:off x="8362398" y="46635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FEDF5D2-8A19-8E4B-AF2E-0BA8A5AD7831}"/>
              </a:ext>
            </a:extLst>
          </p:cNvPr>
          <p:cNvSpPr txBox="1"/>
          <p:nvPr/>
        </p:nvSpPr>
        <p:spPr>
          <a:xfrm>
            <a:off x="7578809" y="5213358"/>
            <a:ext cx="2309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Upgrade package to 6.0.2 version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A3C952-0FD3-0944-BDBF-1136111C4C97}"/>
              </a:ext>
            </a:extLst>
          </p:cNvPr>
          <p:cNvGrpSpPr/>
          <p:nvPr/>
        </p:nvGrpSpPr>
        <p:grpSpPr>
          <a:xfrm>
            <a:off x="7175152" y="4832406"/>
            <a:ext cx="272444" cy="276999"/>
            <a:chOff x="8353168" y="4663540"/>
            <a:chExt cx="272444" cy="276999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764809-D763-2249-B9AC-AF8B4555491E}"/>
                </a:ext>
              </a:extLst>
            </p:cNvPr>
            <p:cNvSpPr/>
            <p:nvPr/>
          </p:nvSpPr>
          <p:spPr>
            <a:xfrm>
              <a:off x="8353168" y="4679639"/>
              <a:ext cx="251999" cy="2519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4375C19-9931-024F-B2D9-EE9996856ADD}"/>
                </a:ext>
              </a:extLst>
            </p:cNvPr>
            <p:cNvSpPr txBox="1"/>
            <p:nvPr/>
          </p:nvSpPr>
          <p:spPr>
            <a:xfrm>
              <a:off x="8362398" y="46635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F816CEA-0F5D-A94A-B8B8-CCBFD4DAFD84}"/>
              </a:ext>
            </a:extLst>
          </p:cNvPr>
          <p:cNvSpPr txBox="1"/>
          <p:nvPr/>
        </p:nvSpPr>
        <p:spPr>
          <a:xfrm>
            <a:off x="7570569" y="4846769"/>
            <a:ext cx="1147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Node Recovery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3E59D35-E290-AE45-BCF3-CDA40F754CBE}"/>
              </a:ext>
            </a:extLst>
          </p:cNvPr>
          <p:cNvGrpSpPr/>
          <p:nvPr/>
        </p:nvGrpSpPr>
        <p:grpSpPr>
          <a:xfrm>
            <a:off x="2900693" y="5540865"/>
            <a:ext cx="263214" cy="276999"/>
            <a:chOff x="8350041" y="4663540"/>
            <a:chExt cx="263214" cy="27699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18AA54B-22A1-384D-B79E-AE878B79875A}"/>
                </a:ext>
              </a:extLst>
            </p:cNvPr>
            <p:cNvSpPr/>
            <p:nvPr/>
          </p:nvSpPr>
          <p:spPr>
            <a:xfrm>
              <a:off x="8353168" y="4679639"/>
              <a:ext cx="251999" cy="251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10BD648-CF3E-6E4D-B8F3-663C5F5AB14B}"/>
                </a:ext>
              </a:extLst>
            </p:cNvPr>
            <p:cNvSpPr txBox="1"/>
            <p:nvPr/>
          </p:nvSpPr>
          <p:spPr>
            <a:xfrm>
              <a:off x="8350041" y="46635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939A51D-39AD-0D40-A721-60E07CF58077}"/>
              </a:ext>
            </a:extLst>
          </p:cNvPr>
          <p:cNvSpPr txBox="1"/>
          <p:nvPr/>
        </p:nvSpPr>
        <p:spPr>
          <a:xfrm>
            <a:off x="642526" y="5555228"/>
            <a:ext cx="2225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Repeat steps 1-3 into each node</a:t>
            </a:r>
          </a:p>
        </p:txBody>
      </p:sp>
    </p:spTree>
    <p:extLst>
      <p:ext uri="{BB962C8B-B14F-4D97-AF65-F5344CB8AC3E}">
        <p14:creationId xmlns:p14="http://schemas.microsoft.com/office/powerpoint/2010/main" val="180901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E411-7B37-DB4F-9CCC-46FFFBA9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98EBEF-E84F-474C-AB81-A0D67A7AA779}"/>
              </a:ext>
            </a:extLst>
          </p:cNvPr>
          <p:cNvSpPr/>
          <p:nvPr/>
        </p:nvSpPr>
        <p:spPr>
          <a:xfrm>
            <a:off x="2780277" y="4261562"/>
            <a:ext cx="4835810" cy="22349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1507C-B98E-154B-9156-96F62341046A}"/>
              </a:ext>
            </a:extLst>
          </p:cNvPr>
          <p:cNvSpPr txBox="1"/>
          <p:nvPr/>
        </p:nvSpPr>
        <p:spPr>
          <a:xfrm>
            <a:off x="6257624" y="437521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Replica = 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7A06B-D60E-8B40-B332-6DE20C7CE41E}"/>
              </a:ext>
            </a:extLst>
          </p:cNvPr>
          <p:cNvSpPr/>
          <p:nvPr/>
        </p:nvSpPr>
        <p:spPr>
          <a:xfrm>
            <a:off x="3061299" y="4622238"/>
            <a:ext cx="4256508" cy="15127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A699018-098F-9348-A4A1-740D784CC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6954" y="4814492"/>
            <a:ext cx="907072" cy="74357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42FA98F-B2A8-1E4C-AAF7-1D40B1B8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648" y="4824015"/>
            <a:ext cx="907072" cy="74357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DE0CC89-3786-CF4D-B001-793D854E7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4345" y="4819251"/>
            <a:ext cx="907072" cy="7435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90B9A18-35F6-DB45-A9D2-C0329272E2C3}"/>
              </a:ext>
            </a:extLst>
          </p:cNvPr>
          <p:cNvSpPr txBox="1"/>
          <p:nvPr/>
        </p:nvSpPr>
        <p:spPr>
          <a:xfrm>
            <a:off x="4965023" y="546524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75876A-FF3C-3B4F-B9DC-778B814BD1F8}"/>
              </a:ext>
            </a:extLst>
          </p:cNvPr>
          <p:cNvSpPr txBox="1"/>
          <p:nvPr/>
        </p:nvSpPr>
        <p:spPr>
          <a:xfrm>
            <a:off x="4175305" y="546523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499B07A-2B6E-5445-9D2B-2903C6BEB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576" y="4824017"/>
            <a:ext cx="907072" cy="7435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AA4A62C-6D9A-B94A-A078-4288F568A9D5}"/>
              </a:ext>
            </a:extLst>
          </p:cNvPr>
          <p:cNvSpPr txBox="1"/>
          <p:nvPr/>
        </p:nvSpPr>
        <p:spPr>
          <a:xfrm>
            <a:off x="5691771" y="5465245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0793A-9A4B-9348-940E-E9F6AD6A63FD}"/>
              </a:ext>
            </a:extLst>
          </p:cNvPr>
          <p:cNvSpPr txBox="1"/>
          <p:nvPr/>
        </p:nvSpPr>
        <p:spPr>
          <a:xfrm>
            <a:off x="6464273" y="546524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5B87A03-FCDE-0E4B-9E6D-EF450B961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5259" y="4807868"/>
            <a:ext cx="907072" cy="7435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3F3C833-249D-9C4C-9575-34EF0BB715DA}"/>
              </a:ext>
            </a:extLst>
          </p:cNvPr>
          <p:cNvSpPr txBox="1"/>
          <p:nvPr/>
        </p:nvSpPr>
        <p:spPr>
          <a:xfrm>
            <a:off x="3363610" y="54586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E1C895-4C61-3841-989C-FBA721138D80}"/>
              </a:ext>
            </a:extLst>
          </p:cNvPr>
          <p:cNvSpPr txBox="1"/>
          <p:nvPr/>
        </p:nvSpPr>
        <p:spPr>
          <a:xfrm>
            <a:off x="6509963" y="4691998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6.0.2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DB1B16-155F-BF4A-B0B8-5E4185B71EF9}"/>
              </a:ext>
            </a:extLst>
          </p:cNvPr>
          <p:cNvSpPr txBox="1"/>
          <p:nvPr/>
        </p:nvSpPr>
        <p:spPr>
          <a:xfrm>
            <a:off x="5747951" y="4696115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6.0.2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9AA6D4-2320-1F4A-BB53-E8D5BD0CB67E}"/>
              </a:ext>
            </a:extLst>
          </p:cNvPr>
          <p:cNvSpPr txBox="1"/>
          <p:nvPr/>
        </p:nvSpPr>
        <p:spPr>
          <a:xfrm>
            <a:off x="4981840" y="4696117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6.0.2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09AC28-1531-7D44-9BAA-274248D96477}"/>
              </a:ext>
            </a:extLst>
          </p:cNvPr>
          <p:cNvSpPr txBox="1"/>
          <p:nvPr/>
        </p:nvSpPr>
        <p:spPr>
          <a:xfrm>
            <a:off x="4195117" y="4687877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6.0.2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384564-D6DA-464D-8D63-DD71F986C4DF}"/>
              </a:ext>
            </a:extLst>
          </p:cNvPr>
          <p:cNvSpPr txBox="1"/>
          <p:nvPr/>
        </p:nvSpPr>
        <p:spPr>
          <a:xfrm>
            <a:off x="3383692" y="4679638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6.0.2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91F551-798A-5B4E-AFC3-5D1561F42DAB}"/>
              </a:ext>
            </a:extLst>
          </p:cNvPr>
          <p:cNvSpPr txBox="1"/>
          <p:nvPr/>
        </p:nvSpPr>
        <p:spPr>
          <a:xfrm>
            <a:off x="6143374" y="4028849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Cluster in 6.0.2 version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32D0B2-985B-E148-A103-C57960F9F570}"/>
              </a:ext>
            </a:extLst>
          </p:cNvPr>
          <p:cNvGrpSpPr/>
          <p:nvPr/>
        </p:nvGrpSpPr>
        <p:grpSpPr>
          <a:xfrm>
            <a:off x="7200857" y="5145447"/>
            <a:ext cx="263214" cy="276999"/>
            <a:chOff x="8350041" y="4663540"/>
            <a:chExt cx="263214" cy="27699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5A8B-6DB3-8747-9BE3-8B0601BB46A4}"/>
                </a:ext>
              </a:extLst>
            </p:cNvPr>
            <p:cNvSpPr/>
            <p:nvPr/>
          </p:nvSpPr>
          <p:spPr>
            <a:xfrm>
              <a:off x="8353168" y="4679639"/>
              <a:ext cx="251999" cy="251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0225F94-E39C-B744-AA2E-57848E6FF9D5}"/>
                </a:ext>
              </a:extLst>
            </p:cNvPr>
            <p:cNvSpPr txBox="1"/>
            <p:nvPr/>
          </p:nvSpPr>
          <p:spPr>
            <a:xfrm>
              <a:off x="8350041" y="466354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214BB18-5CC8-1C4E-9734-4F43238A1EF5}"/>
              </a:ext>
            </a:extLst>
          </p:cNvPr>
          <p:cNvSpPr txBox="1"/>
          <p:nvPr/>
        </p:nvSpPr>
        <p:spPr>
          <a:xfrm>
            <a:off x="7587044" y="5159810"/>
            <a:ext cx="1464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Add analytics nodes</a:t>
            </a:r>
          </a:p>
        </p:txBody>
      </p:sp>
    </p:spTree>
    <p:extLst>
      <p:ext uri="{BB962C8B-B14F-4D97-AF65-F5344CB8AC3E}">
        <p14:creationId xmlns:p14="http://schemas.microsoft.com/office/powerpoint/2010/main" val="24022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E411-7B37-DB4F-9CCC-46FFFBA9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98EBEF-E84F-474C-AB81-A0D67A7AA779}"/>
              </a:ext>
            </a:extLst>
          </p:cNvPr>
          <p:cNvSpPr/>
          <p:nvPr/>
        </p:nvSpPr>
        <p:spPr>
          <a:xfrm>
            <a:off x="2780277" y="4261562"/>
            <a:ext cx="6351366" cy="22349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1507C-B98E-154B-9156-96F62341046A}"/>
              </a:ext>
            </a:extLst>
          </p:cNvPr>
          <p:cNvSpPr txBox="1"/>
          <p:nvPr/>
        </p:nvSpPr>
        <p:spPr>
          <a:xfrm>
            <a:off x="6257624" y="437521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Replica = 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7A06B-D60E-8B40-B332-6DE20C7CE41E}"/>
              </a:ext>
            </a:extLst>
          </p:cNvPr>
          <p:cNvSpPr/>
          <p:nvPr/>
        </p:nvSpPr>
        <p:spPr>
          <a:xfrm>
            <a:off x="3061298" y="4622238"/>
            <a:ext cx="5761426" cy="15127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A699018-098F-9348-A4A1-740D784CC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6954" y="4814492"/>
            <a:ext cx="907072" cy="74357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42FA98F-B2A8-1E4C-AAF7-1D40B1B8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648" y="4824015"/>
            <a:ext cx="907072" cy="74357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DE0CC89-3786-CF4D-B001-793D854E7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4345" y="4819251"/>
            <a:ext cx="907072" cy="7435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90B9A18-35F6-DB45-A9D2-C0329272E2C3}"/>
              </a:ext>
            </a:extLst>
          </p:cNvPr>
          <p:cNvSpPr txBox="1"/>
          <p:nvPr/>
        </p:nvSpPr>
        <p:spPr>
          <a:xfrm>
            <a:off x="4965023" y="546524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75876A-FF3C-3B4F-B9DC-778B814BD1F8}"/>
              </a:ext>
            </a:extLst>
          </p:cNvPr>
          <p:cNvSpPr txBox="1"/>
          <p:nvPr/>
        </p:nvSpPr>
        <p:spPr>
          <a:xfrm>
            <a:off x="4175305" y="546523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499B07A-2B6E-5445-9D2B-2903C6BEB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576" y="4824017"/>
            <a:ext cx="907072" cy="7435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AA4A62C-6D9A-B94A-A078-4288F568A9D5}"/>
              </a:ext>
            </a:extLst>
          </p:cNvPr>
          <p:cNvSpPr txBox="1"/>
          <p:nvPr/>
        </p:nvSpPr>
        <p:spPr>
          <a:xfrm>
            <a:off x="5691771" y="5465245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0793A-9A4B-9348-940E-E9F6AD6A63FD}"/>
              </a:ext>
            </a:extLst>
          </p:cNvPr>
          <p:cNvSpPr txBox="1"/>
          <p:nvPr/>
        </p:nvSpPr>
        <p:spPr>
          <a:xfrm>
            <a:off x="6464273" y="546524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5B87A03-FCDE-0E4B-9E6D-EF450B961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5259" y="4807868"/>
            <a:ext cx="907072" cy="7435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3F3C833-249D-9C4C-9575-34EF0BB715DA}"/>
              </a:ext>
            </a:extLst>
          </p:cNvPr>
          <p:cNvSpPr txBox="1"/>
          <p:nvPr/>
        </p:nvSpPr>
        <p:spPr>
          <a:xfrm>
            <a:off x="3363610" y="54586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91F551-798A-5B4E-AFC3-5D1561F42DAB}"/>
              </a:ext>
            </a:extLst>
          </p:cNvPr>
          <p:cNvSpPr txBox="1"/>
          <p:nvPr/>
        </p:nvSpPr>
        <p:spPr>
          <a:xfrm>
            <a:off x="6143374" y="4028849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Cluster in 6.0.2 version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220218-0B66-5646-82C7-9787740FEB2F}"/>
              </a:ext>
            </a:extLst>
          </p:cNvPr>
          <p:cNvSpPr txBox="1"/>
          <p:nvPr/>
        </p:nvSpPr>
        <p:spPr>
          <a:xfrm>
            <a:off x="7793982" y="4379331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Replica = 1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B975F0D-2B60-E947-8A30-20A6FA03C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0703" y="4823368"/>
            <a:ext cx="907072" cy="74357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67F601A0-5F58-234C-BCE4-BC2D59498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7934" y="4828134"/>
            <a:ext cx="907072" cy="74357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0E1BB1D-20B9-2245-911A-25C41F4CE530}"/>
              </a:ext>
            </a:extLst>
          </p:cNvPr>
          <p:cNvSpPr txBox="1"/>
          <p:nvPr/>
        </p:nvSpPr>
        <p:spPr>
          <a:xfrm>
            <a:off x="7141568" y="5469362"/>
            <a:ext cx="716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Analytics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BCCBF9-AC76-E644-8E0D-1DE90A195222}"/>
              </a:ext>
            </a:extLst>
          </p:cNvPr>
          <p:cNvSpPr txBox="1"/>
          <p:nvPr/>
        </p:nvSpPr>
        <p:spPr>
          <a:xfrm>
            <a:off x="7914070" y="5469360"/>
            <a:ext cx="716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336661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E411-7B37-DB4F-9CCC-46FFFBA9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22FA85A-DB01-224A-8F77-5ED163B7B55C}"/>
              </a:ext>
            </a:extLst>
          </p:cNvPr>
          <p:cNvSpPr/>
          <p:nvPr/>
        </p:nvSpPr>
        <p:spPr>
          <a:xfrm>
            <a:off x="5495410" y="4266207"/>
            <a:ext cx="6428860" cy="22349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98EBEF-E84F-474C-AB81-A0D67A7AA779}"/>
              </a:ext>
            </a:extLst>
          </p:cNvPr>
          <p:cNvSpPr/>
          <p:nvPr/>
        </p:nvSpPr>
        <p:spPr>
          <a:xfrm>
            <a:off x="86497" y="4261562"/>
            <a:ext cx="4835810" cy="22349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1507C-B98E-154B-9156-96F62341046A}"/>
              </a:ext>
            </a:extLst>
          </p:cNvPr>
          <p:cNvSpPr txBox="1"/>
          <p:nvPr/>
        </p:nvSpPr>
        <p:spPr>
          <a:xfrm>
            <a:off x="3563844" y="437521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Replica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7192A-1C6D-9D47-88B3-FFDBDFCF1A6F}"/>
              </a:ext>
            </a:extLst>
          </p:cNvPr>
          <p:cNvSpPr txBox="1"/>
          <p:nvPr/>
        </p:nvSpPr>
        <p:spPr>
          <a:xfrm>
            <a:off x="5910924" y="439168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Replica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1F38D-23A5-6F49-B110-4D38E4DC6E86}"/>
              </a:ext>
            </a:extLst>
          </p:cNvPr>
          <p:cNvSpPr txBox="1"/>
          <p:nvPr/>
        </p:nvSpPr>
        <p:spPr>
          <a:xfrm>
            <a:off x="5884605" y="4028851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New cluster upgraded to 6.0.2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FB0B1-3D43-3948-AF38-143E0ED6E2C8}"/>
              </a:ext>
            </a:extLst>
          </p:cNvPr>
          <p:cNvSpPr txBox="1"/>
          <p:nvPr/>
        </p:nvSpPr>
        <p:spPr>
          <a:xfrm>
            <a:off x="3861490" y="4020612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Old Cluster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0A2EAB-B180-B043-9E4A-6570DBC4FCEB}"/>
              </a:ext>
            </a:extLst>
          </p:cNvPr>
          <p:cNvCxnSpPr>
            <a:cxnSpLocks/>
          </p:cNvCxnSpPr>
          <p:nvPr/>
        </p:nvCxnSpPr>
        <p:spPr>
          <a:xfrm>
            <a:off x="4924194" y="4164776"/>
            <a:ext cx="571216" cy="0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  <a:alpha val="30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6BD5524-9A4E-CE40-8464-A21CB62C28B0}"/>
              </a:ext>
            </a:extLst>
          </p:cNvPr>
          <p:cNvSpPr/>
          <p:nvPr/>
        </p:nvSpPr>
        <p:spPr>
          <a:xfrm>
            <a:off x="5780501" y="4634592"/>
            <a:ext cx="5859564" cy="15127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FEEB878-9ED7-B549-AA19-9DC4C4D0F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6156" y="4826846"/>
            <a:ext cx="907072" cy="74357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75E6CF4-F719-1140-8CD6-DA3A493B0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9850" y="4836369"/>
            <a:ext cx="907072" cy="74357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505C8A7-D4A0-374E-8C89-654716E9E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3547" y="4831605"/>
            <a:ext cx="907072" cy="7435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7A156E-32BD-C540-ADF8-7D494439F466}"/>
              </a:ext>
            </a:extLst>
          </p:cNvPr>
          <p:cNvSpPr txBox="1"/>
          <p:nvPr/>
        </p:nvSpPr>
        <p:spPr>
          <a:xfrm>
            <a:off x="7684225" y="547759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958988-BA95-5C4F-990A-7C58FF352DEC}"/>
              </a:ext>
            </a:extLst>
          </p:cNvPr>
          <p:cNvSpPr txBox="1"/>
          <p:nvPr/>
        </p:nvSpPr>
        <p:spPr>
          <a:xfrm>
            <a:off x="6894507" y="5477593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F8375B1-7AD5-3849-8AB7-AF4FE83C4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0778" y="4836371"/>
            <a:ext cx="907072" cy="74357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CEE7F92-1715-2C44-A931-917369A98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4475" y="4831607"/>
            <a:ext cx="907072" cy="7435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69D1437-0DEB-7F4D-9D2B-EC2D4634A1EC}"/>
              </a:ext>
            </a:extLst>
          </p:cNvPr>
          <p:cNvSpPr txBox="1"/>
          <p:nvPr/>
        </p:nvSpPr>
        <p:spPr>
          <a:xfrm>
            <a:off x="9858920" y="5477599"/>
            <a:ext cx="716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Analytics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0BB0C-FCC4-C54F-A347-88F1BDBFC3B8}"/>
              </a:ext>
            </a:extLst>
          </p:cNvPr>
          <p:cNvSpPr txBox="1"/>
          <p:nvPr/>
        </p:nvSpPr>
        <p:spPr>
          <a:xfrm>
            <a:off x="9183475" y="5477597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79CFD0B5-4D70-BA4A-99F4-62A8B04C9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4461" y="4820222"/>
            <a:ext cx="907072" cy="7435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EA7D717-82F0-7242-B528-290C9466165B}"/>
              </a:ext>
            </a:extLst>
          </p:cNvPr>
          <p:cNvSpPr txBox="1"/>
          <p:nvPr/>
        </p:nvSpPr>
        <p:spPr>
          <a:xfrm>
            <a:off x="6082812" y="547096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7A06B-D60E-8B40-B332-6DE20C7CE41E}"/>
              </a:ext>
            </a:extLst>
          </p:cNvPr>
          <p:cNvSpPr/>
          <p:nvPr/>
        </p:nvSpPr>
        <p:spPr>
          <a:xfrm>
            <a:off x="367519" y="4622238"/>
            <a:ext cx="4256508" cy="15127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A699018-098F-9348-A4A1-740D784CC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3174" y="4814492"/>
            <a:ext cx="907072" cy="74357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42FA98F-B2A8-1E4C-AAF7-1D40B1B83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6868" y="4824015"/>
            <a:ext cx="907072" cy="74357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DE0CC89-3786-CF4D-B001-793D854E7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0565" y="4819251"/>
            <a:ext cx="907072" cy="7435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90B9A18-35F6-DB45-A9D2-C0329272E2C3}"/>
              </a:ext>
            </a:extLst>
          </p:cNvPr>
          <p:cNvSpPr txBox="1"/>
          <p:nvPr/>
        </p:nvSpPr>
        <p:spPr>
          <a:xfrm>
            <a:off x="2271243" y="546524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75876A-FF3C-3B4F-B9DC-778B814BD1F8}"/>
              </a:ext>
            </a:extLst>
          </p:cNvPr>
          <p:cNvSpPr txBox="1"/>
          <p:nvPr/>
        </p:nvSpPr>
        <p:spPr>
          <a:xfrm>
            <a:off x="1481525" y="546523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499B07A-2B6E-5445-9D2B-2903C6BEB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7796" y="4824017"/>
            <a:ext cx="907072" cy="7435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AA4A62C-6D9A-B94A-A078-4288F568A9D5}"/>
              </a:ext>
            </a:extLst>
          </p:cNvPr>
          <p:cNvSpPr txBox="1"/>
          <p:nvPr/>
        </p:nvSpPr>
        <p:spPr>
          <a:xfrm>
            <a:off x="2997991" y="5465245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0793A-9A4B-9348-940E-E9F6AD6A63FD}"/>
              </a:ext>
            </a:extLst>
          </p:cNvPr>
          <p:cNvSpPr txBox="1"/>
          <p:nvPr/>
        </p:nvSpPr>
        <p:spPr>
          <a:xfrm>
            <a:off x="3770493" y="5465243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5B87A03-FCDE-0E4B-9E6D-EF450B961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479" y="4807868"/>
            <a:ext cx="907072" cy="7435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3F3C833-249D-9C4C-9575-34EF0BB715DA}"/>
              </a:ext>
            </a:extLst>
          </p:cNvPr>
          <p:cNvSpPr txBox="1"/>
          <p:nvPr/>
        </p:nvSpPr>
        <p:spPr>
          <a:xfrm>
            <a:off x="669830" y="545861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60E1E-5E31-E74B-94CA-C9609BAD25C0}"/>
              </a:ext>
            </a:extLst>
          </p:cNvPr>
          <p:cNvSpPr txBox="1"/>
          <p:nvPr/>
        </p:nvSpPr>
        <p:spPr>
          <a:xfrm>
            <a:off x="8417354" y="5481717"/>
            <a:ext cx="5437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Index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Query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44213015-EED0-5440-B2E8-F1FA072E2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8855" y="4835725"/>
            <a:ext cx="907072" cy="74357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1CCD987-43F6-654E-B42C-DC32574972F5}"/>
              </a:ext>
            </a:extLst>
          </p:cNvPr>
          <p:cNvSpPr txBox="1"/>
          <p:nvPr/>
        </p:nvSpPr>
        <p:spPr>
          <a:xfrm>
            <a:off x="10703300" y="5481717"/>
            <a:ext cx="716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Analytics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2DF65CC4-8484-3441-8F84-20E33080D8C4}"/>
              </a:ext>
            </a:extLst>
          </p:cNvPr>
          <p:cNvSpPr/>
          <p:nvPr/>
        </p:nvSpPr>
        <p:spPr>
          <a:xfrm>
            <a:off x="4757355" y="5189845"/>
            <a:ext cx="973237" cy="33981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C7917-FCC0-4948-AE42-B7A3ABEDC90A}"/>
              </a:ext>
            </a:extLst>
          </p:cNvPr>
          <p:cNvSpPr txBox="1"/>
          <p:nvPr/>
        </p:nvSpPr>
        <p:spPr>
          <a:xfrm>
            <a:off x="4956238" y="523283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XDCR</a:t>
            </a:r>
          </a:p>
        </p:txBody>
      </p:sp>
    </p:spTree>
    <p:extLst>
      <p:ext uri="{BB962C8B-B14F-4D97-AF65-F5344CB8AC3E}">
        <p14:creationId xmlns:p14="http://schemas.microsoft.com/office/powerpoint/2010/main" val="377169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286</Words>
  <Application>Microsoft Macintosh PowerPoint</Application>
  <PresentationFormat>Widescreen</PresentationFormat>
  <Paragraphs>144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Molina Gonzalez</dc:creator>
  <cp:lastModifiedBy>Jose Molina Gonzalez</cp:lastModifiedBy>
  <cp:revision>8</cp:revision>
  <dcterms:created xsi:type="dcterms:W3CDTF">2019-06-23T12:10:13Z</dcterms:created>
  <dcterms:modified xsi:type="dcterms:W3CDTF">2019-06-24T01:44:49Z</dcterms:modified>
</cp:coreProperties>
</file>