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2" r:id="rId4"/>
    <p:sldId id="260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015C-E21B-4956-B9A2-5F50831D0FD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B15616-87D3-43AB-AA4B-01002B56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015C-E21B-4956-B9A2-5F50831D0FD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5616-87D3-43AB-AA4B-01002B56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015C-E21B-4956-B9A2-5F50831D0FD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5616-87D3-43AB-AA4B-01002B56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015C-E21B-4956-B9A2-5F50831D0FD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5616-87D3-43AB-AA4B-01002B56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015C-E21B-4956-B9A2-5F50831D0FD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15616-87D3-43AB-AA4B-01002B56F6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015C-E21B-4956-B9A2-5F50831D0FD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5616-87D3-43AB-AA4B-01002B56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015C-E21B-4956-B9A2-5F50831D0FD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5616-87D3-43AB-AA4B-01002B56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015C-E21B-4956-B9A2-5F50831D0FD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5616-87D3-43AB-AA4B-01002B56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015C-E21B-4956-B9A2-5F50831D0FD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5616-87D3-43AB-AA4B-01002B56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015C-E21B-4956-B9A2-5F50831D0FD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5616-87D3-43AB-AA4B-01002B56F6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015C-E21B-4956-B9A2-5F50831D0FD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B15616-87D3-43AB-AA4B-01002B56F6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812015C-E21B-4956-B9A2-5F50831D0FD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BB15616-87D3-43AB-AA4B-01002B56F6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772400" cy="3429000"/>
          </a:xfrm>
        </p:spPr>
        <p:txBody>
          <a:bodyPr>
            <a:normAutofit/>
          </a:bodyPr>
          <a:lstStyle/>
          <a:p>
            <a:r>
              <a:rPr lang="en-US" sz="4800" spc="-60" dirty="0">
                <a:solidFill>
                  <a:schemeClr val="tx2"/>
                </a:solidFill>
              </a:rPr>
              <a:t>Analysis of </a:t>
            </a:r>
            <a:br>
              <a:rPr lang="en-US" sz="4800" spc="-60" dirty="0">
                <a:solidFill>
                  <a:schemeClr val="tx2"/>
                </a:solidFill>
              </a:rPr>
            </a:br>
            <a:r>
              <a:rPr lang="en-US" sz="4800" spc="-60" dirty="0">
                <a:solidFill>
                  <a:schemeClr val="tx2"/>
                </a:solidFill>
              </a:rPr>
              <a:t>Crypto currency Daily Market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629167"/>
            <a:ext cx="31425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Presented by:</a:t>
            </a:r>
          </a:p>
          <a:p>
            <a:r>
              <a:rPr lang="en-US" sz="2800" dirty="0" err="1" smtClean="0"/>
              <a:t>Kiran</a:t>
            </a:r>
            <a:r>
              <a:rPr lang="en-US" sz="2800" dirty="0" smtClean="0"/>
              <a:t> </a:t>
            </a:r>
            <a:r>
              <a:rPr lang="en-US" sz="2800" dirty="0" err="1" smtClean="0"/>
              <a:t>Khaniya</a:t>
            </a:r>
            <a:endParaRPr lang="en-US" sz="2800" dirty="0" smtClean="0"/>
          </a:p>
          <a:p>
            <a:r>
              <a:rPr lang="en-US" sz="2800" dirty="0" err="1" smtClean="0"/>
              <a:t>Yerbol</a:t>
            </a:r>
            <a:r>
              <a:rPr lang="en-US" sz="2800" dirty="0" smtClean="0"/>
              <a:t> </a:t>
            </a:r>
            <a:r>
              <a:rPr lang="en-US" sz="2800" dirty="0" err="1" smtClean="0"/>
              <a:t>Panaberdiyev</a:t>
            </a:r>
            <a:endParaRPr lang="en-US" sz="2800" dirty="0"/>
          </a:p>
          <a:p>
            <a:r>
              <a:rPr lang="en-US" sz="2800" dirty="0" smtClean="0"/>
              <a:t>5/22/2018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82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graph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8991600" cy="5410200"/>
          </a:xfrm>
        </p:spPr>
      </p:pic>
    </p:spTree>
    <p:extLst>
      <p:ext uri="{BB962C8B-B14F-4D97-AF65-F5344CB8AC3E}">
        <p14:creationId xmlns:p14="http://schemas.microsoft.com/office/powerpoint/2010/main" val="32166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graph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47800"/>
            <a:ext cx="8991600" cy="5410200"/>
          </a:xfrm>
        </p:spPr>
      </p:pic>
    </p:spTree>
    <p:extLst>
      <p:ext uri="{BB962C8B-B14F-4D97-AF65-F5344CB8AC3E}">
        <p14:creationId xmlns:p14="http://schemas.microsoft.com/office/powerpoint/2010/main" val="16501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667000"/>
            <a:ext cx="46121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Thank you!!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054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1371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Overview: Project 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6482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project to perform </a:t>
            </a:r>
            <a:r>
              <a:rPr lang="en-US" dirty="0" err="1" smtClean="0"/>
              <a:t>realtime</a:t>
            </a:r>
            <a:r>
              <a:rPr lang="en-US" dirty="0" smtClean="0"/>
              <a:t> data analysis </a:t>
            </a:r>
            <a:br>
              <a:rPr lang="en-US" dirty="0" smtClean="0"/>
            </a:br>
            <a:r>
              <a:rPr lang="en-US" dirty="0" smtClean="0"/>
              <a:t>using  information from XRP </a:t>
            </a:r>
            <a:r>
              <a:rPr lang="en-US" dirty="0" err="1" smtClean="0"/>
              <a:t>cryptocurrency</a:t>
            </a:r>
            <a:r>
              <a:rPr lang="en-US" dirty="0" smtClean="0"/>
              <a:t> API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Ripple </a:t>
            </a:r>
            <a:r>
              <a:rPr lang="en-US" dirty="0"/>
              <a:t>connects banks, payment providers, digital asset exchanges and corporates via </a:t>
            </a:r>
            <a:r>
              <a:rPr lang="en-US" dirty="0" err="1"/>
              <a:t>RippleNet</a:t>
            </a:r>
            <a:r>
              <a:rPr lang="en-US" dirty="0"/>
              <a:t> to provide one frictionless experience to send money globally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Sample data schema: </a:t>
            </a:r>
          </a:p>
          <a:p>
            <a:pPr marL="914400" lvl="2" indent="0">
              <a:buNone/>
            </a:pPr>
            <a:r>
              <a:rPr lang="en-US" dirty="0" smtClean="0"/>
              <a:t>currency</a:t>
            </a:r>
            <a:r>
              <a:rPr lang="en-US" b="0" dirty="0" smtClean="0"/>
              <a:t>, </a:t>
            </a:r>
            <a:br>
              <a:rPr lang="en-US" b="0" dirty="0" smtClean="0"/>
            </a:br>
            <a:r>
              <a:rPr lang="en-US" b="0" dirty="0" smtClean="0"/>
              <a:t>amount, </a:t>
            </a:r>
            <a:br>
              <a:rPr lang="en-US" b="0" dirty="0" smtClean="0"/>
            </a:br>
            <a:r>
              <a:rPr lang="en-US" b="0" dirty="0" smtClean="0"/>
              <a:t>date time, </a:t>
            </a:r>
            <a:br>
              <a:rPr lang="en-US" b="0" dirty="0" smtClean="0"/>
            </a:br>
            <a:r>
              <a:rPr lang="en-US" b="0" dirty="0" smtClean="0"/>
              <a:t>transaction hash</a:t>
            </a:r>
          </a:p>
          <a:p>
            <a:endParaRPr lang="en-US" dirty="0"/>
          </a:p>
        </p:txBody>
      </p:sp>
      <p:pic>
        <p:nvPicPr>
          <p:cNvPr id="1026" name="Picture 2" descr="C:\Users\kiran\Pictures\cryptocurrency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05200"/>
            <a:ext cx="3429000" cy="24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5791200" cy="91471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Work Flow</a:t>
            </a:r>
            <a:endParaRPr lang="en-US" sz="4800" dirty="0"/>
          </a:p>
        </p:txBody>
      </p:sp>
      <p:pic>
        <p:nvPicPr>
          <p:cNvPr id="2051" name="Picture 3" descr="C:\Users\kiran\Pictures\My First Board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60638" y="-11455400"/>
            <a:ext cx="13996035" cy="93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kiran\Pictures\My First Board (6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779136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1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1371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Overview: Project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6482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project to perform data analysis </a:t>
            </a:r>
            <a:br>
              <a:rPr lang="en-US" dirty="0" smtClean="0"/>
            </a:br>
            <a:r>
              <a:rPr lang="en-US" dirty="0" smtClean="0"/>
              <a:t>using crypto currency market data from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Data from 2013-2018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1587 </a:t>
            </a:r>
            <a:r>
              <a:rPr lang="en-US" dirty="0" err="1" smtClean="0"/>
              <a:t>cryptocurrencies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40MB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Data schema: </a:t>
            </a:r>
          </a:p>
          <a:p>
            <a:pPr marL="914400" lvl="2" indent="0">
              <a:buNone/>
            </a:pPr>
            <a:r>
              <a:rPr lang="en-US" b="0" dirty="0" smtClean="0"/>
              <a:t>name, </a:t>
            </a:r>
            <a:br>
              <a:rPr lang="en-US" b="0" dirty="0" smtClean="0"/>
            </a:br>
            <a:r>
              <a:rPr lang="en-US" b="0" dirty="0" smtClean="0"/>
              <a:t>rank, </a:t>
            </a:r>
            <a:br>
              <a:rPr lang="en-US" b="0" dirty="0" smtClean="0"/>
            </a:br>
            <a:r>
              <a:rPr lang="en-US" b="0" dirty="0" smtClean="0"/>
              <a:t>$ value at open, </a:t>
            </a:r>
            <a:br>
              <a:rPr lang="en-US" b="0" dirty="0" smtClean="0"/>
            </a:br>
            <a:r>
              <a:rPr lang="en-US" b="0" dirty="0" smtClean="0"/>
              <a:t>highest $ value during the day </a:t>
            </a:r>
            <a:br>
              <a:rPr lang="en-US" b="0" dirty="0" smtClean="0"/>
            </a:br>
            <a:r>
              <a:rPr lang="en-US" b="0" dirty="0" smtClean="0"/>
              <a:t>lowest $ value, </a:t>
            </a:r>
            <a:br>
              <a:rPr lang="en-US" b="0" dirty="0" smtClean="0"/>
            </a:br>
            <a:r>
              <a:rPr lang="en-US" b="0" dirty="0" smtClean="0"/>
              <a:t>$ value at closing the day, </a:t>
            </a:r>
            <a:br>
              <a:rPr lang="en-US" b="0" dirty="0" smtClean="0"/>
            </a:br>
            <a:r>
              <a:rPr lang="en-US" b="0" dirty="0" smtClean="0"/>
              <a:t>market value.</a:t>
            </a:r>
          </a:p>
          <a:p>
            <a:endParaRPr lang="en-US" dirty="0"/>
          </a:p>
        </p:txBody>
      </p:sp>
      <p:pic>
        <p:nvPicPr>
          <p:cNvPr id="1026" name="Picture 2" descr="C:\Users\kiran\Pictures\cryptocurrency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90800"/>
            <a:ext cx="3429000" cy="24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7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9159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72597" y="2438400"/>
            <a:ext cx="24513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</a:rPr>
              <a:t>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1600"/>
            <a:ext cx="8991599" cy="5486400"/>
          </a:xfrm>
        </p:spPr>
      </p:pic>
    </p:spTree>
    <p:extLst>
      <p:ext uri="{BB962C8B-B14F-4D97-AF65-F5344CB8AC3E}">
        <p14:creationId xmlns:p14="http://schemas.microsoft.com/office/powerpoint/2010/main" val="16825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graph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91599" cy="5486400"/>
          </a:xfrm>
        </p:spPr>
      </p:pic>
    </p:spTree>
    <p:extLst>
      <p:ext uri="{BB962C8B-B14F-4D97-AF65-F5344CB8AC3E}">
        <p14:creationId xmlns:p14="http://schemas.microsoft.com/office/powerpoint/2010/main" val="6981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graph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91600" cy="5486400"/>
          </a:xfrm>
        </p:spPr>
      </p:pic>
    </p:spTree>
    <p:extLst>
      <p:ext uri="{BB962C8B-B14F-4D97-AF65-F5344CB8AC3E}">
        <p14:creationId xmlns:p14="http://schemas.microsoft.com/office/powerpoint/2010/main" val="29495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469</TotalTime>
  <Words>49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Analysis of  Crypto currency Daily Market Data</vt:lpstr>
      <vt:lpstr>Overview: Project 1</vt:lpstr>
      <vt:lpstr>Work Flow</vt:lpstr>
      <vt:lpstr>Overview: Project 2</vt:lpstr>
      <vt:lpstr>Work Flow</vt:lpstr>
      <vt:lpstr>PowerPoint Presentation</vt:lpstr>
      <vt:lpstr>Output graph</vt:lpstr>
      <vt:lpstr>Output graph</vt:lpstr>
      <vt:lpstr>Output graph</vt:lpstr>
      <vt:lpstr>Output graph</vt:lpstr>
      <vt:lpstr>Output graph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Every Cryptocurrency Daily Market Data</dc:title>
  <dc:creator>kiran</dc:creator>
  <cp:lastModifiedBy>kiran</cp:lastModifiedBy>
  <cp:revision>17</cp:revision>
  <dcterms:created xsi:type="dcterms:W3CDTF">2018-05-21T16:41:44Z</dcterms:created>
  <dcterms:modified xsi:type="dcterms:W3CDTF">2018-05-22T02:47:48Z</dcterms:modified>
</cp:coreProperties>
</file>