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7" Type="http://schemas.microsoft.com/office/2020/02/relationships/classificationlabels" Target="docMetadata/LabelInfo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1" r:id="rId5"/>
    <p:sldId id="328" r:id="rId6"/>
    <p:sldId id="329" r:id="rId7"/>
    <p:sldId id="303" r:id="rId8"/>
    <p:sldId id="333" r:id="rId9"/>
    <p:sldId id="310" r:id="rId10"/>
    <p:sldId id="330" r:id="rId11"/>
    <p:sldId id="319" r:id="rId12"/>
    <p:sldId id="331" r:id="rId13"/>
    <p:sldId id="311" r:id="rId14"/>
    <p:sldId id="332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5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Jahanzaib Khan" userId="989c1e7951a93964" providerId="LiveId" clId="{805D574C-129D-4295-A23D-5D0630CDEF51}"/>
    <pc:docChg chg="undo custSel addSld delSld modSld">
      <pc:chgData name="Muhammad Jahanzaib Khan" userId="989c1e7951a93964" providerId="LiveId" clId="{805D574C-129D-4295-A23D-5D0630CDEF51}" dt="2024-12-24T18:22:06.411" v="581" actId="20577"/>
      <pc:docMkLst>
        <pc:docMk/>
      </pc:docMkLst>
      <pc:sldChg chg="delSp modSp mod">
        <pc:chgData name="Muhammad Jahanzaib Khan" userId="989c1e7951a93964" providerId="LiveId" clId="{805D574C-129D-4295-A23D-5D0630CDEF51}" dt="2024-12-24T17:57:03.125" v="551" actId="21"/>
        <pc:sldMkLst>
          <pc:docMk/>
          <pc:sldMk cId="1266132252" sldId="303"/>
        </pc:sldMkLst>
        <pc:spChg chg="mod">
          <ac:chgData name="Muhammad Jahanzaib Khan" userId="989c1e7951a93964" providerId="LiveId" clId="{805D574C-129D-4295-A23D-5D0630CDEF51}" dt="2024-12-24T17:56:45.733" v="548"/>
          <ac:spMkLst>
            <pc:docMk/>
            <pc:sldMk cId="1266132252" sldId="303"/>
            <ac:spMk id="7" creationId="{87C83294-FC82-44BD-8950-B0EE11FC6786}"/>
          </ac:spMkLst>
        </pc:spChg>
        <pc:spChg chg="del mod">
          <ac:chgData name="Muhammad Jahanzaib Khan" userId="989c1e7951a93964" providerId="LiveId" clId="{805D574C-129D-4295-A23D-5D0630CDEF51}" dt="2024-12-24T17:57:03.125" v="551" actId="21"/>
          <ac:spMkLst>
            <pc:docMk/>
            <pc:sldMk cId="1266132252" sldId="303"/>
            <ac:spMk id="8" creationId="{898A7951-2CDA-4C6E-8D59-129502D25F58}"/>
          </ac:spMkLst>
        </pc:spChg>
      </pc:sldChg>
      <pc:sldChg chg="addSp delSp modSp mod">
        <pc:chgData name="Muhammad Jahanzaib Khan" userId="989c1e7951a93964" providerId="LiveId" clId="{805D574C-129D-4295-A23D-5D0630CDEF51}" dt="2024-12-24T17:58:19.957" v="561"/>
        <pc:sldMkLst>
          <pc:docMk/>
          <pc:sldMk cId="2766453055" sldId="310"/>
        </pc:sldMkLst>
        <pc:spChg chg="mod">
          <ac:chgData name="Muhammad Jahanzaib Khan" userId="989c1e7951a93964" providerId="LiveId" clId="{805D574C-129D-4295-A23D-5D0630CDEF51}" dt="2024-12-24T17:28:26.863" v="90" actId="27636"/>
          <ac:spMkLst>
            <pc:docMk/>
            <pc:sldMk cId="2766453055" sldId="310"/>
            <ac:spMk id="2" creationId="{7DB2DE3A-C91D-4AA8-9DE5-F774A42AF689}"/>
          </ac:spMkLst>
        </pc:spChg>
        <pc:spChg chg="mod">
          <ac:chgData name="Muhammad Jahanzaib Khan" userId="989c1e7951a93964" providerId="LiveId" clId="{805D574C-129D-4295-A23D-5D0630CDEF51}" dt="2024-12-24T17:58:19.957" v="561"/>
          <ac:spMkLst>
            <pc:docMk/>
            <pc:sldMk cId="2766453055" sldId="310"/>
            <ac:spMk id="5" creationId="{FCB86C03-AE99-4799-AE8A-693866828DE6}"/>
          </ac:spMkLst>
        </pc:spChg>
        <pc:spChg chg="del">
          <ac:chgData name="Muhammad Jahanzaib Khan" userId="989c1e7951a93964" providerId="LiveId" clId="{805D574C-129D-4295-A23D-5D0630CDEF51}" dt="2024-12-24T17:57:10.397" v="552" actId="21"/>
          <ac:spMkLst>
            <pc:docMk/>
            <pc:sldMk cId="2766453055" sldId="310"/>
            <ac:spMk id="6" creationId="{A969BB2E-EA34-4D43-B66B-842FD0A19B49}"/>
          </ac:spMkLst>
        </pc:spChg>
        <pc:spChg chg="add del mod">
          <ac:chgData name="Muhammad Jahanzaib Khan" userId="989c1e7951a93964" providerId="LiveId" clId="{805D574C-129D-4295-A23D-5D0630CDEF51}" dt="2024-12-24T17:28:03.213" v="84" actId="22"/>
          <ac:spMkLst>
            <pc:docMk/>
            <pc:sldMk cId="2766453055" sldId="310"/>
            <ac:spMk id="8" creationId="{4E34AAF5-6927-4F9C-987E-5FDDAE567299}"/>
          </ac:spMkLst>
        </pc:spChg>
        <pc:graphicFrameChg chg="del">
          <ac:chgData name="Muhammad Jahanzaib Khan" userId="989c1e7951a93964" providerId="LiveId" clId="{805D574C-129D-4295-A23D-5D0630CDEF51}" dt="2024-12-24T17:13:55.522" v="80" actId="21"/>
          <ac:graphicFrameMkLst>
            <pc:docMk/>
            <pc:sldMk cId="2766453055" sldId="310"/>
            <ac:graphicFrameMk id="4" creationId="{1AF67DBA-C6DE-44DE-A054-4C3CB4DB05AB}"/>
          </ac:graphicFrameMkLst>
        </pc:graphicFrameChg>
        <pc:picChg chg="add mod ord">
          <ac:chgData name="Muhammad Jahanzaib Khan" userId="989c1e7951a93964" providerId="LiveId" clId="{805D574C-129D-4295-A23D-5D0630CDEF51}" dt="2024-12-24T17:28:14.304" v="87" actId="1076"/>
          <ac:picMkLst>
            <pc:docMk/>
            <pc:sldMk cId="2766453055" sldId="310"/>
            <ac:picMk id="10" creationId="{226E1DE6-DFF0-4C53-B3F5-F7F6A23EAABB}"/>
          </ac:picMkLst>
        </pc:picChg>
      </pc:sldChg>
      <pc:sldChg chg="addSp delSp modSp mod">
        <pc:chgData name="Muhammad Jahanzaib Khan" userId="989c1e7951a93964" providerId="LiveId" clId="{805D574C-129D-4295-A23D-5D0630CDEF51}" dt="2024-12-24T17:58:47.882" v="565"/>
        <pc:sldMkLst>
          <pc:docMk/>
          <pc:sldMk cId="2255487160" sldId="311"/>
        </pc:sldMkLst>
        <pc:spChg chg="mod">
          <ac:chgData name="Muhammad Jahanzaib Khan" userId="989c1e7951a93964" providerId="LiveId" clId="{805D574C-129D-4295-A23D-5D0630CDEF51}" dt="2024-12-24T17:45:40.791" v="289" actId="1076"/>
          <ac:spMkLst>
            <pc:docMk/>
            <pc:sldMk cId="2255487160" sldId="311"/>
            <ac:spMk id="2" creationId="{6CBA341C-7B58-4B8B-A65C-577B847E352D}"/>
          </ac:spMkLst>
        </pc:spChg>
        <pc:spChg chg="del">
          <ac:chgData name="Muhammad Jahanzaib Khan" userId="989c1e7951a93964" providerId="LiveId" clId="{805D574C-129D-4295-A23D-5D0630CDEF51}" dt="2024-12-24T17:43:32.330" v="212" actId="21"/>
          <ac:spMkLst>
            <pc:docMk/>
            <pc:sldMk cId="2255487160" sldId="311"/>
            <ac:spMk id="3" creationId="{486889CF-B3AB-477B-9EDF-9292C1A9CE9D}"/>
          </ac:spMkLst>
        </pc:spChg>
        <pc:spChg chg="del">
          <ac:chgData name="Muhammad Jahanzaib Khan" userId="989c1e7951a93964" providerId="LiveId" clId="{805D574C-129D-4295-A23D-5D0630CDEF51}" dt="2024-12-24T17:43:41.693" v="214" actId="21"/>
          <ac:spMkLst>
            <pc:docMk/>
            <pc:sldMk cId="2255487160" sldId="311"/>
            <ac:spMk id="4" creationId="{826A0952-FEA7-4849-9354-8A2262AD902B}"/>
          </ac:spMkLst>
        </pc:spChg>
        <pc:spChg chg="del mod">
          <ac:chgData name="Muhammad Jahanzaib Khan" userId="989c1e7951a93964" providerId="LiveId" clId="{805D574C-129D-4295-A23D-5D0630CDEF51}" dt="2024-12-24T17:43:59.399" v="218" actId="21"/>
          <ac:spMkLst>
            <pc:docMk/>
            <pc:sldMk cId="2255487160" sldId="311"/>
            <ac:spMk id="5" creationId="{8424EFE5-F8E6-461F-BA3E-EB6E59929046}"/>
          </ac:spMkLst>
        </pc:spChg>
        <pc:spChg chg="del mod">
          <ac:chgData name="Muhammad Jahanzaib Khan" userId="989c1e7951a93964" providerId="LiveId" clId="{805D574C-129D-4295-A23D-5D0630CDEF51}" dt="2024-12-24T17:43:55.186" v="217" actId="21"/>
          <ac:spMkLst>
            <pc:docMk/>
            <pc:sldMk cId="2255487160" sldId="311"/>
            <ac:spMk id="6" creationId="{256CEC4D-C404-40DF-97E5-D8BB99A83C7D}"/>
          </ac:spMkLst>
        </pc:spChg>
        <pc:spChg chg="mod">
          <ac:chgData name="Muhammad Jahanzaib Khan" userId="989c1e7951a93964" providerId="LiveId" clId="{805D574C-129D-4295-A23D-5D0630CDEF51}" dt="2024-12-24T17:58:47.882" v="565"/>
          <ac:spMkLst>
            <pc:docMk/>
            <pc:sldMk cId="2255487160" sldId="311"/>
            <ac:spMk id="7" creationId="{4EB631A5-5082-4388-B644-8A9819D0D231}"/>
          </ac:spMkLst>
        </pc:spChg>
        <pc:spChg chg="del">
          <ac:chgData name="Muhammad Jahanzaib Khan" userId="989c1e7951a93964" providerId="LiveId" clId="{805D574C-129D-4295-A23D-5D0630CDEF51}" dt="2024-12-24T17:57:36.529" v="556" actId="21"/>
          <ac:spMkLst>
            <pc:docMk/>
            <pc:sldMk cId="2255487160" sldId="311"/>
            <ac:spMk id="8" creationId="{0BE72F59-EFC7-46A6-852F-9DFB8440E5B2}"/>
          </ac:spMkLst>
        </pc:spChg>
        <pc:spChg chg="add del mod">
          <ac:chgData name="Muhammad Jahanzaib Khan" userId="989c1e7951a93964" providerId="LiveId" clId="{805D574C-129D-4295-A23D-5D0630CDEF51}" dt="2024-12-24T17:43:41.693" v="214" actId="21"/>
          <ac:spMkLst>
            <pc:docMk/>
            <pc:sldMk cId="2255487160" sldId="311"/>
            <ac:spMk id="11" creationId="{D4669415-7EE8-4A94-B363-BDBAA1E63E43}"/>
          </ac:spMkLst>
        </pc:spChg>
        <pc:spChg chg="add del mod">
          <ac:chgData name="Muhammad Jahanzaib Khan" userId="989c1e7951a93964" providerId="LiveId" clId="{805D574C-129D-4295-A23D-5D0630CDEF51}" dt="2024-12-24T17:44:17.734" v="221"/>
          <ac:spMkLst>
            <pc:docMk/>
            <pc:sldMk cId="2255487160" sldId="311"/>
            <ac:spMk id="13" creationId="{6CAADA16-1850-44EF-92F2-EF856E76357C}"/>
          </ac:spMkLst>
        </pc:spChg>
        <pc:spChg chg="add del mod">
          <ac:chgData name="Muhammad Jahanzaib Khan" userId="989c1e7951a93964" providerId="LiveId" clId="{805D574C-129D-4295-A23D-5D0630CDEF51}" dt="2024-12-24T17:44:05.087" v="219" actId="21"/>
          <ac:spMkLst>
            <pc:docMk/>
            <pc:sldMk cId="2255487160" sldId="311"/>
            <ac:spMk id="15" creationId="{810FC849-734E-4995-9116-F6D890D96494}"/>
          </ac:spMkLst>
        </pc:spChg>
        <pc:spChg chg="add mod">
          <ac:chgData name="Muhammad Jahanzaib Khan" userId="989c1e7951a93964" providerId="LiveId" clId="{805D574C-129D-4295-A23D-5D0630CDEF51}" dt="2024-12-24T17:54:04.485" v="514" actId="20577"/>
          <ac:spMkLst>
            <pc:docMk/>
            <pc:sldMk cId="2255487160" sldId="311"/>
            <ac:spMk id="16" creationId="{71EAEA7C-913F-4C21-935A-A9639EEBDF3C}"/>
          </ac:spMkLst>
        </pc:spChg>
        <pc:spChg chg="add mod">
          <ac:chgData name="Muhammad Jahanzaib Khan" userId="989c1e7951a93964" providerId="LiveId" clId="{805D574C-129D-4295-A23D-5D0630CDEF51}" dt="2024-12-24T17:48:27.617" v="312" actId="207"/>
          <ac:spMkLst>
            <pc:docMk/>
            <pc:sldMk cId="2255487160" sldId="311"/>
            <ac:spMk id="17" creationId="{3F344A87-F5E9-40AA-968E-10F5A47058D9}"/>
          </ac:spMkLst>
        </pc:spChg>
        <pc:picChg chg="add mod">
          <ac:chgData name="Muhammad Jahanzaib Khan" userId="989c1e7951a93964" providerId="LiveId" clId="{805D574C-129D-4295-A23D-5D0630CDEF51}" dt="2024-12-24T17:44:43.283" v="228" actId="1076"/>
          <ac:picMkLst>
            <pc:docMk/>
            <pc:sldMk cId="2255487160" sldId="311"/>
            <ac:picMk id="4098" creationId="{F3371251-65C2-4476-AE8F-879425C789D4}"/>
          </ac:picMkLst>
        </pc:picChg>
      </pc:sldChg>
      <pc:sldChg chg="del">
        <pc:chgData name="Muhammad Jahanzaib Khan" userId="989c1e7951a93964" providerId="LiveId" clId="{805D574C-129D-4295-A23D-5D0630CDEF51}" dt="2024-12-24T17:49:22.354" v="315" actId="2696"/>
        <pc:sldMkLst>
          <pc:docMk/>
          <pc:sldMk cId="4035877528" sldId="312"/>
        </pc:sldMkLst>
      </pc:sldChg>
      <pc:sldChg chg="addSp delSp modSp mod">
        <pc:chgData name="Muhammad Jahanzaib Khan" userId="989c1e7951a93964" providerId="LiveId" clId="{805D574C-129D-4295-A23D-5D0630CDEF51}" dt="2024-12-24T17:58:33.615" v="563"/>
        <pc:sldMkLst>
          <pc:docMk/>
          <pc:sldMk cId="2216455541" sldId="319"/>
        </pc:sldMkLst>
        <pc:spChg chg="mod">
          <ac:chgData name="Muhammad Jahanzaib Khan" userId="989c1e7951a93964" providerId="LiveId" clId="{805D574C-129D-4295-A23D-5D0630CDEF51}" dt="2024-12-24T17:39:25.356" v="154" actId="20577"/>
          <ac:spMkLst>
            <pc:docMk/>
            <pc:sldMk cId="2216455541" sldId="319"/>
            <ac:spMk id="2" creationId="{739283F5-9CA7-462F-8BCF-EC496F7FDD8A}"/>
          </ac:spMkLst>
        </pc:spChg>
        <pc:spChg chg="del">
          <ac:chgData name="Muhammad Jahanzaib Khan" userId="989c1e7951a93964" providerId="LiveId" clId="{805D574C-129D-4295-A23D-5D0630CDEF51}" dt="2024-12-24T17:32:41.951" v="110" actId="21"/>
          <ac:spMkLst>
            <pc:docMk/>
            <pc:sldMk cId="2216455541" sldId="319"/>
            <ac:spMk id="3" creationId="{F93DCB86-83F9-4256-9A43-2F4F1F1B7EEE}"/>
          </ac:spMkLst>
        </pc:spChg>
        <pc:spChg chg="del">
          <ac:chgData name="Muhammad Jahanzaib Khan" userId="989c1e7951a93964" providerId="LiveId" clId="{805D574C-129D-4295-A23D-5D0630CDEF51}" dt="2024-12-24T17:37:41.118" v="135" actId="21"/>
          <ac:spMkLst>
            <pc:docMk/>
            <pc:sldMk cId="2216455541" sldId="319"/>
            <ac:spMk id="4" creationId="{4C8F5878-E544-41DE-A074-C4BC3446C4E6}"/>
          </ac:spMkLst>
        </pc:spChg>
        <pc:spChg chg="del">
          <ac:chgData name="Muhammad Jahanzaib Khan" userId="989c1e7951a93964" providerId="LiveId" clId="{805D574C-129D-4295-A23D-5D0630CDEF51}" dt="2024-12-24T17:32:41.951" v="110" actId="21"/>
          <ac:spMkLst>
            <pc:docMk/>
            <pc:sldMk cId="2216455541" sldId="319"/>
            <ac:spMk id="5" creationId="{D1A373AC-C6A4-4C76-9D41-F01FC7508C35}"/>
          </ac:spMkLst>
        </pc:spChg>
        <pc:spChg chg="del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6" creationId="{C5E72BB0-9AB0-4CE4-98B8-44C7EE56E686}"/>
          </ac:spMkLst>
        </pc:spChg>
        <pc:spChg chg="del">
          <ac:chgData name="Muhammad Jahanzaib Khan" userId="989c1e7951a93964" providerId="LiveId" clId="{805D574C-129D-4295-A23D-5D0630CDEF51}" dt="2024-12-24T17:32:41.951" v="110" actId="21"/>
          <ac:spMkLst>
            <pc:docMk/>
            <pc:sldMk cId="2216455541" sldId="319"/>
            <ac:spMk id="7" creationId="{708A2A9C-0CF6-4114-B93A-48468613388C}"/>
          </ac:spMkLst>
        </pc:spChg>
        <pc:spChg chg="del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8" creationId="{09EB78FB-45FD-448C-8E35-DF8E2BCF3C8D}"/>
          </ac:spMkLst>
        </pc:spChg>
        <pc:spChg chg="del">
          <ac:chgData name="Muhammad Jahanzaib Khan" userId="989c1e7951a93964" providerId="LiveId" clId="{805D574C-129D-4295-A23D-5D0630CDEF51}" dt="2024-12-24T17:32:41.951" v="110" actId="21"/>
          <ac:spMkLst>
            <pc:docMk/>
            <pc:sldMk cId="2216455541" sldId="319"/>
            <ac:spMk id="9" creationId="{45032A5C-DCC7-4416-89E0-1CB0F24A1D4D}"/>
          </ac:spMkLst>
        </pc:spChg>
        <pc:spChg chg="del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10" creationId="{DBE466F9-91B6-4084-B874-68964D71C240}"/>
          </ac:spMkLst>
        </pc:spChg>
        <pc:spChg chg="add del mod">
          <ac:chgData name="Muhammad Jahanzaib Khan" userId="989c1e7951a93964" providerId="LiveId" clId="{805D574C-129D-4295-A23D-5D0630CDEF51}" dt="2024-12-24T17:36:07.850" v="113"/>
          <ac:spMkLst>
            <pc:docMk/>
            <pc:sldMk cId="2216455541" sldId="319"/>
            <ac:spMk id="12" creationId="{B605D1A9-AF95-411E-9775-5CA68725C6A3}"/>
          </ac:spMkLst>
        </pc:spChg>
        <pc:spChg chg="add del mod">
          <ac:chgData name="Muhammad Jahanzaib Khan" userId="989c1e7951a93964" providerId="LiveId" clId="{805D574C-129D-4295-A23D-5D0630CDEF51}" dt="2024-12-24T17:37:34.735" v="134" actId="21"/>
          <ac:spMkLst>
            <pc:docMk/>
            <pc:sldMk cId="2216455541" sldId="319"/>
            <ac:spMk id="14" creationId="{8FFB93AD-2219-441F-94C6-2B6D09D2928F}"/>
          </ac:spMkLst>
        </pc:spChg>
        <pc:spChg chg="add del mod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17" creationId="{47BE73CB-984B-4A92-B0F3-5E8D170845B1}"/>
          </ac:spMkLst>
        </pc:spChg>
        <pc:spChg chg="add del mod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21" creationId="{3B04A549-41E5-4DD3-A47C-87BB30C6EF00}"/>
          </ac:spMkLst>
        </pc:spChg>
        <pc:spChg chg="mod">
          <ac:chgData name="Muhammad Jahanzaib Khan" userId="989c1e7951a93964" providerId="LiveId" clId="{805D574C-129D-4295-A23D-5D0630CDEF51}" dt="2024-12-24T17:58:33.615" v="563"/>
          <ac:spMkLst>
            <pc:docMk/>
            <pc:sldMk cId="2216455541" sldId="319"/>
            <ac:spMk id="23" creationId="{00DFFE3C-89B2-4733-8150-A1647C6CD18D}"/>
          </ac:spMkLst>
        </pc:spChg>
        <pc:spChg chg="del">
          <ac:chgData name="Muhammad Jahanzaib Khan" userId="989c1e7951a93964" providerId="LiveId" clId="{805D574C-129D-4295-A23D-5D0630CDEF51}" dt="2024-12-24T17:57:21.769" v="554" actId="21"/>
          <ac:spMkLst>
            <pc:docMk/>
            <pc:sldMk cId="2216455541" sldId="319"/>
            <ac:spMk id="24" creationId="{D267A35C-5E7E-4EB8-A868-DEB1C51344CF}"/>
          </ac:spMkLst>
        </pc:spChg>
        <pc:spChg chg="add del mod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27" creationId="{032C6AAB-4723-4C2E-AEE3-FE3A3925C805}"/>
          </ac:spMkLst>
        </pc:spChg>
        <pc:spChg chg="add del mod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29" creationId="{0C1E2117-00DD-4FF9-ADCE-216D293FDD0D}"/>
          </ac:spMkLst>
        </pc:spChg>
        <pc:spChg chg="add del mod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31" creationId="{9387D379-DC4E-47C1-BD1D-23A7AA9FEBE9}"/>
          </ac:spMkLst>
        </pc:spChg>
        <pc:spChg chg="add del mod">
          <ac:chgData name="Muhammad Jahanzaib Khan" userId="989c1e7951a93964" providerId="LiveId" clId="{805D574C-129D-4295-A23D-5D0630CDEF51}" dt="2024-12-24T17:32:49.472" v="111" actId="21"/>
          <ac:spMkLst>
            <pc:docMk/>
            <pc:sldMk cId="2216455541" sldId="319"/>
            <ac:spMk id="33" creationId="{975EFCC1-F828-4706-BDCF-9635C9EABCC6}"/>
          </ac:spMkLst>
        </pc:spChg>
        <pc:spChg chg="add del mod">
          <ac:chgData name="Muhammad Jahanzaib Khan" userId="989c1e7951a93964" providerId="LiveId" clId="{805D574C-129D-4295-A23D-5D0630CDEF51}" dt="2024-12-24T17:32:55.862" v="112" actId="21"/>
          <ac:spMkLst>
            <pc:docMk/>
            <pc:sldMk cId="2216455541" sldId="319"/>
            <ac:spMk id="35" creationId="{97309E22-5520-4D65-AE9D-C08093EF9643}"/>
          </ac:spMkLst>
        </pc:spChg>
        <pc:spChg chg="add del mod">
          <ac:chgData name="Muhammad Jahanzaib Khan" userId="989c1e7951a93964" providerId="LiveId" clId="{805D574C-129D-4295-A23D-5D0630CDEF51}" dt="2024-12-24T17:32:55.862" v="112" actId="21"/>
          <ac:spMkLst>
            <pc:docMk/>
            <pc:sldMk cId="2216455541" sldId="319"/>
            <ac:spMk id="37" creationId="{969BCFB0-0CF6-4183-BFDE-6E9AACE53835}"/>
          </ac:spMkLst>
        </pc:spChg>
        <pc:spChg chg="add del mod">
          <ac:chgData name="Muhammad Jahanzaib Khan" userId="989c1e7951a93964" providerId="LiveId" clId="{805D574C-129D-4295-A23D-5D0630CDEF51}" dt="2024-12-24T17:32:55.862" v="112" actId="21"/>
          <ac:spMkLst>
            <pc:docMk/>
            <pc:sldMk cId="2216455541" sldId="319"/>
            <ac:spMk id="39" creationId="{22702DD4-6D78-425C-8A16-1175AC8DD01C}"/>
          </ac:spMkLst>
        </pc:spChg>
        <pc:spChg chg="add del mod">
          <ac:chgData name="Muhammad Jahanzaib Khan" userId="989c1e7951a93964" providerId="LiveId" clId="{805D574C-129D-4295-A23D-5D0630CDEF51}" dt="2024-12-24T17:37:28.429" v="133" actId="21"/>
          <ac:spMkLst>
            <pc:docMk/>
            <pc:sldMk cId="2216455541" sldId="319"/>
            <ac:spMk id="42" creationId="{23C9EEAF-B9E4-4EF2-A8EB-01D5CCDFC354}"/>
          </ac:spMkLst>
        </pc:spChg>
        <pc:spChg chg="add del mod">
          <ac:chgData name="Muhammad Jahanzaib Khan" userId="989c1e7951a93964" providerId="LiveId" clId="{805D574C-129D-4295-A23D-5D0630CDEF51}" dt="2024-12-24T17:37:45.385" v="136" actId="21"/>
          <ac:spMkLst>
            <pc:docMk/>
            <pc:sldMk cId="2216455541" sldId="319"/>
            <ac:spMk id="45" creationId="{C0EE53B1-9FC1-4C2D-A0A9-A25543DB3320}"/>
          </ac:spMkLst>
        </pc:spChg>
        <pc:spChg chg="add mod">
          <ac:chgData name="Muhammad Jahanzaib Khan" userId="989c1e7951a93964" providerId="LiveId" clId="{805D574C-129D-4295-A23D-5D0630CDEF51}" dt="2024-12-24T17:41:27.580" v="177" actId="1076"/>
          <ac:spMkLst>
            <pc:docMk/>
            <pc:sldMk cId="2216455541" sldId="319"/>
            <ac:spMk id="46" creationId="{ECB10713-A3A4-45C9-8325-89A432FBCF68}"/>
          </ac:spMkLst>
        </pc:spChg>
        <pc:picChg chg="del">
          <ac:chgData name="Muhammad Jahanzaib Khan" userId="989c1e7951a93964" providerId="LiveId" clId="{805D574C-129D-4295-A23D-5D0630CDEF51}" dt="2024-12-24T17:32:41.951" v="110" actId="21"/>
          <ac:picMkLst>
            <pc:docMk/>
            <pc:sldMk cId="2216455541" sldId="319"/>
            <ac:picMk id="16" creationId="{EB0904CD-68F5-49B3-A991-18E70300784E}"/>
          </ac:picMkLst>
        </pc:picChg>
        <pc:picChg chg="del">
          <ac:chgData name="Muhammad Jahanzaib Khan" userId="989c1e7951a93964" providerId="LiveId" clId="{805D574C-129D-4295-A23D-5D0630CDEF51}" dt="2024-12-24T17:32:41.951" v="110" actId="21"/>
          <ac:picMkLst>
            <pc:docMk/>
            <pc:sldMk cId="2216455541" sldId="319"/>
            <ac:picMk id="18" creationId="{D78D1499-614D-4D00-946E-9FCDC91C0F10}"/>
          </ac:picMkLst>
        </pc:picChg>
        <pc:picChg chg="del">
          <ac:chgData name="Muhammad Jahanzaib Khan" userId="989c1e7951a93964" providerId="LiveId" clId="{805D574C-129D-4295-A23D-5D0630CDEF51}" dt="2024-12-24T17:32:41.951" v="110" actId="21"/>
          <ac:picMkLst>
            <pc:docMk/>
            <pc:sldMk cId="2216455541" sldId="319"/>
            <ac:picMk id="20" creationId="{151EE4F2-ACD5-432C-BFB8-DACCF65DEB28}"/>
          </ac:picMkLst>
        </pc:picChg>
        <pc:picChg chg="del">
          <ac:chgData name="Muhammad Jahanzaib Khan" userId="989c1e7951a93964" providerId="LiveId" clId="{805D574C-129D-4295-A23D-5D0630CDEF51}" dt="2024-12-24T17:32:41.951" v="110" actId="21"/>
          <ac:picMkLst>
            <pc:docMk/>
            <pc:sldMk cId="2216455541" sldId="319"/>
            <ac:picMk id="22" creationId="{737B14F7-5C43-4AC6-B3E8-14EECCE3D43B}"/>
          </ac:picMkLst>
        </pc:picChg>
        <pc:picChg chg="add del mod">
          <ac:chgData name="Muhammad Jahanzaib Khan" userId="989c1e7951a93964" providerId="LiveId" clId="{805D574C-129D-4295-A23D-5D0630CDEF51}" dt="2024-12-24T17:37:56.479" v="139" actId="1076"/>
          <ac:picMkLst>
            <pc:docMk/>
            <pc:sldMk cId="2216455541" sldId="319"/>
            <ac:picMk id="41" creationId="{9585036F-E923-433E-BE33-425C8842E81B}"/>
          </ac:picMkLst>
        </pc:picChg>
        <pc:picChg chg="add del mod">
          <ac:chgData name="Muhammad Jahanzaib Khan" userId="989c1e7951a93964" providerId="LiveId" clId="{805D574C-129D-4295-A23D-5D0630CDEF51}" dt="2024-12-24T17:37:15.220" v="130"/>
          <ac:picMkLst>
            <pc:docMk/>
            <pc:sldMk cId="2216455541" sldId="319"/>
            <ac:picMk id="44" creationId="{05E8C4CD-55C5-4BB5-92FA-A2DAC64D2D25}"/>
          </ac:picMkLst>
        </pc:picChg>
        <pc:picChg chg="add del mod">
          <ac:chgData name="Muhammad Jahanzaib Khan" userId="989c1e7951a93964" providerId="LiveId" clId="{805D574C-129D-4295-A23D-5D0630CDEF51}" dt="2024-12-24T17:36:57.857" v="120" actId="21"/>
          <ac:picMkLst>
            <pc:docMk/>
            <pc:sldMk cId="2216455541" sldId="319"/>
            <ac:picMk id="2050" creationId="{4E5288AE-D358-4386-9BD3-95827D4C9353}"/>
          </ac:picMkLst>
        </pc:picChg>
      </pc:sldChg>
      <pc:sldChg chg="del">
        <pc:chgData name="Muhammad Jahanzaib Khan" userId="989c1e7951a93964" providerId="LiveId" clId="{805D574C-129D-4295-A23D-5D0630CDEF51}" dt="2024-12-24T17:48:49.776" v="313" actId="2696"/>
        <pc:sldMkLst>
          <pc:docMk/>
          <pc:sldMk cId="2467094241" sldId="325"/>
        </pc:sldMkLst>
      </pc:sldChg>
      <pc:sldChg chg="delSp modSp mod">
        <pc:chgData name="Muhammad Jahanzaib Khan" userId="989c1e7951a93964" providerId="LiveId" clId="{805D574C-129D-4295-A23D-5D0630CDEF51}" dt="2024-12-24T17:58:58.353" v="567"/>
        <pc:sldMkLst>
          <pc:docMk/>
          <pc:sldMk cId="317781007" sldId="326"/>
        </pc:sldMkLst>
        <pc:spChg chg="del mod">
          <ac:chgData name="Muhammad Jahanzaib Khan" userId="989c1e7951a93964" providerId="LiveId" clId="{805D574C-129D-4295-A23D-5D0630CDEF51}" dt="2024-12-24T17:57:57.205" v="560" actId="21"/>
          <ac:spMkLst>
            <pc:docMk/>
            <pc:sldMk cId="317781007" sldId="326"/>
            <ac:spMk id="3" creationId="{08845440-1E61-41D7-95AC-D5CA72BE3830}"/>
          </ac:spMkLst>
        </pc:spChg>
        <pc:spChg chg="mod">
          <ac:chgData name="Muhammad Jahanzaib Khan" userId="989c1e7951a93964" providerId="LiveId" clId="{805D574C-129D-4295-A23D-5D0630CDEF51}" dt="2024-12-24T17:58:58.353" v="567"/>
          <ac:spMkLst>
            <pc:docMk/>
            <pc:sldMk cId="317781007" sldId="326"/>
            <ac:spMk id="7" creationId="{388C04BF-3294-4481-A7C1-B36A3BE8375D}"/>
          </ac:spMkLst>
        </pc:spChg>
        <pc:spChg chg="del">
          <ac:chgData name="Muhammad Jahanzaib Khan" userId="989c1e7951a93964" providerId="LiveId" clId="{805D574C-129D-4295-A23D-5D0630CDEF51}" dt="2024-12-24T17:57:50.051" v="558" actId="21"/>
          <ac:spMkLst>
            <pc:docMk/>
            <pc:sldMk cId="317781007" sldId="326"/>
            <ac:spMk id="8" creationId="{41F67CF5-3E67-44E0-836F-9CEB65277923}"/>
          </ac:spMkLst>
        </pc:spChg>
      </pc:sldChg>
      <pc:sldChg chg="delSp modSp mod">
        <pc:chgData name="Muhammad Jahanzaib Khan" userId="989c1e7951a93964" providerId="LiveId" clId="{805D574C-129D-4295-A23D-5D0630CDEF51}" dt="2024-12-24T18:22:06.411" v="581" actId="20577"/>
        <pc:sldMkLst>
          <pc:docMk/>
          <pc:sldMk cId="4038075636" sldId="328"/>
        </pc:sldMkLst>
        <pc:spChg chg="mod">
          <ac:chgData name="Muhammad Jahanzaib Khan" userId="989c1e7951a93964" providerId="LiveId" clId="{805D574C-129D-4295-A23D-5D0630CDEF51}" dt="2024-12-24T18:22:06.411" v="581" actId="20577"/>
          <ac:spMkLst>
            <pc:docMk/>
            <pc:sldMk cId="4038075636" sldId="328"/>
            <ac:spMk id="3" creationId="{BC1F590C-F344-41F9-93C6-E8B1EBED7158}"/>
          </ac:spMkLst>
        </pc:spChg>
        <pc:spChg chg="mod">
          <ac:chgData name="Muhammad Jahanzaib Khan" userId="989c1e7951a93964" providerId="LiveId" clId="{805D574C-129D-4295-A23D-5D0630CDEF51}" dt="2024-12-24T17:56:14.724" v="546" actId="20577"/>
          <ac:spMkLst>
            <pc:docMk/>
            <pc:sldMk cId="4038075636" sldId="328"/>
            <ac:spMk id="13" creationId="{41AD7243-88D4-4AFD-B3C4-E2CD8E8DC1B8}"/>
          </ac:spMkLst>
        </pc:spChg>
        <pc:spChg chg="del">
          <ac:chgData name="Muhammad Jahanzaib Khan" userId="989c1e7951a93964" providerId="LiveId" clId="{805D574C-129D-4295-A23D-5D0630CDEF51}" dt="2024-12-24T17:56:30.309" v="547" actId="21"/>
          <ac:spMkLst>
            <pc:docMk/>
            <pc:sldMk cId="4038075636" sldId="328"/>
            <ac:spMk id="14" creationId="{CEB89B0C-05AC-46A9-8B43-AD35E5FBC5A5}"/>
          </ac:spMkLst>
        </pc:spChg>
      </pc:sldChg>
      <pc:sldChg chg="addSp delSp modSp mod">
        <pc:chgData name="Muhammad Jahanzaib Khan" userId="989c1e7951a93964" providerId="LiveId" clId="{805D574C-129D-4295-A23D-5D0630CDEF51}" dt="2024-12-24T17:58:26.164" v="562"/>
        <pc:sldMkLst>
          <pc:docMk/>
          <pc:sldMk cId="3190886569" sldId="330"/>
        </pc:sldMkLst>
        <pc:spChg chg="del mod">
          <ac:chgData name="Muhammad Jahanzaib Khan" userId="989c1e7951a93964" providerId="LiveId" clId="{805D574C-129D-4295-A23D-5D0630CDEF51}" dt="2024-12-24T17:29:39.340" v="92" actId="21"/>
          <ac:spMkLst>
            <pc:docMk/>
            <pc:sldMk cId="3190886569" sldId="330"/>
            <ac:spMk id="3" creationId="{B79FFB4B-3F50-4192-8752-1C8F0EDD8236}"/>
          </ac:spMkLst>
        </pc:spChg>
        <pc:spChg chg="del">
          <ac:chgData name="Muhammad Jahanzaib Khan" userId="989c1e7951a93964" providerId="LiveId" clId="{805D574C-129D-4295-A23D-5D0630CDEF51}" dt="2024-12-24T17:29:44.489" v="93" actId="21"/>
          <ac:spMkLst>
            <pc:docMk/>
            <pc:sldMk cId="3190886569" sldId="330"/>
            <ac:spMk id="4" creationId="{CD74A3E2-5CB2-47BC-8BDD-EA2FE1DC3A90}"/>
          </ac:spMkLst>
        </pc:spChg>
        <pc:spChg chg="mod">
          <ac:chgData name="Muhammad Jahanzaib Khan" userId="989c1e7951a93964" providerId="LiveId" clId="{805D574C-129D-4295-A23D-5D0630CDEF51}" dt="2024-12-24T17:58:26.164" v="562"/>
          <ac:spMkLst>
            <pc:docMk/>
            <pc:sldMk cId="3190886569" sldId="330"/>
            <ac:spMk id="6" creationId="{C4223A76-F6CF-4DBF-B806-235F5D70EB2F}"/>
          </ac:spMkLst>
        </pc:spChg>
        <pc:spChg chg="del">
          <ac:chgData name="Muhammad Jahanzaib Khan" userId="989c1e7951a93964" providerId="LiveId" clId="{805D574C-129D-4295-A23D-5D0630CDEF51}" dt="2024-12-24T17:57:15.834" v="553" actId="21"/>
          <ac:spMkLst>
            <pc:docMk/>
            <pc:sldMk cId="3190886569" sldId="330"/>
            <ac:spMk id="7" creationId="{02FF545E-E897-4746-8721-E5A5B7A46D29}"/>
          </ac:spMkLst>
        </pc:spChg>
        <pc:spChg chg="add del mod">
          <ac:chgData name="Muhammad Jahanzaib Khan" userId="989c1e7951a93964" providerId="LiveId" clId="{805D574C-129D-4295-A23D-5D0630CDEF51}" dt="2024-12-24T17:29:51.888" v="95"/>
          <ac:spMkLst>
            <pc:docMk/>
            <pc:sldMk cId="3190886569" sldId="330"/>
            <ac:spMk id="9" creationId="{DA721CE4-A710-4138-8C48-7F0E39F26931}"/>
          </ac:spMkLst>
        </pc:spChg>
        <pc:spChg chg="add mod">
          <ac:chgData name="Muhammad Jahanzaib Khan" userId="989c1e7951a93964" providerId="LiveId" clId="{805D574C-129D-4295-A23D-5D0630CDEF51}" dt="2024-12-24T17:30:24.776" v="102" actId="1076"/>
          <ac:spMkLst>
            <pc:docMk/>
            <pc:sldMk cId="3190886569" sldId="330"/>
            <ac:spMk id="10" creationId="{1F8CD4E0-31F4-4B1E-986B-78F9CA26E175}"/>
          </ac:spMkLst>
        </pc:spChg>
        <pc:spChg chg="add mod">
          <ac:chgData name="Muhammad Jahanzaib Khan" userId="989c1e7951a93964" providerId="LiveId" clId="{805D574C-129D-4295-A23D-5D0630CDEF51}" dt="2024-12-24T17:32:06.578" v="109" actId="1076"/>
          <ac:spMkLst>
            <pc:docMk/>
            <pc:sldMk cId="3190886569" sldId="330"/>
            <ac:spMk id="11" creationId="{1AE1E4F7-B0DC-4332-A7FB-44983A6D371B}"/>
          </ac:spMkLst>
        </pc:spChg>
        <pc:picChg chg="add mod">
          <ac:chgData name="Muhammad Jahanzaib Khan" userId="989c1e7951a93964" providerId="LiveId" clId="{805D574C-129D-4295-A23D-5D0630CDEF51}" dt="2024-12-24T17:30:24.776" v="102" actId="1076"/>
          <ac:picMkLst>
            <pc:docMk/>
            <pc:sldMk cId="3190886569" sldId="330"/>
            <ac:picMk id="1026" creationId="{B8AA175B-5060-481B-9F95-1BD92B60F24D}"/>
          </ac:picMkLst>
        </pc:picChg>
      </pc:sldChg>
      <pc:sldChg chg="addSp delSp modSp mod">
        <pc:chgData name="Muhammad Jahanzaib Khan" userId="989c1e7951a93964" providerId="LiveId" clId="{805D574C-129D-4295-A23D-5D0630CDEF51}" dt="2024-12-24T17:58:41.435" v="564"/>
        <pc:sldMkLst>
          <pc:docMk/>
          <pc:sldMk cId="3014243426" sldId="331"/>
        </pc:sldMkLst>
        <pc:spChg chg="mod">
          <ac:chgData name="Muhammad Jahanzaib Khan" userId="989c1e7951a93964" providerId="LiveId" clId="{805D574C-129D-4295-A23D-5D0630CDEF51}" dt="2024-12-24T17:43:04.457" v="211" actId="20577"/>
          <ac:spMkLst>
            <pc:docMk/>
            <pc:sldMk cId="3014243426" sldId="331"/>
            <ac:spMk id="2" creationId="{7FB2346D-385B-4B22-8925-9B7B557CAC25}"/>
          </ac:spMkLst>
        </pc:spChg>
        <pc:spChg chg="mod">
          <ac:chgData name="Muhammad Jahanzaib Khan" userId="989c1e7951a93964" providerId="LiveId" clId="{805D574C-129D-4295-A23D-5D0630CDEF51}" dt="2024-12-24T17:58:41.435" v="564"/>
          <ac:spMkLst>
            <pc:docMk/>
            <pc:sldMk cId="3014243426" sldId="331"/>
            <ac:spMk id="5" creationId="{EA193006-3E7E-4639-AD7C-3D9BE0A3EB6E}"/>
          </ac:spMkLst>
        </pc:spChg>
        <pc:spChg chg="del">
          <ac:chgData name="Muhammad Jahanzaib Khan" userId="989c1e7951a93964" providerId="LiveId" clId="{805D574C-129D-4295-A23D-5D0630CDEF51}" dt="2024-12-24T17:57:29.486" v="555" actId="21"/>
          <ac:spMkLst>
            <pc:docMk/>
            <pc:sldMk cId="3014243426" sldId="331"/>
            <ac:spMk id="6" creationId="{2569CE0F-F336-4816-A813-4AD0F56E7ACF}"/>
          </ac:spMkLst>
        </pc:spChg>
        <pc:spChg chg="add del mod">
          <ac:chgData name="Muhammad Jahanzaib Khan" userId="989c1e7951a93964" providerId="LiveId" clId="{805D574C-129D-4295-A23D-5D0630CDEF51}" dt="2024-12-24T17:42:15.211" v="180"/>
          <ac:spMkLst>
            <pc:docMk/>
            <pc:sldMk cId="3014243426" sldId="331"/>
            <ac:spMk id="8" creationId="{916FE9FB-F133-4CCA-8D1D-456B1587553D}"/>
          </ac:spMkLst>
        </pc:spChg>
        <pc:spChg chg="add del mod">
          <ac:chgData name="Muhammad Jahanzaib Khan" userId="989c1e7951a93964" providerId="LiveId" clId="{805D574C-129D-4295-A23D-5D0630CDEF51}" dt="2024-12-24T17:42:34.020" v="183"/>
          <ac:spMkLst>
            <pc:docMk/>
            <pc:sldMk cId="3014243426" sldId="331"/>
            <ac:spMk id="11" creationId="{F320C735-C16C-4BE3-B267-42195DD899F9}"/>
          </ac:spMkLst>
        </pc:spChg>
        <pc:graphicFrameChg chg="del">
          <ac:chgData name="Muhammad Jahanzaib Khan" userId="989c1e7951a93964" providerId="LiveId" clId="{805D574C-129D-4295-A23D-5D0630CDEF51}" dt="2024-12-24T17:42:12.053" v="178" actId="21"/>
          <ac:graphicFrameMkLst>
            <pc:docMk/>
            <pc:sldMk cId="3014243426" sldId="331"/>
            <ac:graphicFrameMk id="4" creationId="{9AFC42F0-9580-41C5-81CC-09B4E3B4197A}"/>
          </ac:graphicFrameMkLst>
        </pc:graphicFrameChg>
        <pc:graphicFrameChg chg="add del mod">
          <ac:chgData name="Muhammad Jahanzaib Khan" userId="989c1e7951a93964" providerId="LiveId" clId="{805D574C-129D-4295-A23D-5D0630CDEF51}" dt="2024-12-24T17:42:26.611" v="181" actId="21"/>
          <ac:graphicFrameMkLst>
            <pc:docMk/>
            <pc:sldMk cId="3014243426" sldId="331"/>
            <ac:graphicFrameMk id="9" creationId="{CD898DB7-13F7-4B80-AF5C-12EB16FCC2EB}"/>
          </ac:graphicFrameMkLst>
        </pc:graphicFrameChg>
        <pc:picChg chg="add mod">
          <ac:chgData name="Muhammad Jahanzaib Khan" userId="989c1e7951a93964" providerId="LiveId" clId="{805D574C-129D-4295-A23D-5D0630CDEF51}" dt="2024-12-24T17:42:34.020" v="183"/>
          <ac:picMkLst>
            <pc:docMk/>
            <pc:sldMk cId="3014243426" sldId="331"/>
            <ac:picMk id="3074" creationId="{10207558-FA34-4129-8F84-B2447E8EC81E}"/>
          </ac:picMkLst>
        </pc:picChg>
      </pc:sldChg>
      <pc:sldChg chg="addSp delSp modSp add mod">
        <pc:chgData name="Muhammad Jahanzaib Khan" userId="989c1e7951a93964" providerId="LiveId" clId="{805D574C-129D-4295-A23D-5D0630CDEF51}" dt="2024-12-24T17:58:52.395" v="566"/>
        <pc:sldMkLst>
          <pc:docMk/>
          <pc:sldMk cId="3249708908" sldId="332"/>
        </pc:sldMkLst>
        <pc:spChg chg="mod">
          <ac:chgData name="Muhammad Jahanzaib Khan" userId="989c1e7951a93964" providerId="LiveId" clId="{805D574C-129D-4295-A23D-5D0630CDEF51}" dt="2024-12-24T17:50:19.425" v="341" actId="20577"/>
          <ac:spMkLst>
            <pc:docMk/>
            <pc:sldMk cId="3249708908" sldId="332"/>
            <ac:spMk id="2" creationId="{6CBA341C-7B58-4B8B-A65C-577B847E352D}"/>
          </ac:spMkLst>
        </pc:spChg>
        <pc:spChg chg="add del mod">
          <ac:chgData name="Muhammad Jahanzaib Khan" userId="989c1e7951a93964" providerId="LiveId" clId="{805D574C-129D-4295-A23D-5D0630CDEF51}" dt="2024-12-24T17:49:41.212" v="318"/>
          <ac:spMkLst>
            <pc:docMk/>
            <pc:sldMk cId="3249708908" sldId="332"/>
            <ac:spMk id="3" creationId="{7B760418-DFCD-4811-A5B8-332AAD7520DB}"/>
          </ac:spMkLst>
        </pc:spChg>
        <pc:spChg chg="mod">
          <ac:chgData name="Muhammad Jahanzaib Khan" userId="989c1e7951a93964" providerId="LiveId" clId="{805D574C-129D-4295-A23D-5D0630CDEF51}" dt="2024-12-24T17:58:52.395" v="566"/>
          <ac:spMkLst>
            <pc:docMk/>
            <pc:sldMk cId="3249708908" sldId="332"/>
            <ac:spMk id="7" creationId="{4EB631A5-5082-4388-B644-8A9819D0D231}"/>
          </ac:spMkLst>
        </pc:spChg>
        <pc:spChg chg="del">
          <ac:chgData name="Muhammad Jahanzaib Khan" userId="989c1e7951a93964" providerId="LiveId" clId="{805D574C-129D-4295-A23D-5D0630CDEF51}" dt="2024-12-24T17:57:43.124" v="557" actId="21"/>
          <ac:spMkLst>
            <pc:docMk/>
            <pc:sldMk cId="3249708908" sldId="332"/>
            <ac:spMk id="8" creationId="{0BE72F59-EFC7-46A6-852F-9DFB8440E5B2}"/>
          </ac:spMkLst>
        </pc:spChg>
        <pc:spChg chg="mod">
          <ac:chgData name="Muhammad Jahanzaib Khan" userId="989c1e7951a93964" providerId="LiveId" clId="{805D574C-129D-4295-A23D-5D0630CDEF51}" dt="2024-12-24T17:53:02.549" v="481" actId="20577"/>
          <ac:spMkLst>
            <pc:docMk/>
            <pc:sldMk cId="3249708908" sldId="332"/>
            <ac:spMk id="16" creationId="{71EAEA7C-913F-4C21-935A-A9639EEBDF3C}"/>
          </ac:spMkLst>
        </pc:spChg>
        <pc:spChg chg="mod">
          <ac:chgData name="Muhammad Jahanzaib Khan" userId="989c1e7951a93964" providerId="LiveId" clId="{805D574C-129D-4295-A23D-5D0630CDEF51}" dt="2024-12-24T17:55:09.702" v="516" actId="14100"/>
          <ac:spMkLst>
            <pc:docMk/>
            <pc:sldMk cId="3249708908" sldId="332"/>
            <ac:spMk id="17" creationId="{3F344A87-F5E9-40AA-968E-10F5A47058D9}"/>
          </ac:spMkLst>
        </pc:spChg>
        <pc:picChg chg="del">
          <ac:chgData name="Muhammad Jahanzaib Khan" userId="989c1e7951a93964" providerId="LiveId" clId="{805D574C-129D-4295-A23D-5D0630CDEF51}" dt="2024-12-24T17:49:34.120" v="316" actId="21"/>
          <ac:picMkLst>
            <pc:docMk/>
            <pc:sldMk cId="3249708908" sldId="332"/>
            <ac:picMk id="4098" creationId="{F3371251-65C2-4476-AE8F-879425C789D4}"/>
          </ac:picMkLst>
        </pc:picChg>
        <pc:picChg chg="add mod">
          <ac:chgData name="Muhammad Jahanzaib Khan" userId="989c1e7951a93964" providerId="LiveId" clId="{805D574C-129D-4295-A23D-5D0630CDEF51}" dt="2024-12-24T17:50:01.030" v="324" actId="1076"/>
          <ac:picMkLst>
            <pc:docMk/>
            <pc:sldMk cId="3249708908" sldId="332"/>
            <ac:picMk id="5122" creationId="{A05C8808-A33F-456F-9B67-1821C33F9CCC}"/>
          </ac:picMkLst>
        </pc:picChg>
      </pc:sldChg>
      <pc:sldChg chg="modSp add mod">
        <pc:chgData name="Muhammad Jahanzaib Khan" userId="989c1e7951a93964" providerId="LiveId" clId="{805D574C-129D-4295-A23D-5D0630CDEF51}" dt="2024-12-24T18:21:38.945" v="578" actId="20577"/>
        <pc:sldMkLst>
          <pc:docMk/>
          <pc:sldMk cId="607101979" sldId="333"/>
        </pc:sldMkLst>
        <pc:spChg chg="mod">
          <ac:chgData name="Muhammad Jahanzaib Khan" userId="989c1e7951a93964" providerId="LiveId" clId="{805D574C-129D-4295-A23D-5D0630CDEF51}" dt="2024-12-24T18:20:54.112" v="570" actId="20577"/>
          <ac:spMkLst>
            <pc:docMk/>
            <pc:sldMk cId="607101979" sldId="333"/>
            <ac:spMk id="2" creationId="{726CCFB4-FE2A-4F7F-A1BF-9B365B784369}"/>
          </ac:spMkLst>
        </pc:spChg>
        <pc:spChg chg="mod">
          <ac:chgData name="Muhammad Jahanzaib Khan" userId="989c1e7951a93964" providerId="LiveId" clId="{805D574C-129D-4295-A23D-5D0630CDEF51}" dt="2024-12-24T18:21:38.945" v="578" actId="20577"/>
          <ac:spMkLst>
            <pc:docMk/>
            <pc:sldMk cId="607101979" sldId="333"/>
            <ac:spMk id="4" creationId="{7188E8AC-559C-4861-8C17-9BD805D31A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61B5B0-0F3F-4574-AC4A-4D715ADD47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0A1CE-6ACE-4ED5-A8B3-171E65297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F9B17-A37A-42C9-8030-9CDA9FD7470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8E9B5-B968-4629-B4B4-F2F9B488BA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0D94-2D20-439D-B7D0-A1C2405FFD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B9B7-785A-4976-B902-CA7EFE182F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48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79487-3076-4D15-80FF-6284DC1263E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A5702-C22C-4453-948F-F1BC33F66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A5702-C22C-4453-948F-F1BC33F66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7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2A1732B-C8F7-496B-B4AB-6659528C6C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5" y="-1"/>
            <a:ext cx="12190475" cy="6872401"/>
          </a:xfrm>
          <a:custGeom>
            <a:avLst/>
            <a:gdLst>
              <a:gd name="connsiteX0" fmla="*/ 0 w 12190475"/>
              <a:gd name="connsiteY0" fmla="*/ 1 h 6872401"/>
              <a:gd name="connsiteX1" fmla="*/ 882143 w 12190475"/>
              <a:gd name="connsiteY1" fmla="*/ 1 h 6872401"/>
              <a:gd name="connsiteX2" fmla="*/ 882143 w 12190475"/>
              <a:gd name="connsiteY2" fmla="*/ 6858001 h 6872401"/>
              <a:gd name="connsiteX3" fmla="*/ 0 w 12190475"/>
              <a:gd name="connsiteY3" fmla="*/ 6858001 h 6872401"/>
              <a:gd name="connsiteX4" fmla="*/ 914779 w 12190475"/>
              <a:gd name="connsiteY4" fmla="*/ 0 h 6872401"/>
              <a:gd name="connsiteX5" fmla="*/ 12187424 w 12190475"/>
              <a:gd name="connsiteY5" fmla="*/ 0 h 6872401"/>
              <a:gd name="connsiteX6" fmla="*/ 12187424 w 12190475"/>
              <a:gd name="connsiteY6" fmla="*/ 4010026 h 6872401"/>
              <a:gd name="connsiteX7" fmla="*/ 12188888 w 12190475"/>
              <a:gd name="connsiteY7" fmla="*/ 4010026 h 6872401"/>
              <a:gd name="connsiteX8" fmla="*/ 12188888 w 12190475"/>
              <a:gd name="connsiteY8" fmla="*/ 4796346 h 6872401"/>
              <a:gd name="connsiteX9" fmla="*/ 12190475 w 12190475"/>
              <a:gd name="connsiteY9" fmla="*/ 4796346 h 6872401"/>
              <a:gd name="connsiteX10" fmla="*/ 12190475 w 12190475"/>
              <a:gd name="connsiteY10" fmla="*/ 6872401 h 6872401"/>
              <a:gd name="connsiteX11" fmla="*/ 908622 w 12190475"/>
              <a:gd name="connsiteY11" fmla="*/ 6872401 h 6872401"/>
              <a:gd name="connsiteX12" fmla="*/ 908622 w 12190475"/>
              <a:gd name="connsiteY12" fmla="*/ 4796346 h 6872401"/>
              <a:gd name="connsiteX13" fmla="*/ 4530441 w 12190475"/>
              <a:gd name="connsiteY13" fmla="*/ 4796346 h 6872401"/>
              <a:gd name="connsiteX14" fmla="*/ 4530441 w 12190475"/>
              <a:gd name="connsiteY14" fmla="*/ 4772181 h 6872401"/>
              <a:gd name="connsiteX15" fmla="*/ 914779 w 12190475"/>
              <a:gd name="connsiteY15" fmla="*/ 4772181 h 68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0475" h="6872401">
                <a:moveTo>
                  <a:pt x="0" y="1"/>
                </a:moveTo>
                <a:lnTo>
                  <a:pt x="882143" y="1"/>
                </a:lnTo>
                <a:lnTo>
                  <a:pt x="882143" y="6858001"/>
                </a:lnTo>
                <a:lnTo>
                  <a:pt x="0" y="6858001"/>
                </a:lnTo>
                <a:close/>
                <a:moveTo>
                  <a:pt x="914779" y="0"/>
                </a:moveTo>
                <a:lnTo>
                  <a:pt x="12187424" y="0"/>
                </a:lnTo>
                <a:lnTo>
                  <a:pt x="12187424" y="4010026"/>
                </a:lnTo>
                <a:lnTo>
                  <a:pt x="12188888" y="4010026"/>
                </a:lnTo>
                <a:lnTo>
                  <a:pt x="12188888" y="4796346"/>
                </a:lnTo>
                <a:lnTo>
                  <a:pt x="12190475" y="4796346"/>
                </a:lnTo>
                <a:lnTo>
                  <a:pt x="12190475" y="6872401"/>
                </a:lnTo>
                <a:lnTo>
                  <a:pt x="908622" y="6872401"/>
                </a:lnTo>
                <a:lnTo>
                  <a:pt x="908622" y="4796346"/>
                </a:lnTo>
                <a:lnTo>
                  <a:pt x="4530441" y="4796346"/>
                </a:lnTo>
                <a:lnTo>
                  <a:pt x="4530441" y="4772181"/>
                </a:lnTo>
                <a:lnTo>
                  <a:pt x="914779" y="477218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87FF0FA-B9C8-45F9-9BE1-0FE9DAB2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46" y="0"/>
            <a:ext cx="3611675" cy="4773251"/>
          </a:xfrm>
          <a:solidFill>
            <a:schemeClr val="tx1">
              <a:alpha val="40000"/>
            </a:schemeClr>
          </a:solidFill>
        </p:spPr>
        <p:txBody>
          <a:bodyPr tIns="320040" anchor="t">
            <a:normAutofit/>
          </a:bodyPr>
          <a:lstStyle>
            <a:lvl1pPr marL="457200"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A21E13D9-32A0-414B-8811-425CE64D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159" y="4787654"/>
            <a:ext cx="3611662" cy="2070345"/>
          </a:xfrm>
          <a:solidFill>
            <a:schemeClr val="tx1">
              <a:alpha val="40000"/>
            </a:schemeClr>
          </a:solidFill>
        </p:spPr>
        <p:txBody>
          <a:bodyPr tIns="365760">
            <a:normAutofit/>
          </a:bodyPr>
          <a:lstStyle>
            <a:lvl1pPr marL="365760">
              <a:defRPr sz="2000">
                <a:solidFill>
                  <a:schemeClr val="bg2">
                    <a:alpha val="56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2">
                    <a:alpha val="56000"/>
                  </a:schemeClr>
                </a:solidFill>
              </a:rPr>
              <a:t>Click to edit Master subtitle style</a:t>
            </a:r>
            <a:endParaRPr lang="en-US" sz="2000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79B96-0338-4E65-BB51-C23BF0605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5CD497-6186-406A-B1EF-7A2024CA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86" y="4780453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904603-E089-46F5-87D5-E0983BA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87" y="-7203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957999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EB13C5-C98D-4847-ABF3-6D98B8E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4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F80CB87-A239-40AE-85FA-01D245F19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3704B0-67D9-4193-9064-08E51EDDF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0040"/>
            <a:ext cx="7381875" cy="752955"/>
          </a:xfrm>
        </p:spPr>
        <p:txBody>
          <a:bodyPr wrap="square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FB0A3F-5AFA-420D-965E-C72D1EB23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194280"/>
            <a:ext cx="7381875" cy="4322275"/>
          </a:xfrm>
        </p:spPr>
        <p:txBody>
          <a:bodyPr>
            <a:normAutofit/>
          </a:bodyPr>
          <a:lstStyle/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C9C25CB-DEDF-46B3-BF33-CDFD2C6F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</p:spPr>
        <p:txBody>
          <a:bodyPr/>
          <a:lstStyle/>
          <a:p>
            <a:r>
              <a:rPr lang="en-US">
                <a:latin typeface="+mn-lt"/>
              </a:rPr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2BE3C0D-3A0F-4F87-A282-B89DF405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</p:spPr>
        <p:txBody>
          <a:bodyPr/>
          <a:lstStyle/>
          <a:p>
            <a:r>
              <a:rPr lang="en-US" dirty="0">
                <a:latin typeface="+mn-lt"/>
              </a:rPr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3CF370-38A0-483A-B54B-2E069363D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91513" y="0"/>
            <a:ext cx="0" cy="59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36BBA0-0536-4889-8887-301D33F3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E301FA2-804E-463C-AF86-C73F697A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6BB2-A295-414E-A22B-85305E9998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3608" y="0"/>
            <a:ext cx="3904488" cy="596188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2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0094CF-2871-4DDF-AC40-0C19BEA2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A5715-1FF7-4E6E-AB26-D1D2AF41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4363831" cy="2042149"/>
          </a:xfrm>
          <a:solidFill>
            <a:schemeClr val="tx2"/>
          </a:solidFill>
        </p:spPr>
        <p:txBody>
          <a:bodyPr anchor="ctr"/>
          <a:lstStyle>
            <a:lvl1pPr marL="457200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D24DC0D-1282-4C4E-A478-FE21FA1D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/>
          <a:lstStyle/>
          <a:p>
            <a:pPr lvl="0"/>
            <a:r>
              <a:rPr lang="en-US">
                <a:solidFill>
                  <a:schemeClr val="tx2"/>
                </a:solidFill>
                <a:latin typeface="+mn-lt"/>
              </a:rPr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89AF83-EAB4-45B3-88E0-7E887F1A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66021" y="-1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CB34A0-36A4-44C8-86AA-7340C39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D662CC8-6EC6-4BA7-A49C-0790C1FC1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4" y="5958000"/>
            <a:ext cx="3457576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40B371-E7CE-4F58-B890-3DB2437A8A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5036" y="-3175"/>
            <a:ext cx="7827264" cy="596188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8DFA1B0-2A4F-4E75-8793-C9EF0A48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67212" y="5958000"/>
            <a:ext cx="5400675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0703DF-A59D-404B-9F97-4E0335909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00" y="596188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66B571D-4F8A-4FD9-B1CD-0EE8887D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4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56296-1077-490F-AD3B-51C42732E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AA7E-0E06-4760-8C38-061DBED558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04488" cy="596188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E08D24-2048-4277-B952-4B912357A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13" y="441325"/>
            <a:ext cx="7381875" cy="3644968"/>
          </a:xfrm>
        </p:spPr>
        <p:txBody>
          <a:bodyPr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B3931E3-625E-49D6-BB15-6E087FE9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213" y="4101151"/>
            <a:ext cx="7381875" cy="1415405"/>
          </a:xfrm>
        </p:spPr>
        <p:txBody>
          <a:bodyPr wrap="square" anchor="t" anchorCtr="0">
            <a:normAutofit/>
          </a:bodyPr>
          <a:lstStyle/>
          <a:p>
            <a:r>
              <a:rPr lang="en-US">
                <a:solidFill>
                  <a:schemeClr val="bg2">
                    <a:alpha val="55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bg2">
                  <a:alpha val="5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1B96-BE90-48B8-837A-BA518651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53D12F-8664-4647-AA6A-5D31AC1D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00486" y="0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0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F703579-0A2C-4B0E-9C2F-BF2EAF0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9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C2D112-ED36-4DBC-99F9-A146334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07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48360D-6CEB-460F-AEDB-911ED68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09C198C-9BE5-4543-BA4B-A93E96CB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8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DAF32CB-8FFB-4915-83CF-FE970100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0A3A1D3-45B1-4A98-AC1C-57B1DE82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" y="0"/>
            <a:ext cx="6310695" cy="1817169"/>
          </a:xfrm>
          <a:solidFill>
            <a:schemeClr val="tx2"/>
          </a:solidFill>
        </p:spPr>
        <p:txBody>
          <a:bodyPr bIns="274320" anchor="b"/>
          <a:lstStyle>
            <a:lvl1pPr marL="457200"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30931AC-C857-4060-AA10-476957E8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/>
          <a:lstStyle/>
          <a:p>
            <a:pPr lvl="0"/>
            <a:r>
              <a:rPr lang="en-US">
                <a:solidFill>
                  <a:schemeClr val="tx2"/>
                </a:solidFill>
                <a:latin typeface="+mn-lt"/>
              </a:rPr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35884A-AA66-4463-BED7-15E9AEA6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9C15E-DBE3-4BE1-9DEF-097D72F5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11900" y="0"/>
            <a:ext cx="0" cy="594995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23E7A8-4D91-4B68-BDD5-2E7205132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51950" y="6"/>
            <a:ext cx="0" cy="59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929F-E748-4AF3-8F29-53A0B503E7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416" y="438912"/>
            <a:ext cx="2057400" cy="507492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92E4A71-59E7-43D2-9C35-933F0EF97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92640" y="438912"/>
            <a:ext cx="2057400" cy="507492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4C5608B-94D9-4652-82FC-8E4A66A06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4" y="5958000"/>
            <a:ext cx="3457576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2BE82A7-308B-45B6-B346-DE80B9114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67212" y="5958000"/>
            <a:ext cx="5400675" cy="90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C932E5-9185-4410-8B73-15E1C607A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00" y="596188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D164CB9-B909-4569-A391-D7B71BBD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B459C6-E7AA-40AB-9218-11BD250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9154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720913C3-8DBA-4AB2-A9DD-FAD54FFC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11" y="0"/>
            <a:ext cx="5407941" cy="3635533"/>
          </a:xfrm>
          <a:solidFill>
            <a:schemeClr val="tx2"/>
          </a:solidFill>
        </p:spPr>
        <p:txBody>
          <a:bodyPr tIns="365760" anchor="t" anchorCtr="0"/>
          <a:lstStyle>
            <a:lvl1pPr marL="457200">
              <a:spcBef>
                <a:spcPts val="0"/>
              </a:spcBef>
              <a:defRPr>
                <a:solidFill>
                  <a:schemeClr val="bg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CD5A2B-7198-4EFE-91B8-84FA422F9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4D23C9-0B78-4E3D-944D-6781941D5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76022" y="3633990"/>
            <a:ext cx="0" cy="32184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D65328-8094-4B5F-AA1C-6D92EA797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28000" y="3639600"/>
            <a:ext cx="0" cy="32184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735D4B-04CF-49F1-B96A-8BCB49B59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9999" y="3628968"/>
            <a:ext cx="1129200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BA418B9-443D-43A6-86B7-1CBE7DA4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4" y="352800"/>
            <a:ext cx="4968874" cy="2860301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chemeClr val="tx2"/>
                </a:solidFill>
                <a:latin typeface="+mn-lt"/>
              </a:rPr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6EB21-8CA2-45AE-881D-77CA356C5A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8611" y="3633702"/>
            <a:ext cx="3767328" cy="321868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9DA2DF3-077D-4C17-8B3C-057AF5F70D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4634" y="3635534"/>
            <a:ext cx="3767328" cy="3218688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AD7F36C-8A61-420B-B01F-91F8D256CF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4672" y="3639312"/>
            <a:ext cx="3767328" cy="321868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25A4D-12E3-4354-9702-0FCF57D5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41719" y="3639600"/>
            <a:ext cx="0" cy="32184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82A7C0-6EF9-44BD-A4AC-74CA099CB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80D43-C879-4F29-89E9-131AC312B2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208870"/>
            <a:ext cx="3035808" cy="27432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7FE99B5-F65C-4745-A461-3E0398E73E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2064" y="3208870"/>
            <a:ext cx="3035808" cy="27432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25313305-BF3D-47B8-9C96-BA1E4B2214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4128" y="3208870"/>
            <a:ext cx="3035808" cy="27432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CF5210DE-2656-46FD-9659-FBE2EA902A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56192" y="3208870"/>
            <a:ext cx="3035808" cy="27432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B5599FA-2D95-4346-BF72-8C35B45E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4000"/>
            <a:ext cx="11306175" cy="738664"/>
          </a:xfrm>
        </p:spPr>
        <p:txBody>
          <a:bodyPr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FED7AD8D-13BC-4A8A-926F-CC2309EE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062000"/>
            <a:ext cx="11306175" cy="16827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55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5AE084-1046-4FF4-A202-DCE2D097BC64}"/>
              </a:ext>
            </a:extLst>
          </p:cNvPr>
          <p:cNvCxnSpPr>
            <a:cxnSpLocks/>
          </p:cNvCxnSpPr>
          <p:nvPr userDrawn="1"/>
        </p:nvCxnSpPr>
        <p:spPr>
          <a:xfrm>
            <a:off x="3043301" y="3208870"/>
            <a:ext cx="0" cy="27432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07847E-010F-4BE3-B738-ECBA669A2634}"/>
              </a:ext>
            </a:extLst>
          </p:cNvPr>
          <p:cNvCxnSpPr>
            <a:cxnSpLocks/>
          </p:cNvCxnSpPr>
          <p:nvPr userDrawn="1"/>
        </p:nvCxnSpPr>
        <p:spPr>
          <a:xfrm>
            <a:off x="6095365" y="3208870"/>
            <a:ext cx="0" cy="27432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192BD-AC1C-40F7-82A6-5F179AFED3C6}"/>
              </a:ext>
            </a:extLst>
          </p:cNvPr>
          <p:cNvCxnSpPr>
            <a:cxnSpLocks/>
          </p:cNvCxnSpPr>
          <p:nvPr userDrawn="1"/>
        </p:nvCxnSpPr>
        <p:spPr>
          <a:xfrm>
            <a:off x="9148064" y="3208870"/>
            <a:ext cx="0" cy="27432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0313B-4954-4B52-A004-697EBA8F63C0}"/>
              </a:ext>
            </a:extLst>
          </p:cNvPr>
          <p:cNvCxnSpPr>
            <a:cxnSpLocks/>
          </p:cNvCxnSpPr>
          <p:nvPr userDrawn="1"/>
        </p:nvCxnSpPr>
        <p:spPr>
          <a:xfrm>
            <a:off x="0" y="3202305"/>
            <a:ext cx="12193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76BCEF-CD05-4B98-AB47-9A229AB73667}"/>
              </a:ext>
            </a:extLst>
          </p:cNvPr>
          <p:cNvCxnSpPr>
            <a:cxnSpLocks/>
          </p:cNvCxnSpPr>
          <p:nvPr userDrawn="1"/>
        </p:nvCxnSpPr>
        <p:spPr>
          <a:xfrm>
            <a:off x="0" y="5958635"/>
            <a:ext cx="121932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77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450242-4754-4408-A5DC-4D4430462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4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14400 w 12192000"/>
              <a:gd name="connsiteY3" fmla="*/ 6858000 h 6858000"/>
              <a:gd name="connsiteX4" fmla="*/ 0 w 12192000"/>
              <a:gd name="connsiteY4" fmla="*/ 0 h 6858000"/>
              <a:gd name="connsiteX5" fmla="*/ 877824 w 12192000"/>
              <a:gd name="connsiteY5" fmla="*/ 0 h 6858000"/>
              <a:gd name="connsiteX6" fmla="*/ 877824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1440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14400" y="6858000"/>
                </a:lnTo>
                <a:close/>
                <a:moveTo>
                  <a:pt x="0" y="0"/>
                </a:moveTo>
                <a:lnTo>
                  <a:pt x="877824" y="0"/>
                </a:lnTo>
                <a:lnTo>
                  <a:pt x="8778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7762E-A215-4366-9C05-333C5863F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99996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87FF0FA-B9C8-45F9-9BE1-0FE9DAB2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162560"/>
            <a:ext cx="2869360" cy="4749973"/>
          </a:xfrm>
          <a:noFill/>
        </p:spPr>
        <p:txBody>
          <a:bodyPr tIns="320040" anchor="ctr">
            <a:normAutofit/>
          </a:bodyPr>
          <a:lstStyle>
            <a:lvl1pPr marL="457200"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chemeClr val="bg2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A21E13D9-32A0-414B-8811-425CE64D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99" y="4912534"/>
            <a:ext cx="3611662" cy="1945466"/>
          </a:xfrm>
          <a:noFill/>
        </p:spPr>
        <p:txBody>
          <a:bodyPr tIns="365760">
            <a:normAutofit/>
          </a:bodyPr>
          <a:lstStyle>
            <a:lvl1pPr marL="457200">
              <a:defRPr sz="2000">
                <a:solidFill>
                  <a:schemeClr val="bg2">
                    <a:alpha val="56000"/>
                  </a:schemeClr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2">
                    <a:alpha val="56000"/>
                  </a:schemeClr>
                </a:solidFill>
              </a:rPr>
              <a:t>Click to edit Master subtitle style</a:t>
            </a:r>
            <a:endParaRPr lang="en-US" sz="2000" dirty="0">
              <a:solidFill>
                <a:schemeClr val="bg2">
                  <a:alpha val="56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solidFill>
                  <a:schemeClr val="bg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5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19D35D3-D14B-4B07-BDBD-91A5AC3A08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44168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DABBBB8-A467-4BC1-B67B-84F2CE43AE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4168" y="4776723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87AC28-444C-4196-9E47-A4EF896A23C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344168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294C3D0-06EC-44FE-B004-772B2B4AD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50792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90A362-5B2F-42A1-9C37-B7A2C1DB52C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050792" y="4776722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B5E1E4-F9B1-48B7-99FD-CF1FB5D1CE5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050792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2B3635E-2CD2-4789-B716-0726983B98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766560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381C480-45F8-4827-9037-7539C3EB8AE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766560" y="4776722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5C234DF-E3C1-404B-AB97-2C7A46E4B5B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766560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9F5C4372-9497-41A1-B420-2B0107C0AF7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73184" y="1920240"/>
            <a:ext cx="2286000" cy="27432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8F45840-878E-43B2-A803-74771B0806E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473184" y="4776722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CB5A8C9-D514-49FE-8865-6B145CE4144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473184" y="5231994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336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noFill/>
                </a:ln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825625"/>
            <a:ext cx="10515600" cy="4351338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0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Sunday, February 7, 20XX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1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4" r:id="rId3"/>
    <p:sldLayoutId id="2147483671" r:id="rId4"/>
    <p:sldLayoutId id="2147483650" r:id="rId5"/>
    <p:sldLayoutId id="2147483676" r:id="rId6"/>
    <p:sldLayoutId id="2147483654" r:id="rId7"/>
    <p:sldLayoutId id="2147483677" r:id="rId8"/>
    <p:sldLayoutId id="2147483653" r:id="rId9"/>
    <p:sldLayoutId id="2147483667" r:id="rId10"/>
    <p:sldLayoutId id="2147483674" r:id="rId11"/>
    <p:sldLayoutId id="2147483655" r:id="rId12"/>
    <p:sldLayoutId id="2147483662" r:id="rId13"/>
    <p:sldLayoutId id="2147483668" r:id="rId14"/>
    <p:sldLayoutId id="2147483649" r:id="rId15"/>
    <p:sldLayoutId id="2147483651" r:id="rId16"/>
    <p:sldLayoutId id="2147483652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-up of a analogue silver wrist watch ">
            <a:extLst>
              <a:ext uri="{FF2B5EF4-FFF2-40B4-BE49-F238E27FC236}">
                <a16:creationId xmlns:a16="http://schemas.microsoft.com/office/drawing/2014/main" id="{A5585463-4ED5-4981-9444-90CE2CAC1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12190412" cy="68722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184D94-F8EF-435F-9A63-D9B409F55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46" y="0"/>
            <a:ext cx="3611675" cy="4773251"/>
          </a:xfrm>
        </p:spPr>
        <p:txBody>
          <a:bodyPr>
            <a:normAutofit/>
          </a:bodyPr>
          <a:lstStyle/>
          <a:p>
            <a:r>
              <a:rPr lang="en-US" dirty="0"/>
              <a:t>Student Depression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C6A78-1B96-4433-9AED-9C2FCA20A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159" y="4787654"/>
            <a:ext cx="3611662" cy="2070345"/>
          </a:xfrm>
        </p:spPr>
        <p:txBody>
          <a:bodyPr/>
          <a:lstStyle/>
          <a:p>
            <a:r>
              <a:rPr lang="en-US" sz="1800" b="1" i="0" u="none" strike="noStrike" cap="all" dirty="0">
                <a:solidFill>
                  <a:srgbClr val="EBDDC3"/>
                </a:solidFill>
                <a:effectLst/>
                <a:latin typeface="Source Sans Pro" panose="020B0503030403020204" pitchFamily="34" charset="0"/>
              </a:rPr>
              <a:t>Muhammad </a:t>
            </a:r>
            <a:r>
              <a:rPr lang="en-US" sz="1800" b="1" i="0" u="none" strike="noStrike" cap="all" dirty="0" err="1">
                <a:solidFill>
                  <a:srgbClr val="EBDDC3"/>
                </a:solidFill>
                <a:effectLst/>
                <a:latin typeface="Source Sans Pro" panose="020B0503030403020204" pitchFamily="34" charset="0"/>
              </a:rPr>
              <a:t>jahanzaib</a:t>
            </a:r>
            <a:r>
              <a:rPr lang="en-US" sz="1800" b="1" i="0" u="none" strike="noStrike" cap="all" dirty="0">
                <a:solidFill>
                  <a:srgbClr val="EBDDC3"/>
                </a:solidFill>
                <a:effectLst/>
                <a:latin typeface="Source Sans Pro" panose="020B0503030403020204" pitchFamily="34" charset="0"/>
              </a:rPr>
              <a:t> khan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0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341C-7B58-4B8B-A65C-577B847E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9775" cy="59634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LightGBM Feature Importance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631A5-5082-4388-B644-8A9819D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5F63C-B1AE-4B45-8460-E4639974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371251-65C2-4476-AE8F-879425C789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946"/>
            <a:ext cx="7296411" cy="47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EAEA7C-913F-4C21-935A-A9639EEBDF3C}"/>
              </a:ext>
            </a:extLst>
          </p:cNvPr>
          <p:cNvSpPr txBox="1"/>
          <p:nvPr/>
        </p:nvSpPr>
        <p:spPr>
          <a:xfrm>
            <a:off x="7381460" y="1179443"/>
            <a:ext cx="5181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Academic Pressure: 114.000000</a:t>
            </a:r>
          </a:p>
          <a:p>
            <a:r>
              <a:rPr lang="en-US" dirty="0"/>
              <a:t>2. Financial Stress: 98.000000</a:t>
            </a:r>
          </a:p>
          <a:p>
            <a:r>
              <a:rPr lang="en-US" dirty="0"/>
              <a:t>3. Work/Study Hours: 89.000000</a:t>
            </a:r>
          </a:p>
          <a:p>
            <a:r>
              <a:rPr lang="en-US" dirty="0"/>
              <a:t>4. Age: 73.000000</a:t>
            </a:r>
          </a:p>
          <a:p>
            <a:r>
              <a:rPr lang="en-US" dirty="0"/>
              <a:t>5. Dietary Habits: 53.000000</a:t>
            </a:r>
          </a:p>
          <a:p>
            <a:r>
              <a:rPr lang="en-US" dirty="0"/>
              <a:t>6. CGPA: 48.000000</a:t>
            </a:r>
          </a:p>
          <a:p>
            <a:r>
              <a:rPr lang="en-US" dirty="0"/>
              <a:t>7. Have you ever had suicidal thoughts ?:  </a:t>
            </a:r>
          </a:p>
          <a:p>
            <a:r>
              <a:rPr lang="en-US" dirty="0"/>
              <a:t>    47.000000</a:t>
            </a:r>
          </a:p>
          <a:p>
            <a:r>
              <a:rPr lang="en-US" dirty="0"/>
              <a:t>8. Study Satisfaction: 44.000000</a:t>
            </a:r>
          </a:p>
          <a:p>
            <a:r>
              <a:rPr lang="en-US" dirty="0"/>
              <a:t>9. Sleep Duration: 43.000000</a:t>
            </a:r>
          </a:p>
          <a:p>
            <a:r>
              <a:rPr lang="en-US" dirty="0"/>
              <a:t>10.Family History of Mental Illness:  </a:t>
            </a:r>
          </a:p>
          <a:p>
            <a:r>
              <a:rPr lang="en-US" dirty="0"/>
              <a:t>       13.000000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344A87-F5E9-40AA-968E-10F5A47058D9}"/>
                  </a:ext>
                </a:extLst>
              </p:cNvPr>
              <p:cNvSpPr txBox="1"/>
              <p:nvPr/>
            </p:nvSpPr>
            <p:spPr>
              <a:xfrm>
                <a:off x="132520" y="583095"/>
                <a:ext cx="382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</a:rPr>
                  <a:t>LightGBM Accuracy: 85.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PK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344A87-F5E9-40AA-968E-10F5A470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0" y="583095"/>
                <a:ext cx="3829879" cy="369332"/>
              </a:xfrm>
              <a:prstGeom prst="rect">
                <a:avLst/>
              </a:prstGeom>
              <a:blipFill>
                <a:blip r:embed="rId3"/>
                <a:stretch>
                  <a:fillRect l="-1433" t="-8333" b="-2833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8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341C-7B58-4B8B-A65C-577B847E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9775" cy="59634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Gradient Boosting Feature Importance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631A5-5082-4388-B644-8A9819D0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5F63C-B1AE-4B45-8460-E4639974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AEA7C-913F-4C21-935A-A9639EEBDF3C}"/>
              </a:ext>
            </a:extLst>
          </p:cNvPr>
          <p:cNvSpPr txBox="1"/>
          <p:nvPr/>
        </p:nvSpPr>
        <p:spPr>
          <a:xfrm>
            <a:off x="7116416" y="1179443"/>
            <a:ext cx="5632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Have you ever had suicidal thoughts ?: </a:t>
            </a:r>
          </a:p>
          <a:p>
            <a:r>
              <a:rPr lang="en-US" dirty="0"/>
              <a:t>      0.521981</a:t>
            </a:r>
          </a:p>
          <a:p>
            <a:r>
              <a:rPr lang="en-US" dirty="0"/>
              <a:t>2.   Academic Pressure: 0.230845</a:t>
            </a:r>
          </a:p>
          <a:p>
            <a:r>
              <a:rPr lang="en-US" dirty="0"/>
              <a:t>3.   Financial Stress: 0.115713</a:t>
            </a:r>
          </a:p>
          <a:p>
            <a:r>
              <a:rPr lang="en-US" dirty="0"/>
              <a:t>4.   Work/Study Hours: 0.033874</a:t>
            </a:r>
          </a:p>
          <a:p>
            <a:r>
              <a:rPr lang="en-US" dirty="0"/>
              <a:t>5.   Dietary Habits: 0.026013</a:t>
            </a:r>
          </a:p>
          <a:p>
            <a:r>
              <a:rPr lang="en-US" dirty="0"/>
              <a:t>6.   Age: 0.020854</a:t>
            </a:r>
          </a:p>
          <a:p>
            <a:r>
              <a:rPr lang="en-US" dirty="0"/>
              <a:t>7.   Study Satisfaction: 0.017150</a:t>
            </a:r>
          </a:p>
          <a:p>
            <a:r>
              <a:rPr lang="en-US" dirty="0"/>
              <a:t>8.   CGPA: 0.011101</a:t>
            </a:r>
          </a:p>
          <a:p>
            <a:r>
              <a:rPr lang="en-US" dirty="0"/>
              <a:t>9.   Sleep Duration: 0.007390</a:t>
            </a:r>
          </a:p>
          <a:p>
            <a:r>
              <a:rPr lang="en-US" dirty="0"/>
              <a:t>10.  Family History of Mental Illness: 0.002002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344A87-F5E9-40AA-968E-10F5A47058D9}"/>
                  </a:ext>
                </a:extLst>
              </p:cNvPr>
              <p:cNvSpPr txBox="1"/>
              <p:nvPr/>
            </p:nvSpPr>
            <p:spPr>
              <a:xfrm>
                <a:off x="132520" y="583095"/>
                <a:ext cx="5234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Gradient Boosting </a:t>
                </a:r>
                <a:r>
                  <a:rPr lang="en-US" b="1" i="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</a:rPr>
                  <a:t>Accuracy: 85.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PK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344A87-F5E9-40AA-968E-10F5A470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0" y="583095"/>
                <a:ext cx="5234610" cy="369332"/>
              </a:xfrm>
              <a:prstGeom prst="rect">
                <a:avLst/>
              </a:prstGeom>
              <a:blipFill>
                <a:blip r:embed="rId2"/>
                <a:stretch>
                  <a:fillRect l="-1049" t="-8333" b="-2833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A05C8808-A33F-456F-9B67-1821C33F9C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8" y="1060174"/>
            <a:ext cx="7025745" cy="46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0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ED09-B63B-40C0-96EE-AC8FEDC3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4363831" cy="204214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04BF-3294-4481-A7C1-B36A3BE83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4" y="5958000"/>
            <a:ext cx="3457576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pic>
        <p:nvPicPr>
          <p:cNvPr id="6" name="Picture Placeholder 5" descr="A group of people posing for a photo">
            <a:extLst>
              <a:ext uri="{FF2B5EF4-FFF2-40B4-BE49-F238E27FC236}">
                <a16:creationId xmlns:a16="http://schemas.microsoft.com/office/drawing/2014/main" id="{C0D4D343-4CC9-4EF0-95BA-17D53186CF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5036" y="-3175"/>
            <a:ext cx="7827264" cy="596188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1DD14-4F86-4096-B2F0-9F372E1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09E5-2EAA-481E-9588-3F47F1DD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" y="0"/>
            <a:ext cx="6310695" cy="181716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590C-F344-41F9-93C6-E8B1EBED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2663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Problem Definition &amp; Objectives​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Asking the Questions​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 Wrangling (Preprocessing)​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Exploratory Data Analysis (EDA)​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Predictive Analysis</a:t>
            </a:r>
          </a:p>
        </p:txBody>
      </p:sp>
      <p:pic>
        <p:nvPicPr>
          <p:cNvPr id="7" name="Picture Placeholder 6" descr="People working ">
            <a:extLst>
              <a:ext uri="{FF2B5EF4-FFF2-40B4-BE49-F238E27FC236}">
                <a16:creationId xmlns:a16="http://schemas.microsoft.com/office/drawing/2014/main" id="{2FE62DA7-0469-4848-A05D-464162CCDE7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416" y="438912"/>
            <a:ext cx="2057400" cy="5074920"/>
          </a:xfrm>
        </p:spPr>
      </p:pic>
      <p:pic>
        <p:nvPicPr>
          <p:cNvPr id="12" name="Picture Placeholder 11" descr="Pile of colorful books">
            <a:extLst>
              <a:ext uri="{FF2B5EF4-FFF2-40B4-BE49-F238E27FC236}">
                <a16:creationId xmlns:a16="http://schemas.microsoft.com/office/drawing/2014/main" id="{D6ED7D0C-8CEA-4211-8CD7-7BEC68FA81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2640" y="438912"/>
            <a:ext cx="2057400" cy="5074920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1AD7243-88D4-4AFD-B3C4-E2CD8E8DC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4" y="5958000"/>
            <a:ext cx="3457576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E0C9541-58F3-43D9-8B77-CD81158F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199" y="5957999"/>
            <a:ext cx="1476375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7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DF-208A-4AC2-B112-5BBBAA39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11" y="0"/>
            <a:ext cx="5407941" cy="363553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DF7D68-CAB0-4811-8BF6-728B2CF2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/>
              <a:t>Sunday, February 7, 20XX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B32F1AB-3178-43A3-8668-C5890142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798243-ADD6-46E9-8AEF-83B3745D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D166-6F42-4BFC-9840-29C0CB0B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4" y="352800"/>
            <a:ext cx="4968874" cy="2860301"/>
          </a:xfrm>
        </p:spPr>
        <p:txBody>
          <a:bodyPr>
            <a:normAutofit/>
          </a:bodyPr>
          <a:lstStyle/>
          <a:p>
            <a:r>
              <a:rPr lang="en-US" dirty="0"/>
              <a:t>Identify the factors contributing to depression among students and predict whether a student is likely to experience depression based on various attributes such as academic pressure, sleep duration, financial stress, dietary habits, and family history of mental illness​</a:t>
            </a:r>
          </a:p>
        </p:txBody>
      </p:sp>
      <p:pic>
        <p:nvPicPr>
          <p:cNvPr id="8" name="Picture Placeholder 7" descr="Columns of a building">
            <a:extLst>
              <a:ext uri="{FF2B5EF4-FFF2-40B4-BE49-F238E27FC236}">
                <a16:creationId xmlns:a16="http://schemas.microsoft.com/office/drawing/2014/main" id="{33786277-6117-4641-89DC-E8379977D4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611" y="3633702"/>
            <a:ext cx="3767328" cy="3218688"/>
          </a:xfrm>
        </p:spPr>
      </p:pic>
      <p:pic>
        <p:nvPicPr>
          <p:cNvPr id="22" name="Picture Placeholder 21" descr="A picture containing scale, device, black">
            <a:extLst>
              <a:ext uri="{FF2B5EF4-FFF2-40B4-BE49-F238E27FC236}">
                <a16:creationId xmlns:a16="http://schemas.microsoft.com/office/drawing/2014/main" id="{EE77850E-49BA-44A1-9A18-EE71EFA403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4634" y="3635534"/>
            <a:ext cx="3767328" cy="3218688"/>
          </a:xfrm>
        </p:spPr>
      </p:pic>
      <p:pic>
        <p:nvPicPr>
          <p:cNvPr id="12" name="Picture Placeholder 11" descr="Close-up of books on shelves">
            <a:extLst>
              <a:ext uri="{FF2B5EF4-FFF2-40B4-BE49-F238E27FC236}">
                <a16:creationId xmlns:a16="http://schemas.microsoft.com/office/drawing/2014/main" id="{C0E293C3-D9F5-4C15-A4C1-CFB86EA2DA2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4672" y="3639312"/>
            <a:ext cx="3767328" cy="3218688"/>
          </a:xfrm>
        </p:spPr>
      </p:pic>
    </p:spTree>
    <p:extLst>
      <p:ext uri="{BB962C8B-B14F-4D97-AF65-F5344CB8AC3E}">
        <p14:creationId xmlns:p14="http://schemas.microsoft.com/office/powerpoint/2010/main" val="402585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FB4-FE2A-4F7F-A1BF-9B365B78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83294-FC82-44BD-8950-B0EE11FC6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BC035-02C7-4687-9A2B-B3A00E6CD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E8AC-559C-4861-8C17-9BD805D3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the key factors influencing depression among students.​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a predictive model to classify students at risk of depression.​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61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FB4-FE2A-4F7F-A1BF-9B365B78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/>
          <a:lstStyle/>
          <a:p>
            <a:r>
              <a:rPr lang="en-US" dirty="0"/>
              <a:t>Asking the Questions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83294-FC82-44BD-8950-B0EE11FC6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BC035-02C7-4687-9A2B-B3A00E6CD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8E8AC-559C-4861-8C17-9BD805D3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64" y="1689514"/>
            <a:ext cx="10406063" cy="4356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factors (e.g., academic pressure, financial stress, sleep duration) are most strongly associated with depression?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a machine learning model accurately predict the likelihood of depression?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 demographic variables like age, gender, and city impact depression?.​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0710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DE3A-C91D-4AA8-9DE5-F774A42A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Wrangling (Preprocessing)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6C03-AE99-4799-AE8A-693866828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AE30-4CB9-4E40-B29D-5221942C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6E1DE6-DFF0-4C53-B3F5-F7F6A23EA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296" y="1675305"/>
            <a:ext cx="10369329" cy="4700055"/>
          </a:xfrm>
        </p:spPr>
      </p:pic>
    </p:spTree>
    <p:extLst>
      <p:ext uri="{BB962C8B-B14F-4D97-AF65-F5344CB8AC3E}">
        <p14:creationId xmlns:p14="http://schemas.microsoft.com/office/powerpoint/2010/main" val="276645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picture containing person in a suit, reading a letter ">
            <a:extLst>
              <a:ext uri="{FF2B5EF4-FFF2-40B4-BE49-F238E27FC236}">
                <a16:creationId xmlns:a16="http://schemas.microsoft.com/office/drawing/2014/main" id="{4088CD82-037C-4C76-BD19-81D0031FED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223A76-F6CF-4DBF-B806-235F5D70E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DAAC1-84F6-4B23-84EE-EF38354D7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1F8CD4E0-31F4-4B1E-986B-78F9CA26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373" y="3351367"/>
            <a:ext cx="2965108" cy="1452409"/>
          </a:xfrm>
        </p:spPr>
        <p:txBody>
          <a:bodyPr/>
          <a:lstStyle/>
          <a:p>
            <a:r>
              <a:rPr lang="en-US" dirty="0"/>
              <a:t>Disney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AA175B-5060-481B-9F95-1BD92B60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73" y="1128517"/>
            <a:ext cx="9538528" cy="572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1E4F7-B0DC-4332-A7FB-44983A6D371B}"/>
              </a:ext>
            </a:extLst>
          </p:cNvPr>
          <p:cNvSpPr txBox="1"/>
          <p:nvPr/>
        </p:nvSpPr>
        <p:spPr>
          <a:xfrm>
            <a:off x="1537251" y="185530"/>
            <a:ext cx="845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Perform exploratory data analysis (EDA) using correlation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matrice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and heatmap</a:t>
            </a:r>
            <a:endParaRPr lang="en-P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8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83F5-9CA7-462F-8BCF-EC496F7F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91" y="102313"/>
            <a:ext cx="10407600" cy="1141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onfusion matrix </a:t>
            </a:r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of 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single trained classifier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00DFFE3C-89B2-4733-8150-A1647C6C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A25A09C-C686-4689-A4B7-22380BC3D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585036F-E923-433E-BE33-425C8842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51" y="1454656"/>
            <a:ext cx="6921087" cy="5247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B10713-A3A4-45C9-8325-89A432FBCF68}"/>
                  </a:ext>
                </a:extLst>
              </p:cNvPr>
              <p:cNvSpPr txBox="1"/>
              <p:nvPr/>
            </p:nvSpPr>
            <p:spPr>
              <a:xfrm>
                <a:off x="9594574" y="3538330"/>
                <a:ext cx="1908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</a:rPr>
                  <a:t>Accuracy: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𝟖𝟓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PK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B10713-A3A4-45C9-8325-89A432FBC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574" y="3538330"/>
                <a:ext cx="1908313" cy="646331"/>
              </a:xfrm>
              <a:prstGeom prst="rect">
                <a:avLst/>
              </a:prstGeom>
              <a:blipFill>
                <a:blip r:embed="rId3"/>
                <a:stretch>
                  <a:fillRect l="-2875" t="-471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4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46D-385B-4B22-8925-9B7B557C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/>
          <a:lstStyle/>
          <a:p>
            <a:r>
              <a:rPr lang="en-US" dirty="0"/>
              <a:t>Grid Search Model Comparison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93006-3E7E-4639-AD7C-3D9BE0A3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</p:spPr>
        <p:txBody>
          <a:bodyPr/>
          <a:lstStyle/>
          <a:p>
            <a:r>
              <a:rPr lang="en-US" dirty="0"/>
              <a:t>Tuesday,December 24,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D6FC8-887C-4C44-82A9-4D8A7CE5F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</p:spPr>
        <p:txBody>
          <a:bodyPr/>
          <a:lstStyle/>
          <a:p>
            <a:fld id="{63F9D384-533B-4C4E-B660-F861AA07D17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07558-FA34-4129-8F84-B2447E8EC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877007"/>
            <a:ext cx="10515600" cy="424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43426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95DBB1-7409-45FB-83E1-90451666BE4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931085-857D-42EE-BB55-098E5214A0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08400B-C437-4204-A453-9DEFE7A3B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Lines design</Template>
  <TotalTime>103</TotalTime>
  <Words>429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Neue Haas Grotesk Text Pro</vt:lpstr>
      <vt:lpstr>Roboto</vt:lpstr>
      <vt:lpstr>Source Sans Pro</vt:lpstr>
      <vt:lpstr>Wingdings</vt:lpstr>
      <vt:lpstr>Wingdings 2</vt:lpstr>
      <vt:lpstr>LinesVTI</vt:lpstr>
      <vt:lpstr>Student Depression Analysis</vt:lpstr>
      <vt:lpstr>Agenda</vt:lpstr>
      <vt:lpstr>Problem Statement</vt:lpstr>
      <vt:lpstr>Objectives</vt:lpstr>
      <vt:lpstr>Asking the Questions</vt:lpstr>
      <vt:lpstr>Data Wrangling (Preprocessing) </vt:lpstr>
      <vt:lpstr>PowerPoint Presentation</vt:lpstr>
      <vt:lpstr>Confusion matrix of single trained classifier</vt:lpstr>
      <vt:lpstr>Grid Search Model Comparison</vt:lpstr>
      <vt:lpstr>LightGBM Feature Importance</vt:lpstr>
      <vt:lpstr>Gradient Boosting Feature Importance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Depression Analysis</dc:title>
  <dc:creator>Muhammad Jahanzaib Khan</dc:creator>
  <cp:lastModifiedBy>Muhammad Jahanzaib Khan</cp:lastModifiedBy>
  <cp:revision>6</cp:revision>
  <dcterms:created xsi:type="dcterms:W3CDTF">2024-12-24T17:03:59Z</dcterms:created>
  <dcterms:modified xsi:type="dcterms:W3CDTF">2024-12-24T18:47:00Z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