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1" r:id="rId6"/>
    <p:sldId id="264" r:id="rId7"/>
    <p:sldId id="263" r:id="rId8"/>
    <p:sldId id="267" r:id="rId9"/>
    <p:sldId id="265" r:id="rId1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437379" y="398272"/>
            <a:ext cx="511809" cy="3298825"/>
          </a:xfrm>
          <a:custGeom>
            <a:avLst/>
            <a:gdLst/>
            <a:ahLst/>
            <a:cxnLst/>
            <a:rect l="l" t="t" r="r" b="b"/>
            <a:pathLst>
              <a:path w="511810" h="3298825">
                <a:moveTo>
                  <a:pt x="440690" y="0"/>
                </a:moveTo>
                <a:lnTo>
                  <a:pt x="0" y="21716"/>
                </a:lnTo>
                <a:lnTo>
                  <a:pt x="25781" y="129793"/>
                </a:lnTo>
                <a:lnTo>
                  <a:pt x="50927" y="237998"/>
                </a:lnTo>
                <a:lnTo>
                  <a:pt x="75565" y="346328"/>
                </a:lnTo>
                <a:lnTo>
                  <a:pt x="120523" y="563752"/>
                </a:lnTo>
                <a:lnTo>
                  <a:pt x="142240" y="672591"/>
                </a:lnTo>
                <a:lnTo>
                  <a:pt x="161925" y="780161"/>
                </a:lnTo>
                <a:lnTo>
                  <a:pt x="181102" y="889888"/>
                </a:lnTo>
                <a:lnTo>
                  <a:pt x="199517" y="998601"/>
                </a:lnTo>
                <a:lnTo>
                  <a:pt x="216281" y="1105535"/>
                </a:lnTo>
                <a:lnTo>
                  <a:pt x="233299" y="1214374"/>
                </a:lnTo>
                <a:lnTo>
                  <a:pt x="248920" y="1321307"/>
                </a:lnTo>
                <a:lnTo>
                  <a:pt x="263017" y="1428495"/>
                </a:lnTo>
                <a:lnTo>
                  <a:pt x="277241" y="1535556"/>
                </a:lnTo>
                <a:lnTo>
                  <a:pt x="290449" y="1641348"/>
                </a:lnTo>
                <a:lnTo>
                  <a:pt x="302387" y="1745995"/>
                </a:lnTo>
                <a:lnTo>
                  <a:pt x="313563" y="1851405"/>
                </a:lnTo>
                <a:lnTo>
                  <a:pt x="324739" y="1955418"/>
                </a:lnTo>
                <a:lnTo>
                  <a:pt x="334391" y="2058289"/>
                </a:lnTo>
                <a:lnTo>
                  <a:pt x="344170" y="2160778"/>
                </a:lnTo>
                <a:lnTo>
                  <a:pt x="352933" y="2262251"/>
                </a:lnTo>
                <a:lnTo>
                  <a:pt x="360553" y="2362962"/>
                </a:lnTo>
                <a:lnTo>
                  <a:pt x="368554" y="2462276"/>
                </a:lnTo>
                <a:lnTo>
                  <a:pt x="375031" y="2560701"/>
                </a:lnTo>
                <a:lnTo>
                  <a:pt x="386588" y="2753487"/>
                </a:lnTo>
                <a:lnTo>
                  <a:pt x="392049" y="2847340"/>
                </a:lnTo>
                <a:lnTo>
                  <a:pt x="396240" y="2940685"/>
                </a:lnTo>
                <a:lnTo>
                  <a:pt x="400177" y="3032760"/>
                </a:lnTo>
                <a:lnTo>
                  <a:pt x="404114" y="3122803"/>
                </a:lnTo>
                <a:lnTo>
                  <a:pt x="409448" y="3298825"/>
                </a:lnTo>
                <a:lnTo>
                  <a:pt x="474091" y="3265424"/>
                </a:lnTo>
                <a:lnTo>
                  <a:pt x="477321" y="3238552"/>
                </a:lnTo>
                <a:lnTo>
                  <a:pt x="483308" y="3179056"/>
                </a:lnTo>
                <a:lnTo>
                  <a:pt x="488677" y="3112267"/>
                </a:lnTo>
                <a:lnTo>
                  <a:pt x="493444" y="3038637"/>
                </a:lnTo>
                <a:lnTo>
                  <a:pt x="495606" y="2999399"/>
                </a:lnTo>
                <a:lnTo>
                  <a:pt x="497623" y="2958620"/>
                </a:lnTo>
                <a:lnTo>
                  <a:pt x="499497" y="2916357"/>
                </a:lnTo>
                <a:lnTo>
                  <a:pt x="501230" y="2872667"/>
                </a:lnTo>
                <a:lnTo>
                  <a:pt x="502823" y="2827607"/>
                </a:lnTo>
                <a:lnTo>
                  <a:pt x="504279" y="2781233"/>
                </a:lnTo>
                <a:lnTo>
                  <a:pt x="505599" y="2733601"/>
                </a:lnTo>
                <a:lnTo>
                  <a:pt x="506786" y="2684769"/>
                </a:lnTo>
                <a:lnTo>
                  <a:pt x="507841" y="2634793"/>
                </a:lnTo>
                <a:lnTo>
                  <a:pt x="508766" y="2583729"/>
                </a:lnTo>
                <a:lnTo>
                  <a:pt x="509563" y="2531635"/>
                </a:lnTo>
                <a:lnTo>
                  <a:pt x="510234" y="2478566"/>
                </a:lnTo>
                <a:lnTo>
                  <a:pt x="510781" y="2424580"/>
                </a:lnTo>
                <a:lnTo>
                  <a:pt x="511206" y="2369732"/>
                </a:lnTo>
                <a:lnTo>
                  <a:pt x="511510" y="2314080"/>
                </a:lnTo>
                <a:lnTo>
                  <a:pt x="511681" y="2262251"/>
                </a:lnTo>
                <a:lnTo>
                  <a:pt x="511719" y="2142864"/>
                </a:lnTo>
                <a:lnTo>
                  <a:pt x="511561" y="2084560"/>
                </a:lnTo>
                <a:lnTo>
                  <a:pt x="511292" y="2025735"/>
                </a:lnTo>
                <a:lnTo>
                  <a:pt x="510914" y="1966446"/>
                </a:lnTo>
                <a:lnTo>
                  <a:pt x="510428" y="1906748"/>
                </a:lnTo>
                <a:lnTo>
                  <a:pt x="509838" y="1846698"/>
                </a:lnTo>
                <a:lnTo>
                  <a:pt x="509144" y="1786354"/>
                </a:lnTo>
                <a:lnTo>
                  <a:pt x="508349" y="1725771"/>
                </a:lnTo>
                <a:lnTo>
                  <a:pt x="507454" y="1665006"/>
                </a:lnTo>
                <a:lnTo>
                  <a:pt x="506462" y="1604116"/>
                </a:lnTo>
                <a:lnTo>
                  <a:pt x="505373" y="1543158"/>
                </a:lnTo>
                <a:lnTo>
                  <a:pt x="504191" y="1482188"/>
                </a:lnTo>
                <a:lnTo>
                  <a:pt x="502917" y="1421262"/>
                </a:lnTo>
                <a:lnTo>
                  <a:pt x="501553" y="1360438"/>
                </a:lnTo>
                <a:lnTo>
                  <a:pt x="500101" y="1299771"/>
                </a:lnTo>
                <a:lnTo>
                  <a:pt x="498563" y="1239320"/>
                </a:lnTo>
                <a:lnTo>
                  <a:pt x="496940" y="1179139"/>
                </a:lnTo>
                <a:lnTo>
                  <a:pt x="495235" y="1119286"/>
                </a:lnTo>
                <a:lnTo>
                  <a:pt x="493449" y="1059817"/>
                </a:lnTo>
                <a:lnTo>
                  <a:pt x="491512" y="998601"/>
                </a:lnTo>
                <a:lnTo>
                  <a:pt x="489643" y="942259"/>
                </a:lnTo>
                <a:lnTo>
                  <a:pt x="487627" y="884282"/>
                </a:lnTo>
                <a:lnTo>
                  <a:pt x="485538" y="826917"/>
                </a:lnTo>
                <a:lnTo>
                  <a:pt x="483377" y="770219"/>
                </a:lnTo>
                <a:lnTo>
                  <a:pt x="481148" y="714245"/>
                </a:lnTo>
                <a:lnTo>
                  <a:pt x="478851" y="659051"/>
                </a:lnTo>
                <a:lnTo>
                  <a:pt x="476489" y="604695"/>
                </a:lnTo>
                <a:lnTo>
                  <a:pt x="474063" y="551232"/>
                </a:lnTo>
                <a:lnTo>
                  <a:pt x="471576" y="498720"/>
                </a:lnTo>
                <a:lnTo>
                  <a:pt x="469029" y="447214"/>
                </a:lnTo>
                <a:lnTo>
                  <a:pt x="466424" y="396773"/>
                </a:lnTo>
                <a:lnTo>
                  <a:pt x="463700" y="346328"/>
                </a:lnTo>
                <a:lnTo>
                  <a:pt x="461048" y="299306"/>
                </a:lnTo>
                <a:lnTo>
                  <a:pt x="458281" y="252395"/>
                </a:lnTo>
                <a:lnTo>
                  <a:pt x="455464" y="206774"/>
                </a:lnTo>
                <a:lnTo>
                  <a:pt x="452598" y="162499"/>
                </a:lnTo>
                <a:lnTo>
                  <a:pt x="449686" y="119628"/>
                </a:lnTo>
                <a:lnTo>
                  <a:pt x="446729" y="78217"/>
                </a:lnTo>
                <a:lnTo>
                  <a:pt x="443730" y="38321"/>
                </a:lnTo>
                <a:lnTo>
                  <a:pt x="440690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1269"/>
            <a:ext cx="12192000" cy="6856730"/>
          </a:xfrm>
          <a:custGeom>
            <a:avLst/>
            <a:gdLst/>
            <a:ahLst/>
            <a:cxnLst/>
            <a:rect l="l" t="t" r="r" b="b"/>
            <a:pathLst>
              <a:path w="12192000" h="6856730">
                <a:moveTo>
                  <a:pt x="12192000" y="0"/>
                </a:moveTo>
                <a:lnTo>
                  <a:pt x="4864608" y="0"/>
                </a:lnTo>
                <a:lnTo>
                  <a:pt x="4864608" y="3226816"/>
                </a:lnTo>
                <a:lnTo>
                  <a:pt x="4863592" y="3352673"/>
                </a:lnTo>
                <a:lnTo>
                  <a:pt x="4863592" y="3477387"/>
                </a:lnTo>
                <a:lnTo>
                  <a:pt x="4861687" y="3600831"/>
                </a:lnTo>
                <a:lnTo>
                  <a:pt x="4856226" y="3841750"/>
                </a:lnTo>
                <a:lnTo>
                  <a:pt x="4853305" y="3959225"/>
                </a:lnTo>
                <a:lnTo>
                  <a:pt x="4848733" y="4076065"/>
                </a:lnTo>
                <a:lnTo>
                  <a:pt x="4843907" y="4191000"/>
                </a:lnTo>
                <a:lnTo>
                  <a:pt x="4839462" y="4303649"/>
                </a:lnTo>
                <a:lnTo>
                  <a:pt x="4827143" y="4523359"/>
                </a:lnTo>
                <a:lnTo>
                  <a:pt x="4813935" y="4734052"/>
                </a:lnTo>
                <a:lnTo>
                  <a:pt x="4800092" y="4936236"/>
                </a:lnTo>
                <a:lnTo>
                  <a:pt x="4784852" y="5127498"/>
                </a:lnTo>
                <a:lnTo>
                  <a:pt x="4769104" y="5310251"/>
                </a:lnTo>
                <a:lnTo>
                  <a:pt x="4751959" y="5479796"/>
                </a:lnTo>
                <a:lnTo>
                  <a:pt x="4735195" y="5639016"/>
                </a:lnTo>
                <a:lnTo>
                  <a:pt x="4718431" y="5785497"/>
                </a:lnTo>
                <a:lnTo>
                  <a:pt x="4702556" y="5919889"/>
                </a:lnTo>
                <a:lnTo>
                  <a:pt x="4687570" y="6039129"/>
                </a:lnTo>
                <a:lnTo>
                  <a:pt x="4661281" y="6237681"/>
                </a:lnTo>
                <a:lnTo>
                  <a:pt x="4649978" y="6313957"/>
                </a:lnTo>
                <a:lnTo>
                  <a:pt x="4639742" y="6380480"/>
                </a:lnTo>
                <a:lnTo>
                  <a:pt x="476377" y="6380480"/>
                </a:lnTo>
                <a:lnTo>
                  <a:pt x="476377" y="469900"/>
                </a:lnTo>
                <a:lnTo>
                  <a:pt x="4641227" y="469900"/>
                </a:lnTo>
                <a:lnTo>
                  <a:pt x="4652899" y="538480"/>
                </a:lnTo>
                <a:lnTo>
                  <a:pt x="4675124" y="675259"/>
                </a:lnTo>
                <a:lnTo>
                  <a:pt x="4696968" y="812673"/>
                </a:lnTo>
                <a:lnTo>
                  <a:pt x="4734433" y="1088136"/>
                </a:lnTo>
                <a:lnTo>
                  <a:pt x="4751959" y="1226185"/>
                </a:lnTo>
                <a:lnTo>
                  <a:pt x="4767072" y="1362329"/>
                </a:lnTo>
                <a:lnTo>
                  <a:pt x="4781296" y="1500378"/>
                </a:lnTo>
                <a:lnTo>
                  <a:pt x="4794250" y="1637792"/>
                </a:lnTo>
                <a:lnTo>
                  <a:pt x="4816856" y="1909572"/>
                </a:lnTo>
                <a:lnTo>
                  <a:pt x="4826254" y="2044573"/>
                </a:lnTo>
                <a:lnTo>
                  <a:pt x="4833620" y="2179574"/>
                </a:lnTo>
                <a:lnTo>
                  <a:pt x="4841367" y="2313940"/>
                </a:lnTo>
                <a:lnTo>
                  <a:pt x="4847844" y="2447036"/>
                </a:lnTo>
                <a:lnTo>
                  <a:pt x="4852289" y="2579116"/>
                </a:lnTo>
                <a:lnTo>
                  <a:pt x="4860036" y="2841752"/>
                </a:lnTo>
                <a:lnTo>
                  <a:pt x="4863592" y="3099689"/>
                </a:lnTo>
                <a:lnTo>
                  <a:pt x="4864608" y="3226816"/>
                </a:lnTo>
                <a:lnTo>
                  <a:pt x="4864608" y="0"/>
                </a:ln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0" y="6856730"/>
                </a:lnTo>
                <a:lnTo>
                  <a:pt x="12192000" y="6856730"/>
                </a:lnTo>
                <a:lnTo>
                  <a:pt x="12192000" y="6380480"/>
                </a:lnTo>
                <a:lnTo>
                  <a:pt x="12192000" y="470154"/>
                </a:lnTo>
                <a:lnTo>
                  <a:pt x="11768328" y="470154"/>
                </a:lnTo>
                <a:lnTo>
                  <a:pt x="11768328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54979" y="1152144"/>
            <a:ext cx="4972812" cy="45247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72997" y="1071118"/>
            <a:ext cx="10046004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Myanmar Text" panose="020B0502040204020203"/>
                <a:cs typeface="Myanmar Text" panose="020B05020402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Myanmar Text" panose="020B0502040204020203"/>
                <a:cs typeface="Myanmar Text" panose="020B05020402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Myanmar Text" panose="020B0502040204020203"/>
                <a:cs typeface="Myanmar Text" panose="020B05020402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png"/><Relationship Id="rId7" Type="http://schemas.openxmlformats.org/officeDocument/2006/relationships/image" Target="../media/image3.png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7.png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667000"/>
            <a:ext cx="4191000" cy="4191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09076" y="5867400"/>
            <a:ext cx="990600" cy="990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999476" y="9144"/>
            <a:ext cx="1600200" cy="160020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502142" y="1519047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775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244"/>
                </a:lnTo>
                <a:lnTo>
                  <a:pt x="1330071" y="498855"/>
                </a:lnTo>
                <a:lnTo>
                  <a:pt x="1127378" y="536828"/>
                </a:lnTo>
                <a:lnTo>
                  <a:pt x="829309" y="588517"/>
                </a:lnTo>
                <a:lnTo>
                  <a:pt x="447928" y="646811"/>
                </a:lnTo>
                <a:lnTo>
                  <a:pt x="174751" y="683894"/>
                </a:lnTo>
                <a:lnTo>
                  <a:pt x="0" y="705103"/>
                </a:lnTo>
                <a:lnTo>
                  <a:pt x="9701" y="720494"/>
                </a:lnTo>
                <a:lnTo>
                  <a:pt x="29342" y="751181"/>
                </a:lnTo>
                <a:lnTo>
                  <a:pt x="39115" y="766572"/>
                </a:lnTo>
                <a:lnTo>
                  <a:pt x="66166" y="767349"/>
                </a:lnTo>
                <a:lnTo>
                  <a:pt x="95131" y="767793"/>
                </a:lnTo>
                <a:lnTo>
                  <a:pt x="125954" y="767911"/>
                </a:lnTo>
                <a:lnTo>
                  <a:pt x="192949" y="767195"/>
                </a:lnTo>
                <a:lnTo>
                  <a:pt x="305973" y="763849"/>
                </a:lnTo>
                <a:lnTo>
                  <a:pt x="477701" y="755441"/>
                </a:lnTo>
                <a:lnTo>
                  <a:pt x="773052" y="735284"/>
                </a:lnTo>
                <a:lnTo>
                  <a:pt x="1336019" y="685315"/>
                </a:lnTo>
                <a:lnTo>
                  <a:pt x="2059023" y="606988"/>
                </a:lnTo>
                <a:lnTo>
                  <a:pt x="2689041" y="527362"/>
                </a:lnTo>
                <a:lnTo>
                  <a:pt x="3038251" y="477217"/>
                </a:lnTo>
                <a:lnTo>
                  <a:pt x="3250138" y="443265"/>
                </a:lnTo>
                <a:lnTo>
                  <a:pt x="3288029" y="436752"/>
                </a:lnTo>
                <a:lnTo>
                  <a:pt x="3280235" y="379771"/>
                </a:lnTo>
                <a:lnTo>
                  <a:pt x="3273959" y="334487"/>
                </a:lnTo>
                <a:lnTo>
                  <a:pt x="3264862" y="270500"/>
                </a:lnTo>
                <a:lnTo>
                  <a:pt x="3252759" y="189298"/>
                </a:lnTo>
                <a:lnTo>
                  <a:pt x="3249394" y="166333"/>
                </a:lnTo>
                <a:lnTo>
                  <a:pt x="3245343" y="138048"/>
                </a:lnTo>
                <a:lnTo>
                  <a:pt x="3240328" y="102315"/>
                </a:lnTo>
                <a:lnTo>
                  <a:pt x="3234075" y="57008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0" y="1269"/>
            <a:ext cx="12192000" cy="6856730"/>
          </a:xfrm>
          <a:custGeom>
            <a:avLst/>
            <a:gdLst/>
            <a:ahLst/>
            <a:cxnLst/>
            <a:rect l="l" t="t" r="r" b="b"/>
            <a:pathLst>
              <a:path w="12192000" h="685673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0" y="6856730"/>
                </a:lnTo>
                <a:lnTo>
                  <a:pt x="12192000" y="6856730"/>
                </a:lnTo>
                <a:lnTo>
                  <a:pt x="12192000" y="6380480"/>
                </a:lnTo>
                <a:lnTo>
                  <a:pt x="11737848" y="6380480"/>
                </a:lnTo>
                <a:lnTo>
                  <a:pt x="11737848" y="2265680"/>
                </a:lnTo>
                <a:lnTo>
                  <a:pt x="11737848" y="1867154"/>
                </a:lnTo>
                <a:lnTo>
                  <a:pt x="10971022" y="1981454"/>
                </a:lnTo>
                <a:lnTo>
                  <a:pt x="10201148" y="2075180"/>
                </a:lnTo>
                <a:lnTo>
                  <a:pt x="9947148" y="2100580"/>
                </a:lnTo>
                <a:lnTo>
                  <a:pt x="9434322" y="2146554"/>
                </a:lnTo>
                <a:lnTo>
                  <a:pt x="8927973" y="2184654"/>
                </a:lnTo>
                <a:lnTo>
                  <a:pt x="8675497" y="2200529"/>
                </a:lnTo>
                <a:lnTo>
                  <a:pt x="7926197" y="2237105"/>
                </a:lnTo>
                <a:lnTo>
                  <a:pt x="7191248" y="2257679"/>
                </a:lnTo>
                <a:lnTo>
                  <a:pt x="6473698" y="2265680"/>
                </a:lnTo>
                <a:lnTo>
                  <a:pt x="6006973" y="2264029"/>
                </a:lnTo>
                <a:lnTo>
                  <a:pt x="5108448" y="2246630"/>
                </a:lnTo>
                <a:lnTo>
                  <a:pt x="4467098" y="2222754"/>
                </a:lnTo>
                <a:lnTo>
                  <a:pt x="3665347" y="2179955"/>
                </a:lnTo>
                <a:lnTo>
                  <a:pt x="2931922" y="2130679"/>
                </a:lnTo>
                <a:lnTo>
                  <a:pt x="2592197" y="2103755"/>
                </a:lnTo>
                <a:lnTo>
                  <a:pt x="1979422" y="2046605"/>
                </a:lnTo>
                <a:lnTo>
                  <a:pt x="1233360" y="1965579"/>
                </a:lnTo>
                <a:lnTo>
                  <a:pt x="863473" y="1921129"/>
                </a:lnTo>
                <a:lnTo>
                  <a:pt x="476377" y="1867852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398252" y="0"/>
            <a:ext cx="765048" cy="120853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667000"/>
            <a:ext cx="4191000" cy="4191000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5713476" y="402336"/>
            <a:ext cx="6055360" cy="6053455"/>
          </a:xfrm>
          <a:custGeom>
            <a:avLst/>
            <a:gdLst/>
            <a:ahLst/>
            <a:cxnLst/>
            <a:rect l="l" t="t" r="r" b="b"/>
            <a:pathLst>
              <a:path w="6055359" h="6053455">
                <a:moveTo>
                  <a:pt x="6054852" y="0"/>
                </a:moveTo>
                <a:lnTo>
                  <a:pt x="0" y="0"/>
                </a:lnTo>
                <a:lnTo>
                  <a:pt x="0" y="6053328"/>
                </a:lnTo>
                <a:lnTo>
                  <a:pt x="6054852" y="6053328"/>
                </a:lnTo>
                <a:lnTo>
                  <a:pt x="6054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437379" y="398272"/>
            <a:ext cx="511809" cy="3298825"/>
          </a:xfrm>
          <a:custGeom>
            <a:avLst/>
            <a:gdLst/>
            <a:ahLst/>
            <a:cxnLst/>
            <a:rect l="l" t="t" r="r" b="b"/>
            <a:pathLst>
              <a:path w="511810" h="3298825">
                <a:moveTo>
                  <a:pt x="440690" y="0"/>
                </a:moveTo>
                <a:lnTo>
                  <a:pt x="0" y="21716"/>
                </a:lnTo>
                <a:lnTo>
                  <a:pt x="25781" y="129793"/>
                </a:lnTo>
                <a:lnTo>
                  <a:pt x="50927" y="237998"/>
                </a:lnTo>
                <a:lnTo>
                  <a:pt x="75565" y="346328"/>
                </a:lnTo>
                <a:lnTo>
                  <a:pt x="120523" y="563752"/>
                </a:lnTo>
                <a:lnTo>
                  <a:pt x="142240" y="672591"/>
                </a:lnTo>
                <a:lnTo>
                  <a:pt x="161925" y="780161"/>
                </a:lnTo>
                <a:lnTo>
                  <a:pt x="181102" y="889888"/>
                </a:lnTo>
                <a:lnTo>
                  <a:pt x="199517" y="998601"/>
                </a:lnTo>
                <a:lnTo>
                  <a:pt x="216281" y="1105535"/>
                </a:lnTo>
                <a:lnTo>
                  <a:pt x="233299" y="1214374"/>
                </a:lnTo>
                <a:lnTo>
                  <a:pt x="248920" y="1321307"/>
                </a:lnTo>
                <a:lnTo>
                  <a:pt x="263017" y="1428495"/>
                </a:lnTo>
                <a:lnTo>
                  <a:pt x="277241" y="1535556"/>
                </a:lnTo>
                <a:lnTo>
                  <a:pt x="290449" y="1641348"/>
                </a:lnTo>
                <a:lnTo>
                  <a:pt x="302387" y="1745995"/>
                </a:lnTo>
                <a:lnTo>
                  <a:pt x="313563" y="1851405"/>
                </a:lnTo>
                <a:lnTo>
                  <a:pt x="324739" y="1955418"/>
                </a:lnTo>
                <a:lnTo>
                  <a:pt x="334391" y="2058289"/>
                </a:lnTo>
                <a:lnTo>
                  <a:pt x="344170" y="2160778"/>
                </a:lnTo>
                <a:lnTo>
                  <a:pt x="352933" y="2262251"/>
                </a:lnTo>
                <a:lnTo>
                  <a:pt x="360553" y="2362962"/>
                </a:lnTo>
                <a:lnTo>
                  <a:pt x="368554" y="2462276"/>
                </a:lnTo>
                <a:lnTo>
                  <a:pt x="375031" y="2560701"/>
                </a:lnTo>
                <a:lnTo>
                  <a:pt x="386588" y="2753487"/>
                </a:lnTo>
                <a:lnTo>
                  <a:pt x="392049" y="2847340"/>
                </a:lnTo>
                <a:lnTo>
                  <a:pt x="396240" y="2940685"/>
                </a:lnTo>
                <a:lnTo>
                  <a:pt x="400177" y="3032760"/>
                </a:lnTo>
                <a:lnTo>
                  <a:pt x="404114" y="3122803"/>
                </a:lnTo>
                <a:lnTo>
                  <a:pt x="409448" y="3298825"/>
                </a:lnTo>
                <a:lnTo>
                  <a:pt x="474091" y="3265424"/>
                </a:lnTo>
                <a:lnTo>
                  <a:pt x="477321" y="3238552"/>
                </a:lnTo>
                <a:lnTo>
                  <a:pt x="483308" y="3179056"/>
                </a:lnTo>
                <a:lnTo>
                  <a:pt x="488677" y="3112267"/>
                </a:lnTo>
                <a:lnTo>
                  <a:pt x="493444" y="3038637"/>
                </a:lnTo>
                <a:lnTo>
                  <a:pt x="495606" y="2999399"/>
                </a:lnTo>
                <a:lnTo>
                  <a:pt x="497623" y="2958620"/>
                </a:lnTo>
                <a:lnTo>
                  <a:pt x="499497" y="2916357"/>
                </a:lnTo>
                <a:lnTo>
                  <a:pt x="501230" y="2872667"/>
                </a:lnTo>
                <a:lnTo>
                  <a:pt x="502823" y="2827607"/>
                </a:lnTo>
                <a:lnTo>
                  <a:pt x="504279" y="2781233"/>
                </a:lnTo>
                <a:lnTo>
                  <a:pt x="505599" y="2733601"/>
                </a:lnTo>
                <a:lnTo>
                  <a:pt x="506786" y="2684769"/>
                </a:lnTo>
                <a:lnTo>
                  <a:pt x="507841" y="2634793"/>
                </a:lnTo>
                <a:lnTo>
                  <a:pt x="508766" y="2583729"/>
                </a:lnTo>
                <a:lnTo>
                  <a:pt x="509563" y="2531635"/>
                </a:lnTo>
                <a:lnTo>
                  <a:pt x="510234" y="2478566"/>
                </a:lnTo>
                <a:lnTo>
                  <a:pt x="510781" y="2424580"/>
                </a:lnTo>
                <a:lnTo>
                  <a:pt x="511206" y="2369732"/>
                </a:lnTo>
                <a:lnTo>
                  <a:pt x="511510" y="2314080"/>
                </a:lnTo>
                <a:lnTo>
                  <a:pt x="511681" y="2262251"/>
                </a:lnTo>
                <a:lnTo>
                  <a:pt x="511719" y="2142864"/>
                </a:lnTo>
                <a:lnTo>
                  <a:pt x="511561" y="2084560"/>
                </a:lnTo>
                <a:lnTo>
                  <a:pt x="511292" y="2025735"/>
                </a:lnTo>
                <a:lnTo>
                  <a:pt x="510914" y="1966446"/>
                </a:lnTo>
                <a:lnTo>
                  <a:pt x="510428" y="1906748"/>
                </a:lnTo>
                <a:lnTo>
                  <a:pt x="509838" y="1846698"/>
                </a:lnTo>
                <a:lnTo>
                  <a:pt x="509144" y="1786354"/>
                </a:lnTo>
                <a:lnTo>
                  <a:pt x="508349" y="1725771"/>
                </a:lnTo>
                <a:lnTo>
                  <a:pt x="507454" y="1665006"/>
                </a:lnTo>
                <a:lnTo>
                  <a:pt x="506462" y="1604116"/>
                </a:lnTo>
                <a:lnTo>
                  <a:pt x="505373" y="1543158"/>
                </a:lnTo>
                <a:lnTo>
                  <a:pt x="504191" y="1482188"/>
                </a:lnTo>
                <a:lnTo>
                  <a:pt x="502917" y="1421262"/>
                </a:lnTo>
                <a:lnTo>
                  <a:pt x="501553" y="1360438"/>
                </a:lnTo>
                <a:lnTo>
                  <a:pt x="500101" y="1299771"/>
                </a:lnTo>
                <a:lnTo>
                  <a:pt x="498563" y="1239320"/>
                </a:lnTo>
                <a:lnTo>
                  <a:pt x="496940" y="1179139"/>
                </a:lnTo>
                <a:lnTo>
                  <a:pt x="495235" y="1119286"/>
                </a:lnTo>
                <a:lnTo>
                  <a:pt x="493449" y="1059817"/>
                </a:lnTo>
                <a:lnTo>
                  <a:pt x="491512" y="998601"/>
                </a:lnTo>
                <a:lnTo>
                  <a:pt x="489643" y="942259"/>
                </a:lnTo>
                <a:lnTo>
                  <a:pt x="487627" y="884282"/>
                </a:lnTo>
                <a:lnTo>
                  <a:pt x="485538" y="826917"/>
                </a:lnTo>
                <a:lnTo>
                  <a:pt x="483377" y="770219"/>
                </a:lnTo>
                <a:lnTo>
                  <a:pt x="481148" y="714245"/>
                </a:lnTo>
                <a:lnTo>
                  <a:pt x="478851" y="659051"/>
                </a:lnTo>
                <a:lnTo>
                  <a:pt x="476489" y="604695"/>
                </a:lnTo>
                <a:lnTo>
                  <a:pt x="474063" y="551232"/>
                </a:lnTo>
                <a:lnTo>
                  <a:pt x="471576" y="498720"/>
                </a:lnTo>
                <a:lnTo>
                  <a:pt x="469029" y="447214"/>
                </a:lnTo>
                <a:lnTo>
                  <a:pt x="466424" y="396773"/>
                </a:lnTo>
                <a:lnTo>
                  <a:pt x="463700" y="346328"/>
                </a:lnTo>
                <a:lnTo>
                  <a:pt x="461048" y="299306"/>
                </a:lnTo>
                <a:lnTo>
                  <a:pt x="458281" y="252395"/>
                </a:lnTo>
                <a:lnTo>
                  <a:pt x="455464" y="206774"/>
                </a:lnTo>
                <a:lnTo>
                  <a:pt x="452598" y="162499"/>
                </a:lnTo>
                <a:lnTo>
                  <a:pt x="449686" y="119628"/>
                </a:lnTo>
                <a:lnTo>
                  <a:pt x="446729" y="78217"/>
                </a:lnTo>
                <a:lnTo>
                  <a:pt x="443730" y="38321"/>
                </a:lnTo>
                <a:lnTo>
                  <a:pt x="440690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0" y="1269"/>
            <a:ext cx="12192000" cy="6856730"/>
          </a:xfrm>
          <a:custGeom>
            <a:avLst/>
            <a:gdLst/>
            <a:ahLst/>
            <a:cxnLst/>
            <a:rect l="l" t="t" r="r" b="b"/>
            <a:pathLst>
              <a:path w="12192000" h="6856730">
                <a:moveTo>
                  <a:pt x="12192000" y="0"/>
                </a:moveTo>
                <a:lnTo>
                  <a:pt x="4864735" y="0"/>
                </a:lnTo>
                <a:lnTo>
                  <a:pt x="4864735" y="3226816"/>
                </a:lnTo>
                <a:lnTo>
                  <a:pt x="4863846" y="3352673"/>
                </a:lnTo>
                <a:lnTo>
                  <a:pt x="4863846" y="3477387"/>
                </a:lnTo>
                <a:lnTo>
                  <a:pt x="4861941" y="3600831"/>
                </a:lnTo>
                <a:lnTo>
                  <a:pt x="4859147" y="3721862"/>
                </a:lnTo>
                <a:lnTo>
                  <a:pt x="4856480" y="3841750"/>
                </a:lnTo>
                <a:lnTo>
                  <a:pt x="4853432" y="3959225"/>
                </a:lnTo>
                <a:lnTo>
                  <a:pt x="4848987" y="4076065"/>
                </a:lnTo>
                <a:lnTo>
                  <a:pt x="4844034" y="4191000"/>
                </a:lnTo>
                <a:lnTo>
                  <a:pt x="4839716" y="4303649"/>
                </a:lnTo>
                <a:lnTo>
                  <a:pt x="4827270" y="4523359"/>
                </a:lnTo>
                <a:lnTo>
                  <a:pt x="4814062" y="4734052"/>
                </a:lnTo>
                <a:lnTo>
                  <a:pt x="4800219" y="4936236"/>
                </a:lnTo>
                <a:lnTo>
                  <a:pt x="4785106" y="5127498"/>
                </a:lnTo>
                <a:lnTo>
                  <a:pt x="4769231" y="5310378"/>
                </a:lnTo>
                <a:lnTo>
                  <a:pt x="4752086" y="5479796"/>
                </a:lnTo>
                <a:lnTo>
                  <a:pt x="4735322" y="5639016"/>
                </a:lnTo>
                <a:lnTo>
                  <a:pt x="4718431" y="5785497"/>
                </a:lnTo>
                <a:lnTo>
                  <a:pt x="4702683" y="5919889"/>
                </a:lnTo>
                <a:lnTo>
                  <a:pt x="4687570" y="6039129"/>
                </a:lnTo>
                <a:lnTo>
                  <a:pt x="4673219" y="6146889"/>
                </a:lnTo>
                <a:lnTo>
                  <a:pt x="4661408" y="6237681"/>
                </a:lnTo>
                <a:lnTo>
                  <a:pt x="4650105" y="6313957"/>
                </a:lnTo>
                <a:lnTo>
                  <a:pt x="4639767" y="6380480"/>
                </a:lnTo>
                <a:lnTo>
                  <a:pt x="476377" y="6380480"/>
                </a:lnTo>
                <a:lnTo>
                  <a:pt x="476377" y="469900"/>
                </a:lnTo>
                <a:lnTo>
                  <a:pt x="4641227" y="469900"/>
                </a:lnTo>
                <a:lnTo>
                  <a:pt x="4652899" y="538480"/>
                </a:lnTo>
                <a:lnTo>
                  <a:pt x="4675124" y="675259"/>
                </a:lnTo>
                <a:lnTo>
                  <a:pt x="4696968" y="812673"/>
                </a:lnTo>
                <a:lnTo>
                  <a:pt x="4715637" y="950722"/>
                </a:lnTo>
                <a:lnTo>
                  <a:pt x="4734560" y="1088136"/>
                </a:lnTo>
                <a:lnTo>
                  <a:pt x="4752086" y="1226185"/>
                </a:lnTo>
                <a:lnTo>
                  <a:pt x="4767199" y="1362329"/>
                </a:lnTo>
                <a:lnTo>
                  <a:pt x="4781423" y="1500378"/>
                </a:lnTo>
                <a:lnTo>
                  <a:pt x="4794504" y="1637792"/>
                </a:lnTo>
                <a:lnTo>
                  <a:pt x="4805807" y="1772793"/>
                </a:lnTo>
                <a:lnTo>
                  <a:pt x="4817110" y="1909572"/>
                </a:lnTo>
                <a:lnTo>
                  <a:pt x="4826508" y="2044573"/>
                </a:lnTo>
                <a:lnTo>
                  <a:pt x="4833874" y="2179574"/>
                </a:lnTo>
                <a:lnTo>
                  <a:pt x="4841494" y="2313940"/>
                </a:lnTo>
                <a:lnTo>
                  <a:pt x="4847971" y="2447036"/>
                </a:lnTo>
                <a:lnTo>
                  <a:pt x="4852543" y="2579116"/>
                </a:lnTo>
                <a:lnTo>
                  <a:pt x="4856480" y="2711069"/>
                </a:lnTo>
                <a:lnTo>
                  <a:pt x="4860290" y="2841752"/>
                </a:lnTo>
                <a:lnTo>
                  <a:pt x="4861941" y="2970657"/>
                </a:lnTo>
                <a:lnTo>
                  <a:pt x="4863846" y="3099689"/>
                </a:lnTo>
                <a:lnTo>
                  <a:pt x="4864735" y="3226816"/>
                </a:lnTo>
                <a:lnTo>
                  <a:pt x="4864735" y="0"/>
                </a:ln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0" y="6856730"/>
                </a:lnTo>
                <a:lnTo>
                  <a:pt x="12192000" y="6856730"/>
                </a:lnTo>
                <a:lnTo>
                  <a:pt x="12192000" y="6380480"/>
                </a:lnTo>
                <a:lnTo>
                  <a:pt x="12192000" y="470154"/>
                </a:lnTo>
                <a:lnTo>
                  <a:pt x="11709273" y="470154"/>
                </a:lnTo>
                <a:lnTo>
                  <a:pt x="11709273" y="6380480"/>
                </a:lnTo>
                <a:lnTo>
                  <a:pt x="5879516" y="6380480"/>
                </a:lnTo>
                <a:lnTo>
                  <a:pt x="5884100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9433" y="2644267"/>
            <a:ext cx="5226684" cy="33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Myanmar Text" panose="020B0502040204020203"/>
                <a:cs typeface="Myanmar Text" panose="020B05020402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jpeg"/><Relationship Id="rId7" Type="http://schemas.openxmlformats.org/officeDocument/2006/relationships/image" Target="../media/image1.jpe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67000"/>
              <a:ext cx="4191000" cy="4191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9076" y="5867400"/>
              <a:ext cx="990600" cy="990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09076" y="1676400"/>
              <a:ext cx="2819400" cy="2819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99476" y="9144"/>
              <a:ext cx="1600200" cy="16002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502142" y="1519047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1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2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0248" y="471423"/>
              <a:ext cx="11732260" cy="5929630"/>
            </a:xfrm>
            <a:custGeom>
              <a:avLst/>
              <a:gdLst/>
              <a:ahLst/>
              <a:cxnLst/>
              <a:rect l="l" t="t" r="r" b="b"/>
              <a:pathLst>
                <a:path w="11732260" h="5929630">
                  <a:moveTo>
                    <a:pt x="11731752" y="0"/>
                  </a:moveTo>
                  <a:lnTo>
                    <a:pt x="11249025" y="0"/>
                  </a:lnTo>
                  <a:lnTo>
                    <a:pt x="11249025" y="1401267"/>
                  </a:lnTo>
                  <a:lnTo>
                    <a:pt x="10510774" y="1511300"/>
                  </a:lnTo>
                  <a:lnTo>
                    <a:pt x="9740900" y="1605026"/>
                  </a:lnTo>
                  <a:lnTo>
                    <a:pt x="9486900" y="1630426"/>
                  </a:lnTo>
                  <a:lnTo>
                    <a:pt x="8974074" y="1676400"/>
                  </a:lnTo>
                  <a:lnTo>
                    <a:pt x="8467725" y="1714500"/>
                  </a:lnTo>
                  <a:lnTo>
                    <a:pt x="8215249" y="1730375"/>
                  </a:lnTo>
                  <a:lnTo>
                    <a:pt x="7465949" y="1766951"/>
                  </a:lnTo>
                  <a:lnTo>
                    <a:pt x="6731000" y="1787525"/>
                  </a:lnTo>
                  <a:lnTo>
                    <a:pt x="6013450" y="1795526"/>
                  </a:lnTo>
                  <a:lnTo>
                    <a:pt x="5546725" y="1793875"/>
                  </a:lnTo>
                  <a:lnTo>
                    <a:pt x="4648200" y="1776476"/>
                  </a:lnTo>
                  <a:lnTo>
                    <a:pt x="4006850" y="1752600"/>
                  </a:lnTo>
                  <a:lnTo>
                    <a:pt x="3205099" y="1709801"/>
                  </a:lnTo>
                  <a:lnTo>
                    <a:pt x="2471674" y="1660525"/>
                  </a:lnTo>
                  <a:lnTo>
                    <a:pt x="2131949" y="1633601"/>
                  </a:lnTo>
                  <a:lnTo>
                    <a:pt x="1519174" y="1576451"/>
                  </a:lnTo>
                  <a:lnTo>
                    <a:pt x="773112" y="1495425"/>
                  </a:lnTo>
                  <a:lnTo>
                    <a:pt x="403225" y="1450975"/>
                  </a:lnTo>
                  <a:lnTo>
                    <a:pt x="0" y="1395476"/>
                  </a:lnTo>
                  <a:lnTo>
                    <a:pt x="0" y="5929376"/>
                  </a:lnTo>
                  <a:lnTo>
                    <a:pt x="11277600" y="5929376"/>
                  </a:lnTo>
                  <a:lnTo>
                    <a:pt x="11277600" y="5910326"/>
                  </a:lnTo>
                  <a:lnTo>
                    <a:pt x="11731752" y="5910326"/>
                  </a:lnTo>
                  <a:lnTo>
                    <a:pt x="117317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8252" y="0"/>
              <a:ext cx="765048" cy="12085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67000"/>
              <a:ext cx="4191000" cy="41910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9076" y="5867400"/>
              <a:ext cx="990600" cy="9906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09076" y="1676400"/>
              <a:ext cx="2819400" cy="28194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99476" y="9144"/>
              <a:ext cx="1600200" cy="16002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502142" y="1519047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1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2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0" y="1269"/>
              <a:ext cx="12192000" cy="6399530"/>
            </a:xfrm>
            <a:custGeom>
              <a:avLst/>
              <a:gdLst/>
              <a:ahLst/>
              <a:cxnLst/>
              <a:rect l="l" t="t" r="r" b="b"/>
              <a:pathLst>
                <a:path w="12192000" h="6399530">
                  <a:moveTo>
                    <a:pt x="11737848" y="1867154"/>
                  </a:moveTo>
                  <a:lnTo>
                    <a:pt x="10971022" y="1981454"/>
                  </a:lnTo>
                  <a:lnTo>
                    <a:pt x="10201148" y="2075180"/>
                  </a:lnTo>
                  <a:lnTo>
                    <a:pt x="9947148" y="2100580"/>
                  </a:lnTo>
                  <a:lnTo>
                    <a:pt x="9434322" y="2146554"/>
                  </a:lnTo>
                  <a:lnTo>
                    <a:pt x="8927973" y="2184654"/>
                  </a:lnTo>
                  <a:lnTo>
                    <a:pt x="8675497" y="2200529"/>
                  </a:lnTo>
                  <a:lnTo>
                    <a:pt x="7926197" y="2237105"/>
                  </a:lnTo>
                  <a:lnTo>
                    <a:pt x="7191248" y="2257679"/>
                  </a:lnTo>
                  <a:lnTo>
                    <a:pt x="6473698" y="2265680"/>
                  </a:lnTo>
                  <a:lnTo>
                    <a:pt x="6006973" y="2264029"/>
                  </a:lnTo>
                  <a:lnTo>
                    <a:pt x="5108448" y="2246630"/>
                  </a:lnTo>
                  <a:lnTo>
                    <a:pt x="4467098" y="2222754"/>
                  </a:lnTo>
                  <a:lnTo>
                    <a:pt x="3665347" y="2179955"/>
                  </a:lnTo>
                  <a:lnTo>
                    <a:pt x="2931922" y="2130679"/>
                  </a:lnTo>
                  <a:lnTo>
                    <a:pt x="2592197" y="2103755"/>
                  </a:lnTo>
                  <a:lnTo>
                    <a:pt x="1979422" y="2046605"/>
                  </a:lnTo>
                  <a:lnTo>
                    <a:pt x="1233360" y="1965579"/>
                  </a:lnTo>
                  <a:lnTo>
                    <a:pt x="863473" y="1921129"/>
                  </a:lnTo>
                  <a:lnTo>
                    <a:pt x="460248" y="1865630"/>
                  </a:lnTo>
                  <a:lnTo>
                    <a:pt x="460248" y="6399530"/>
                  </a:lnTo>
                  <a:lnTo>
                    <a:pt x="11737848" y="6399530"/>
                  </a:lnTo>
                  <a:lnTo>
                    <a:pt x="11737848" y="2265680"/>
                  </a:lnTo>
                  <a:lnTo>
                    <a:pt x="11737848" y="1867154"/>
                  </a:lnTo>
                  <a:close/>
                </a:path>
                <a:path w="12192000" h="63995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8252" y="0"/>
              <a:ext cx="765048" cy="120853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995289" y="398272"/>
              <a:ext cx="511809" cy="3298825"/>
            </a:xfrm>
            <a:custGeom>
              <a:avLst/>
              <a:gdLst/>
              <a:ahLst/>
              <a:cxnLst/>
              <a:rect l="l" t="t" r="r" b="b"/>
              <a:pathLst>
                <a:path w="511809" h="3298825">
                  <a:moveTo>
                    <a:pt x="440563" y="0"/>
                  </a:moveTo>
                  <a:lnTo>
                    <a:pt x="0" y="21716"/>
                  </a:lnTo>
                  <a:lnTo>
                    <a:pt x="25781" y="129793"/>
                  </a:lnTo>
                  <a:lnTo>
                    <a:pt x="50926" y="237998"/>
                  </a:lnTo>
                  <a:lnTo>
                    <a:pt x="75564" y="346328"/>
                  </a:lnTo>
                  <a:lnTo>
                    <a:pt x="120523" y="563752"/>
                  </a:lnTo>
                  <a:lnTo>
                    <a:pt x="142239" y="672591"/>
                  </a:lnTo>
                  <a:lnTo>
                    <a:pt x="161798" y="780161"/>
                  </a:lnTo>
                  <a:lnTo>
                    <a:pt x="180975" y="889888"/>
                  </a:lnTo>
                  <a:lnTo>
                    <a:pt x="199389" y="998601"/>
                  </a:lnTo>
                  <a:lnTo>
                    <a:pt x="216281" y="1105535"/>
                  </a:lnTo>
                  <a:lnTo>
                    <a:pt x="233299" y="1214374"/>
                  </a:lnTo>
                  <a:lnTo>
                    <a:pt x="248793" y="1321307"/>
                  </a:lnTo>
                  <a:lnTo>
                    <a:pt x="263016" y="1428495"/>
                  </a:lnTo>
                  <a:lnTo>
                    <a:pt x="277113" y="1535556"/>
                  </a:lnTo>
                  <a:lnTo>
                    <a:pt x="290322" y="1641348"/>
                  </a:lnTo>
                  <a:lnTo>
                    <a:pt x="302387" y="1745995"/>
                  </a:lnTo>
                  <a:lnTo>
                    <a:pt x="313563" y="1851405"/>
                  </a:lnTo>
                  <a:lnTo>
                    <a:pt x="324738" y="1955418"/>
                  </a:lnTo>
                  <a:lnTo>
                    <a:pt x="334390" y="2058289"/>
                  </a:lnTo>
                  <a:lnTo>
                    <a:pt x="344043" y="2160778"/>
                  </a:lnTo>
                  <a:lnTo>
                    <a:pt x="352933" y="2262251"/>
                  </a:lnTo>
                  <a:lnTo>
                    <a:pt x="360425" y="2362962"/>
                  </a:lnTo>
                  <a:lnTo>
                    <a:pt x="368553" y="2462276"/>
                  </a:lnTo>
                  <a:lnTo>
                    <a:pt x="375031" y="2560701"/>
                  </a:lnTo>
                  <a:lnTo>
                    <a:pt x="386588" y="2753487"/>
                  </a:lnTo>
                  <a:lnTo>
                    <a:pt x="392049" y="2847340"/>
                  </a:lnTo>
                  <a:lnTo>
                    <a:pt x="396239" y="2940685"/>
                  </a:lnTo>
                  <a:lnTo>
                    <a:pt x="400176" y="3032760"/>
                  </a:lnTo>
                  <a:lnTo>
                    <a:pt x="404113" y="3122803"/>
                  </a:lnTo>
                  <a:lnTo>
                    <a:pt x="409448" y="3298825"/>
                  </a:lnTo>
                  <a:lnTo>
                    <a:pt x="474090" y="3265424"/>
                  </a:lnTo>
                  <a:lnTo>
                    <a:pt x="477321" y="3238552"/>
                  </a:lnTo>
                  <a:lnTo>
                    <a:pt x="483308" y="3179056"/>
                  </a:lnTo>
                  <a:lnTo>
                    <a:pt x="488677" y="3112267"/>
                  </a:lnTo>
                  <a:lnTo>
                    <a:pt x="493444" y="3038637"/>
                  </a:lnTo>
                  <a:lnTo>
                    <a:pt x="495606" y="2999399"/>
                  </a:lnTo>
                  <a:lnTo>
                    <a:pt x="497623" y="2958620"/>
                  </a:lnTo>
                  <a:lnTo>
                    <a:pt x="499496" y="2916357"/>
                  </a:lnTo>
                  <a:lnTo>
                    <a:pt x="501229" y="2872667"/>
                  </a:lnTo>
                  <a:lnTo>
                    <a:pt x="502822" y="2827607"/>
                  </a:lnTo>
                  <a:lnTo>
                    <a:pt x="504278" y="2781233"/>
                  </a:lnTo>
                  <a:lnTo>
                    <a:pt x="505598" y="2733601"/>
                  </a:lnTo>
                  <a:lnTo>
                    <a:pt x="506784" y="2684769"/>
                  </a:lnTo>
                  <a:lnTo>
                    <a:pt x="507839" y="2634793"/>
                  </a:lnTo>
                  <a:lnTo>
                    <a:pt x="508763" y="2583729"/>
                  </a:lnTo>
                  <a:lnTo>
                    <a:pt x="509560" y="2531635"/>
                  </a:lnTo>
                  <a:lnTo>
                    <a:pt x="510231" y="2478566"/>
                  </a:lnTo>
                  <a:lnTo>
                    <a:pt x="510777" y="2424580"/>
                  </a:lnTo>
                  <a:lnTo>
                    <a:pt x="511201" y="2369732"/>
                  </a:lnTo>
                  <a:lnTo>
                    <a:pt x="511505" y="2314080"/>
                  </a:lnTo>
                  <a:lnTo>
                    <a:pt x="511675" y="2262251"/>
                  </a:lnTo>
                  <a:lnTo>
                    <a:pt x="511712" y="2142864"/>
                  </a:lnTo>
                  <a:lnTo>
                    <a:pt x="511553" y="2084560"/>
                  </a:lnTo>
                  <a:lnTo>
                    <a:pt x="511282" y="2025735"/>
                  </a:lnTo>
                  <a:lnTo>
                    <a:pt x="510903" y="1966446"/>
                  </a:lnTo>
                  <a:lnTo>
                    <a:pt x="510417" y="1906748"/>
                  </a:lnTo>
                  <a:lnTo>
                    <a:pt x="509825" y="1846698"/>
                  </a:lnTo>
                  <a:lnTo>
                    <a:pt x="509130" y="1786354"/>
                  </a:lnTo>
                  <a:lnTo>
                    <a:pt x="508333" y="1725771"/>
                  </a:lnTo>
                  <a:lnTo>
                    <a:pt x="507437" y="1665006"/>
                  </a:lnTo>
                  <a:lnTo>
                    <a:pt x="506442" y="1604116"/>
                  </a:lnTo>
                  <a:lnTo>
                    <a:pt x="505353" y="1543158"/>
                  </a:lnTo>
                  <a:lnTo>
                    <a:pt x="504169" y="1482188"/>
                  </a:lnTo>
                  <a:lnTo>
                    <a:pt x="502893" y="1421262"/>
                  </a:lnTo>
                  <a:lnTo>
                    <a:pt x="501527" y="1360438"/>
                  </a:lnTo>
                  <a:lnTo>
                    <a:pt x="500072" y="1299771"/>
                  </a:lnTo>
                  <a:lnTo>
                    <a:pt x="498532" y="1239320"/>
                  </a:lnTo>
                  <a:lnTo>
                    <a:pt x="496907" y="1179139"/>
                  </a:lnTo>
                  <a:lnTo>
                    <a:pt x="495199" y="1119286"/>
                  </a:lnTo>
                  <a:lnTo>
                    <a:pt x="493410" y="1059817"/>
                  </a:lnTo>
                  <a:lnTo>
                    <a:pt x="491470" y="998601"/>
                  </a:lnTo>
                  <a:lnTo>
                    <a:pt x="489599" y="942259"/>
                  </a:lnTo>
                  <a:lnTo>
                    <a:pt x="487580" y="884282"/>
                  </a:lnTo>
                  <a:lnTo>
                    <a:pt x="485487" y="826917"/>
                  </a:lnTo>
                  <a:lnTo>
                    <a:pt x="483324" y="770219"/>
                  </a:lnTo>
                  <a:lnTo>
                    <a:pt x="481091" y="714245"/>
                  </a:lnTo>
                  <a:lnTo>
                    <a:pt x="478791" y="659051"/>
                  </a:lnTo>
                  <a:lnTo>
                    <a:pt x="476425" y="604695"/>
                  </a:lnTo>
                  <a:lnTo>
                    <a:pt x="473995" y="551232"/>
                  </a:lnTo>
                  <a:lnTo>
                    <a:pt x="471504" y="498720"/>
                  </a:lnTo>
                  <a:lnTo>
                    <a:pt x="468952" y="447214"/>
                  </a:lnTo>
                  <a:lnTo>
                    <a:pt x="466343" y="396773"/>
                  </a:lnTo>
                  <a:lnTo>
                    <a:pt x="463614" y="346328"/>
                  </a:lnTo>
                  <a:lnTo>
                    <a:pt x="460958" y="299306"/>
                  </a:lnTo>
                  <a:lnTo>
                    <a:pt x="458186" y="252395"/>
                  </a:lnTo>
                  <a:lnTo>
                    <a:pt x="455364" y="206774"/>
                  </a:lnTo>
                  <a:lnTo>
                    <a:pt x="452493" y="162499"/>
                  </a:lnTo>
                  <a:lnTo>
                    <a:pt x="449576" y="119628"/>
                  </a:lnTo>
                  <a:lnTo>
                    <a:pt x="446614" y="78217"/>
                  </a:lnTo>
                  <a:lnTo>
                    <a:pt x="443609" y="38321"/>
                  </a:lnTo>
                  <a:lnTo>
                    <a:pt x="440563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6423533" y="0"/>
                  </a:lnTo>
                  <a:lnTo>
                    <a:pt x="6423533" y="3226816"/>
                  </a:lnTo>
                  <a:lnTo>
                    <a:pt x="6422644" y="3352673"/>
                  </a:lnTo>
                  <a:lnTo>
                    <a:pt x="6422644" y="3477387"/>
                  </a:lnTo>
                  <a:lnTo>
                    <a:pt x="6420739" y="3600831"/>
                  </a:lnTo>
                  <a:lnTo>
                    <a:pt x="6415278" y="3841750"/>
                  </a:lnTo>
                  <a:lnTo>
                    <a:pt x="6412230" y="3959225"/>
                  </a:lnTo>
                  <a:lnTo>
                    <a:pt x="6407785" y="4076065"/>
                  </a:lnTo>
                  <a:lnTo>
                    <a:pt x="6402832" y="4191000"/>
                  </a:lnTo>
                  <a:lnTo>
                    <a:pt x="6398514" y="4303649"/>
                  </a:lnTo>
                  <a:lnTo>
                    <a:pt x="6386068" y="4523359"/>
                  </a:lnTo>
                  <a:lnTo>
                    <a:pt x="6372987" y="4734052"/>
                  </a:lnTo>
                  <a:lnTo>
                    <a:pt x="6359144" y="4936236"/>
                  </a:lnTo>
                  <a:lnTo>
                    <a:pt x="6343904" y="5127498"/>
                  </a:lnTo>
                  <a:lnTo>
                    <a:pt x="6328029" y="5310251"/>
                  </a:lnTo>
                  <a:lnTo>
                    <a:pt x="6311011" y="5479796"/>
                  </a:lnTo>
                  <a:lnTo>
                    <a:pt x="6294247" y="5639016"/>
                  </a:lnTo>
                  <a:lnTo>
                    <a:pt x="6277483" y="5785497"/>
                  </a:lnTo>
                  <a:lnTo>
                    <a:pt x="6261608" y="5919889"/>
                  </a:lnTo>
                  <a:lnTo>
                    <a:pt x="6246495" y="6039129"/>
                  </a:lnTo>
                  <a:lnTo>
                    <a:pt x="6220333" y="6237681"/>
                  </a:lnTo>
                  <a:lnTo>
                    <a:pt x="6209030" y="6313957"/>
                  </a:lnTo>
                  <a:lnTo>
                    <a:pt x="6198794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6200279" y="469900"/>
                  </a:lnTo>
                  <a:lnTo>
                    <a:pt x="6211951" y="538480"/>
                  </a:lnTo>
                  <a:lnTo>
                    <a:pt x="6234176" y="675259"/>
                  </a:lnTo>
                  <a:lnTo>
                    <a:pt x="6256020" y="812673"/>
                  </a:lnTo>
                  <a:lnTo>
                    <a:pt x="6274562" y="950722"/>
                  </a:lnTo>
                  <a:lnTo>
                    <a:pt x="6293485" y="1088136"/>
                  </a:lnTo>
                  <a:lnTo>
                    <a:pt x="6311011" y="1226185"/>
                  </a:lnTo>
                  <a:lnTo>
                    <a:pt x="6325997" y="1362329"/>
                  </a:lnTo>
                  <a:lnTo>
                    <a:pt x="6340348" y="1500378"/>
                  </a:lnTo>
                  <a:lnTo>
                    <a:pt x="6353302" y="1637792"/>
                  </a:lnTo>
                  <a:lnTo>
                    <a:pt x="6375908" y="1909572"/>
                  </a:lnTo>
                  <a:lnTo>
                    <a:pt x="6385306" y="2044573"/>
                  </a:lnTo>
                  <a:lnTo>
                    <a:pt x="6392672" y="2179574"/>
                  </a:lnTo>
                  <a:lnTo>
                    <a:pt x="6400419" y="2313940"/>
                  </a:lnTo>
                  <a:lnTo>
                    <a:pt x="6406769" y="2447036"/>
                  </a:lnTo>
                  <a:lnTo>
                    <a:pt x="6411341" y="2579116"/>
                  </a:lnTo>
                  <a:lnTo>
                    <a:pt x="6418961" y="2841752"/>
                  </a:lnTo>
                  <a:lnTo>
                    <a:pt x="6422644" y="3099689"/>
                  </a:lnTo>
                  <a:lnTo>
                    <a:pt x="6423533" y="3226816"/>
                  </a:lnTo>
                  <a:lnTo>
                    <a:pt x="6423533" y="0"/>
                  </a:ln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68328" y="470154"/>
                  </a:lnTo>
                  <a:lnTo>
                    <a:pt x="11768328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744855" y="1371600"/>
            <a:ext cx="5322570" cy="1120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>
                <a:solidFill>
                  <a:schemeClr val="bg1"/>
                </a:solidFill>
                <a:latin typeface="Georgia" panose="02040502050405020303" charset="0"/>
                <a:cs typeface="Georgia" panose="02040502050405020303" charset="0"/>
              </a:rPr>
              <a:t>Pneumonia and Covid-19 Detection using CNN.</a:t>
            </a:r>
            <a:endParaRPr lang="en-US" sz="3600">
              <a:solidFill>
                <a:schemeClr val="bg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714743" y="0"/>
            <a:ext cx="4829810" cy="6136005"/>
            <a:chOff x="6714743" y="0"/>
            <a:chExt cx="4829810" cy="6136005"/>
          </a:xfrm>
        </p:grpSpPr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14743" y="740663"/>
              <a:ext cx="4829556" cy="53949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8251" y="0"/>
              <a:ext cx="765048" cy="120853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0437875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745032" y="3106928"/>
            <a:ext cx="4478655" cy="5080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lang="en-US" sz="2400" spc="-150" dirty="0">
                <a:solidFill>
                  <a:srgbClr val="B31166"/>
                </a:solidFill>
                <a:latin typeface="Georgia" panose="02040502050405020303" charset="0"/>
                <a:cs typeface="Georgia" panose="02040502050405020303" charset="0"/>
              </a:rPr>
              <a:t>Mohd Jasir Noor Khan (2021007)</a:t>
            </a:r>
            <a:endParaRPr lang="en-US" sz="2400" spc="-150" dirty="0">
              <a:solidFill>
                <a:srgbClr val="B31166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2951734"/>
            <a:ext cx="2521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EBEBEB"/>
                </a:solidFill>
                <a:latin typeface="Myanmar Text" panose="020B0502040204020203"/>
                <a:cs typeface="Myanmar Text" panose="020B0502040204020203"/>
              </a:rPr>
              <a:t>Introduction</a:t>
            </a:r>
            <a:endParaRPr sz="3600">
              <a:latin typeface="Myanmar Text" panose="020B0502040204020203"/>
              <a:cs typeface="Myanmar Text" panose="020B0502040204020203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193791" y="0"/>
            <a:ext cx="6391910" cy="1914525"/>
            <a:chOff x="5193791" y="0"/>
            <a:chExt cx="6391910" cy="191452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398251" y="0"/>
              <a:ext cx="765048" cy="12085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193791" y="810768"/>
              <a:ext cx="6391910" cy="1103630"/>
            </a:xfrm>
            <a:custGeom>
              <a:avLst/>
              <a:gdLst/>
              <a:ahLst/>
              <a:cxnLst/>
              <a:rect l="l" t="t" r="r" b="b"/>
              <a:pathLst>
                <a:path w="6391909" h="1103630">
                  <a:moveTo>
                    <a:pt x="6281293" y="0"/>
                  </a:moveTo>
                  <a:lnTo>
                    <a:pt x="110362" y="0"/>
                  </a:lnTo>
                  <a:lnTo>
                    <a:pt x="67401" y="8671"/>
                  </a:lnTo>
                  <a:lnTo>
                    <a:pt x="32321" y="32321"/>
                  </a:lnTo>
                  <a:lnTo>
                    <a:pt x="8671" y="67401"/>
                  </a:lnTo>
                  <a:lnTo>
                    <a:pt x="0" y="110362"/>
                  </a:lnTo>
                  <a:lnTo>
                    <a:pt x="0" y="993013"/>
                  </a:lnTo>
                  <a:lnTo>
                    <a:pt x="8671" y="1035974"/>
                  </a:lnTo>
                  <a:lnTo>
                    <a:pt x="32321" y="1071054"/>
                  </a:lnTo>
                  <a:lnTo>
                    <a:pt x="67401" y="1094704"/>
                  </a:lnTo>
                  <a:lnTo>
                    <a:pt x="110362" y="1103376"/>
                  </a:lnTo>
                  <a:lnTo>
                    <a:pt x="6281293" y="1103376"/>
                  </a:lnTo>
                  <a:lnTo>
                    <a:pt x="6324254" y="1094704"/>
                  </a:lnTo>
                  <a:lnTo>
                    <a:pt x="6359334" y="1071054"/>
                  </a:lnTo>
                  <a:lnTo>
                    <a:pt x="6382984" y="1035974"/>
                  </a:lnTo>
                  <a:lnTo>
                    <a:pt x="6391656" y="993013"/>
                  </a:lnTo>
                  <a:lnTo>
                    <a:pt x="6391656" y="110362"/>
                  </a:lnTo>
                  <a:lnTo>
                    <a:pt x="6382984" y="67401"/>
                  </a:lnTo>
                  <a:lnTo>
                    <a:pt x="6359334" y="32321"/>
                  </a:lnTo>
                  <a:lnTo>
                    <a:pt x="6324254" y="8671"/>
                  </a:lnTo>
                  <a:lnTo>
                    <a:pt x="6281293" y="0"/>
                  </a:lnTo>
                  <a:close/>
                </a:path>
              </a:pathLst>
            </a:custGeom>
            <a:solidFill>
              <a:srgbClr val="E23C6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7547" y="1059180"/>
              <a:ext cx="608076" cy="60655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574028" y="1010792"/>
            <a:ext cx="44202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</a:rPr>
              <a:t>Radiology</a:t>
            </a:r>
            <a:r>
              <a:rPr sz="1500" spc="-20" dirty="0">
                <a:solidFill>
                  <a:srgbClr val="FFFFFF"/>
                </a:solidFill>
              </a:rPr>
              <a:t> </a:t>
            </a:r>
            <a:r>
              <a:rPr sz="1500" spc="-5" dirty="0">
                <a:solidFill>
                  <a:srgbClr val="FFFFFF"/>
                </a:solidFill>
              </a:rPr>
              <a:t>is </a:t>
            </a:r>
            <a:r>
              <a:rPr sz="1500" dirty="0">
                <a:solidFill>
                  <a:srgbClr val="FFFFFF"/>
                </a:solidFill>
              </a:rPr>
              <a:t>a</a:t>
            </a:r>
            <a:r>
              <a:rPr sz="1500" spc="-5" dirty="0">
                <a:solidFill>
                  <a:srgbClr val="FFFFFF"/>
                </a:solidFill>
              </a:rPr>
              <a:t> branch</a:t>
            </a:r>
            <a:r>
              <a:rPr sz="1500" spc="-10" dirty="0">
                <a:solidFill>
                  <a:srgbClr val="FFFFFF"/>
                </a:solidFill>
              </a:rPr>
              <a:t> </a:t>
            </a:r>
            <a:r>
              <a:rPr sz="1500" dirty="0">
                <a:solidFill>
                  <a:srgbClr val="FFFFFF"/>
                </a:solidFill>
              </a:rPr>
              <a:t>of</a:t>
            </a:r>
            <a:r>
              <a:rPr sz="1500" spc="-5" dirty="0">
                <a:solidFill>
                  <a:srgbClr val="FFFFFF"/>
                </a:solidFill>
              </a:rPr>
              <a:t> </a:t>
            </a:r>
            <a:r>
              <a:rPr sz="1500" dirty="0">
                <a:solidFill>
                  <a:srgbClr val="FFFFFF"/>
                </a:solidFill>
              </a:rPr>
              <a:t>medicine</a:t>
            </a:r>
            <a:r>
              <a:rPr sz="1500" spc="-15" dirty="0">
                <a:solidFill>
                  <a:srgbClr val="FFFFFF"/>
                </a:solidFill>
              </a:rPr>
              <a:t> </a:t>
            </a:r>
            <a:r>
              <a:rPr sz="1500" spc="-5" dirty="0">
                <a:solidFill>
                  <a:srgbClr val="FFFFFF"/>
                </a:solidFill>
              </a:rPr>
              <a:t>where </a:t>
            </a:r>
            <a:r>
              <a:rPr sz="1500" dirty="0">
                <a:solidFill>
                  <a:srgbClr val="FFFFFF"/>
                </a:solidFill>
              </a:rPr>
              <a:t>the</a:t>
            </a:r>
            <a:r>
              <a:rPr sz="1500" spc="-10" dirty="0">
                <a:solidFill>
                  <a:srgbClr val="FFFFFF"/>
                </a:solidFill>
              </a:rPr>
              <a:t> </a:t>
            </a:r>
            <a:r>
              <a:rPr sz="1500" spc="-5" dirty="0">
                <a:solidFill>
                  <a:srgbClr val="FFFFFF"/>
                </a:solidFill>
              </a:rPr>
              <a:t>disease</a:t>
            </a:r>
            <a:endParaRPr sz="1500"/>
          </a:p>
        </p:txBody>
      </p:sp>
      <p:sp>
        <p:nvSpPr>
          <p:cNvPr id="9" name="object 9"/>
          <p:cNvSpPr txBox="1"/>
          <p:nvPr/>
        </p:nvSpPr>
        <p:spPr>
          <a:xfrm>
            <a:off x="6574028" y="1329309"/>
            <a:ext cx="32759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diagnosed</a:t>
            </a:r>
            <a:r>
              <a:rPr sz="1500" spc="-2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by</a:t>
            </a:r>
            <a:r>
              <a:rPr sz="150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examining </a:t>
            </a:r>
            <a:r>
              <a:rPr sz="150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X-ray</a:t>
            </a:r>
            <a:r>
              <a:rPr sz="1500" spc="-2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Images.</a:t>
            </a:r>
            <a:endParaRPr sz="1500">
              <a:latin typeface="Myanmar Text" panose="020B0502040204020203"/>
              <a:cs typeface="Myanmar Text" panose="020B0502040204020203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193791" y="2189988"/>
            <a:ext cx="6391910" cy="1103630"/>
            <a:chOff x="5193791" y="2189988"/>
            <a:chExt cx="6391910" cy="1103630"/>
          </a:xfrm>
        </p:grpSpPr>
        <p:sp>
          <p:nvSpPr>
            <p:cNvPr id="11" name="object 11"/>
            <p:cNvSpPr/>
            <p:nvPr/>
          </p:nvSpPr>
          <p:spPr>
            <a:xfrm>
              <a:off x="5193791" y="2189988"/>
              <a:ext cx="6391910" cy="1103630"/>
            </a:xfrm>
            <a:custGeom>
              <a:avLst/>
              <a:gdLst/>
              <a:ahLst/>
              <a:cxnLst/>
              <a:rect l="l" t="t" r="r" b="b"/>
              <a:pathLst>
                <a:path w="6391909" h="1103629">
                  <a:moveTo>
                    <a:pt x="6281293" y="0"/>
                  </a:moveTo>
                  <a:lnTo>
                    <a:pt x="110362" y="0"/>
                  </a:lnTo>
                  <a:lnTo>
                    <a:pt x="67401" y="8671"/>
                  </a:lnTo>
                  <a:lnTo>
                    <a:pt x="32321" y="32321"/>
                  </a:lnTo>
                  <a:lnTo>
                    <a:pt x="8671" y="67401"/>
                  </a:lnTo>
                  <a:lnTo>
                    <a:pt x="0" y="110362"/>
                  </a:lnTo>
                  <a:lnTo>
                    <a:pt x="0" y="993013"/>
                  </a:lnTo>
                  <a:lnTo>
                    <a:pt x="8671" y="1035974"/>
                  </a:lnTo>
                  <a:lnTo>
                    <a:pt x="32321" y="1071054"/>
                  </a:lnTo>
                  <a:lnTo>
                    <a:pt x="67401" y="1094704"/>
                  </a:lnTo>
                  <a:lnTo>
                    <a:pt x="110362" y="1103376"/>
                  </a:lnTo>
                  <a:lnTo>
                    <a:pt x="6281293" y="1103376"/>
                  </a:lnTo>
                  <a:lnTo>
                    <a:pt x="6324254" y="1094704"/>
                  </a:lnTo>
                  <a:lnTo>
                    <a:pt x="6359334" y="1071054"/>
                  </a:lnTo>
                  <a:lnTo>
                    <a:pt x="6382984" y="1035974"/>
                  </a:lnTo>
                  <a:lnTo>
                    <a:pt x="6391656" y="993013"/>
                  </a:lnTo>
                  <a:lnTo>
                    <a:pt x="6391656" y="110362"/>
                  </a:lnTo>
                  <a:lnTo>
                    <a:pt x="6382984" y="67401"/>
                  </a:lnTo>
                  <a:lnTo>
                    <a:pt x="6359334" y="32321"/>
                  </a:lnTo>
                  <a:lnTo>
                    <a:pt x="6324254" y="8671"/>
                  </a:lnTo>
                  <a:lnTo>
                    <a:pt x="6281293" y="0"/>
                  </a:lnTo>
                  <a:close/>
                </a:path>
              </a:pathLst>
            </a:custGeom>
            <a:solidFill>
              <a:srgbClr val="E35F3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7547" y="2438400"/>
              <a:ext cx="608076" cy="60655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574028" y="2300731"/>
            <a:ext cx="4812665" cy="653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9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To reduce </a:t>
            </a:r>
            <a:r>
              <a:rPr sz="150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the human </a:t>
            </a:r>
            <a:r>
              <a:rPr sz="15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eye error in </a:t>
            </a:r>
            <a:r>
              <a:rPr sz="150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diagnosing the </a:t>
            </a:r>
            <a:r>
              <a:rPr sz="15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disease </a:t>
            </a:r>
            <a:r>
              <a:rPr sz="1500" spc="-40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computer</a:t>
            </a:r>
            <a:r>
              <a:rPr sz="150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aided </a:t>
            </a:r>
            <a:r>
              <a:rPr lang="en-US" sz="15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techniques can be used.</a:t>
            </a:r>
            <a:endParaRPr lang="en-US" sz="1500" spc="-5" dirty="0">
              <a:solidFill>
                <a:srgbClr val="FFFFFF"/>
              </a:solidFill>
              <a:latin typeface="Myanmar Text" panose="020B0502040204020203"/>
              <a:cs typeface="Myanmar Text" panose="020B0502040204020203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193791" y="3569208"/>
            <a:ext cx="6391910" cy="1103630"/>
            <a:chOff x="5193791" y="3569208"/>
            <a:chExt cx="6391910" cy="1103630"/>
          </a:xfrm>
        </p:grpSpPr>
        <p:sp>
          <p:nvSpPr>
            <p:cNvPr id="15" name="object 15"/>
            <p:cNvSpPr/>
            <p:nvPr/>
          </p:nvSpPr>
          <p:spPr>
            <a:xfrm>
              <a:off x="5193791" y="3569208"/>
              <a:ext cx="6391910" cy="1103630"/>
            </a:xfrm>
            <a:custGeom>
              <a:avLst/>
              <a:gdLst/>
              <a:ahLst/>
              <a:cxnLst/>
              <a:rect l="l" t="t" r="r" b="b"/>
              <a:pathLst>
                <a:path w="6391909" h="1103629">
                  <a:moveTo>
                    <a:pt x="6281293" y="0"/>
                  </a:moveTo>
                  <a:lnTo>
                    <a:pt x="110362" y="0"/>
                  </a:lnTo>
                  <a:lnTo>
                    <a:pt x="67401" y="8671"/>
                  </a:lnTo>
                  <a:lnTo>
                    <a:pt x="32321" y="32321"/>
                  </a:lnTo>
                  <a:lnTo>
                    <a:pt x="8671" y="67401"/>
                  </a:lnTo>
                  <a:lnTo>
                    <a:pt x="0" y="110362"/>
                  </a:lnTo>
                  <a:lnTo>
                    <a:pt x="0" y="993012"/>
                  </a:lnTo>
                  <a:lnTo>
                    <a:pt x="8671" y="1035974"/>
                  </a:lnTo>
                  <a:lnTo>
                    <a:pt x="32321" y="1071054"/>
                  </a:lnTo>
                  <a:lnTo>
                    <a:pt x="67401" y="1094704"/>
                  </a:lnTo>
                  <a:lnTo>
                    <a:pt x="110362" y="1103375"/>
                  </a:lnTo>
                  <a:lnTo>
                    <a:pt x="6281293" y="1103375"/>
                  </a:lnTo>
                  <a:lnTo>
                    <a:pt x="6324254" y="1094704"/>
                  </a:lnTo>
                  <a:lnTo>
                    <a:pt x="6359334" y="1071054"/>
                  </a:lnTo>
                  <a:lnTo>
                    <a:pt x="6382984" y="1035974"/>
                  </a:lnTo>
                  <a:lnTo>
                    <a:pt x="6391656" y="993012"/>
                  </a:lnTo>
                  <a:lnTo>
                    <a:pt x="6391656" y="110362"/>
                  </a:lnTo>
                  <a:lnTo>
                    <a:pt x="6382984" y="67401"/>
                  </a:lnTo>
                  <a:lnTo>
                    <a:pt x="6359334" y="32321"/>
                  </a:lnTo>
                  <a:lnTo>
                    <a:pt x="6324254" y="8671"/>
                  </a:lnTo>
                  <a:lnTo>
                    <a:pt x="6281293" y="0"/>
                  </a:lnTo>
                  <a:close/>
                </a:path>
              </a:pathLst>
            </a:custGeom>
            <a:solidFill>
              <a:srgbClr val="E9933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7547" y="3817620"/>
              <a:ext cx="608076" cy="60655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574028" y="3680586"/>
            <a:ext cx="4371975" cy="653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9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Machine</a:t>
            </a:r>
            <a:r>
              <a:rPr sz="1500" spc="-1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learning</a:t>
            </a:r>
            <a:r>
              <a:rPr lang="en-US" sz="15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and Deep Learning</a:t>
            </a:r>
            <a:r>
              <a:rPr sz="1500" spc="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techniques</a:t>
            </a:r>
            <a:r>
              <a:rPr sz="1500" spc="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50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has</a:t>
            </a:r>
            <a:r>
              <a:rPr sz="1500" spc="-2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shown</a:t>
            </a:r>
            <a:r>
              <a:rPr sz="1500" spc="1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remarkable </a:t>
            </a:r>
            <a:r>
              <a:rPr sz="1500" spc="-40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results</a:t>
            </a:r>
            <a:r>
              <a:rPr sz="1500" spc="1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in the</a:t>
            </a:r>
            <a:r>
              <a:rPr sz="1500" spc="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recent</a:t>
            </a:r>
            <a:r>
              <a:rPr sz="150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years.</a:t>
            </a:r>
            <a:endParaRPr sz="1500">
              <a:latin typeface="Myanmar Text" panose="020B0502040204020203"/>
              <a:cs typeface="Myanmar Text" panose="020B0502040204020203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193791" y="4948428"/>
            <a:ext cx="6391910" cy="1103630"/>
            <a:chOff x="5193791" y="4948428"/>
            <a:chExt cx="6391910" cy="1103630"/>
          </a:xfrm>
        </p:grpSpPr>
        <p:sp>
          <p:nvSpPr>
            <p:cNvPr id="19" name="object 19"/>
            <p:cNvSpPr/>
            <p:nvPr/>
          </p:nvSpPr>
          <p:spPr>
            <a:xfrm>
              <a:off x="5193791" y="4948428"/>
              <a:ext cx="6391910" cy="1103630"/>
            </a:xfrm>
            <a:custGeom>
              <a:avLst/>
              <a:gdLst/>
              <a:ahLst/>
              <a:cxnLst/>
              <a:rect l="l" t="t" r="r" b="b"/>
              <a:pathLst>
                <a:path w="6391909" h="1103629">
                  <a:moveTo>
                    <a:pt x="6281293" y="0"/>
                  </a:moveTo>
                  <a:lnTo>
                    <a:pt x="110362" y="0"/>
                  </a:lnTo>
                  <a:lnTo>
                    <a:pt x="67401" y="8671"/>
                  </a:lnTo>
                  <a:lnTo>
                    <a:pt x="32321" y="32321"/>
                  </a:lnTo>
                  <a:lnTo>
                    <a:pt x="8671" y="67401"/>
                  </a:lnTo>
                  <a:lnTo>
                    <a:pt x="0" y="110363"/>
                  </a:lnTo>
                  <a:lnTo>
                    <a:pt x="0" y="993038"/>
                  </a:lnTo>
                  <a:lnTo>
                    <a:pt x="8671" y="1035985"/>
                  </a:lnTo>
                  <a:lnTo>
                    <a:pt x="32321" y="1071057"/>
                  </a:lnTo>
                  <a:lnTo>
                    <a:pt x="67401" y="1094704"/>
                  </a:lnTo>
                  <a:lnTo>
                    <a:pt x="110362" y="1103376"/>
                  </a:lnTo>
                  <a:lnTo>
                    <a:pt x="6281293" y="1103376"/>
                  </a:lnTo>
                  <a:lnTo>
                    <a:pt x="6324254" y="1094704"/>
                  </a:lnTo>
                  <a:lnTo>
                    <a:pt x="6359334" y="1071057"/>
                  </a:lnTo>
                  <a:lnTo>
                    <a:pt x="6382984" y="1035985"/>
                  </a:lnTo>
                  <a:lnTo>
                    <a:pt x="6391656" y="993038"/>
                  </a:lnTo>
                  <a:lnTo>
                    <a:pt x="6391656" y="110363"/>
                  </a:lnTo>
                  <a:lnTo>
                    <a:pt x="6382984" y="67401"/>
                  </a:lnTo>
                  <a:lnTo>
                    <a:pt x="6359334" y="32321"/>
                  </a:lnTo>
                  <a:lnTo>
                    <a:pt x="6324254" y="8671"/>
                  </a:lnTo>
                  <a:lnTo>
                    <a:pt x="6281293" y="0"/>
                  </a:lnTo>
                  <a:close/>
                </a:path>
              </a:pathLst>
            </a:custGeom>
            <a:solidFill>
              <a:srgbClr val="9B6B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27547" y="5196840"/>
              <a:ext cx="608076" cy="608076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574028" y="5060492"/>
            <a:ext cx="4694555" cy="974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9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In this</a:t>
            </a:r>
            <a:r>
              <a:rPr sz="1500" spc="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lang="en-US" sz="1500" spc="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paper we will diagnose  pneumonia and covid-19 using Convolutional Neural Network (CNN) technique. </a:t>
            </a:r>
            <a:endParaRPr lang="en-US" sz="1500" spc="5" dirty="0">
              <a:solidFill>
                <a:srgbClr val="FFFFFF"/>
              </a:solidFill>
              <a:latin typeface="Myanmar Text" panose="020B0502040204020203"/>
              <a:cs typeface="Myanmar Text" panose="020B050204020402020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270"/>
            <a:ext cx="12192000" cy="6856730"/>
            <a:chOff x="0" y="1270"/>
            <a:chExt cx="12192000" cy="6856730"/>
          </a:xfrm>
        </p:grpSpPr>
        <p:sp>
          <p:nvSpPr>
            <p:cNvPr id="4" name="object 4"/>
            <p:cNvSpPr/>
            <p:nvPr/>
          </p:nvSpPr>
          <p:spPr>
            <a:xfrm>
              <a:off x="4437379" y="398272"/>
              <a:ext cx="511809" cy="3298825"/>
            </a:xfrm>
            <a:custGeom>
              <a:avLst/>
              <a:gdLst/>
              <a:ahLst/>
              <a:cxnLst/>
              <a:rect l="l" t="t" r="r" b="b"/>
              <a:pathLst>
                <a:path w="511810" h="3298825">
                  <a:moveTo>
                    <a:pt x="440690" y="0"/>
                  </a:moveTo>
                  <a:lnTo>
                    <a:pt x="0" y="21716"/>
                  </a:lnTo>
                  <a:lnTo>
                    <a:pt x="25781" y="129793"/>
                  </a:lnTo>
                  <a:lnTo>
                    <a:pt x="50927" y="237998"/>
                  </a:lnTo>
                  <a:lnTo>
                    <a:pt x="75565" y="346328"/>
                  </a:lnTo>
                  <a:lnTo>
                    <a:pt x="120523" y="563752"/>
                  </a:lnTo>
                  <a:lnTo>
                    <a:pt x="142240" y="672591"/>
                  </a:lnTo>
                  <a:lnTo>
                    <a:pt x="161925" y="780161"/>
                  </a:lnTo>
                  <a:lnTo>
                    <a:pt x="181102" y="889888"/>
                  </a:lnTo>
                  <a:lnTo>
                    <a:pt x="199517" y="998601"/>
                  </a:lnTo>
                  <a:lnTo>
                    <a:pt x="216281" y="1105535"/>
                  </a:lnTo>
                  <a:lnTo>
                    <a:pt x="233299" y="1214374"/>
                  </a:lnTo>
                  <a:lnTo>
                    <a:pt x="248920" y="1321307"/>
                  </a:lnTo>
                  <a:lnTo>
                    <a:pt x="263017" y="1428495"/>
                  </a:lnTo>
                  <a:lnTo>
                    <a:pt x="277241" y="1535556"/>
                  </a:lnTo>
                  <a:lnTo>
                    <a:pt x="290449" y="1641348"/>
                  </a:lnTo>
                  <a:lnTo>
                    <a:pt x="302387" y="1745995"/>
                  </a:lnTo>
                  <a:lnTo>
                    <a:pt x="313563" y="1851405"/>
                  </a:lnTo>
                  <a:lnTo>
                    <a:pt x="324739" y="1955418"/>
                  </a:lnTo>
                  <a:lnTo>
                    <a:pt x="334391" y="2058289"/>
                  </a:lnTo>
                  <a:lnTo>
                    <a:pt x="344170" y="2160778"/>
                  </a:lnTo>
                  <a:lnTo>
                    <a:pt x="352933" y="2262251"/>
                  </a:lnTo>
                  <a:lnTo>
                    <a:pt x="360553" y="2362962"/>
                  </a:lnTo>
                  <a:lnTo>
                    <a:pt x="368554" y="2462276"/>
                  </a:lnTo>
                  <a:lnTo>
                    <a:pt x="375031" y="2560701"/>
                  </a:lnTo>
                  <a:lnTo>
                    <a:pt x="386588" y="2753487"/>
                  </a:lnTo>
                  <a:lnTo>
                    <a:pt x="392049" y="2847340"/>
                  </a:lnTo>
                  <a:lnTo>
                    <a:pt x="396240" y="2940685"/>
                  </a:lnTo>
                  <a:lnTo>
                    <a:pt x="400177" y="3032760"/>
                  </a:lnTo>
                  <a:lnTo>
                    <a:pt x="404114" y="3122803"/>
                  </a:lnTo>
                  <a:lnTo>
                    <a:pt x="409448" y="3298825"/>
                  </a:lnTo>
                  <a:lnTo>
                    <a:pt x="474091" y="3265424"/>
                  </a:lnTo>
                  <a:lnTo>
                    <a:pt x="477321" y="3238552"/>
                  </a:lnTo>
                  <a:lnTo>
                    <a:pt x="483308" y="3179056"/>
                  </a:lnTo>
                  <a:lnTo>
                    <a:pt x="488677" y="3112267"/>
                  </a:lnTo>
                  <a:lnTo>
                    <a:pt x="493444" y="3038637"/>
                  </a:lnTo>
                  <a:lnTo>
                    <a:pt x="495606" y="2999399"/>
                  </a:lnTo>
                  <a:lnTo>
                    <a:pt x="497623" y="2958620"/>
                  </a:lnTo>
                  <a:lnTo>
                    <a:pt x="499497" y="2916357"/>
                  </a:lnTo>
                  <a:lnTo>
                    <a:pt x="501230" y="2872667"/>
                  </a:lnTo>
                  <a:lnTo>
                    <a:pt x="502823" y="2827607"/>
                  </a:lnTo>
                  <a:lnTo>
                    <a:pt x="504279" y="2781233"/>
                  </a:lnTo>
                  <a:lnTo>
                    <a:pt x="505599" y="2733601"/>
                  </a:lnTo>
                  <a:lnTo>
                    <a:pt x="506786" y="2684769"/>
                  </a:lnTo>
                  <a:lnTo>
                    <a:pt x="507841" y="2634793"/>
                  </a:lnTo>
                  <a:lnTo>
                    <a:pt x="508766" y="2583729"/>
                  </a:lnTo>
                  <a:lnTo>
                    <a:pt x="509563" y="2531635"/>
                  </a:lnTo>
                  <a:lnTo>
                    <a:pt x="510234" y="2478566"/>
                  </a:lnTo>
                  <a:lnTo>
                    <a:pt x="510781" y="2424580"/>
                  </a:lnTo>
                  <a:lnTo>
                    <a:pt x="511206" y="2369732"/>
                  </a:lnTo>
                  <a:lnTo>
                    <a:pt x="511510" y="2314080"/>
                  </a:lnTo>
                  <a:lnTo>
                    <a:pt x="511681" y="2262251"/>
                  </a:lnTo>
                  <a:lnTo>
                    <a:pt x="511719" y="2142864"/>
                  </a:lnTo>
                  <a:lnTo>
                    <a:pt x="511561" y="2084560"/>
                  </a:lnTo>
                  <a:lnTo>
                    <a:pt x="511292" y="2025735"/>
                  </a:lnTo>
                  <a:lnTo>
                    <a:pt x="510914" y="1966446"/>
                  </a:lnTo>
                  <a:lnTo>
                    <a:pt x="510428" y="1906748"/>
                  </a:lnTo>
                  <a:lnTo>
                    <a:pt x="509838" y="1846698"/>
                  </a:lnTo>
                  <a:lnTo>
                    <a:pt x="509144" y="1786354"/>
                  </a:lnTo>
                  <a:lnTo>
                    <a:pt x="508349" y="1725771"/>
                  </a:lnTo>
                  <a:lnTo>
                    <a:pt x="507454" y="1665006"/>
                  </a:lnTo>
                  <a:lnTo>
                    <a:pt x="506462" y="1604116"/>
                  </a:lnTo>
                  <a:lnTo>
                    <a:pt x="505373" y="1543158"/>
                  </a:lnTo>
                  <a:lnTo>
                    <a:pt x="504191" y="1482188"/>
                  </a:lnTo>
                  <a:lnTo>
                    <a:pt x="502917" y="1421262"/>
                  </a:lnTo>
                  <a:lnTo>
                    <a:pt x="501553" y="1360438"/>
                  </a:lnTo>
                  <a:lnTo>
                    <a:pt x="500101" y="1299771"/>
                  </a:lnTo>
                  <a:lnTo>
                    <a:pt x="498563" y="1239320"/>
                  </a:lnTo>
                  <a:lnTo>
                    <a:pt x="496940" y="1179139"/>
                  </a:lnTo>
                  <a:lnTo>
                    <a:pt x="495235" y="1119286"/>
                  </a:lnTo>
                  <a:lnTo>
                    <a:pt x="493449" y="1059817"/>
                  </a:lnTo>
                  <a:lnTo>
                    <a:pt x="491512" y="998601"/>
                  </a:lnTo>
                  <a:lnTo>
                    <a:pt x="489643" y="942259"/>
                  </a:lnTo>
                  <a:lnTo>
                    <a:pt x="487627" y="884282"/>
                  </a:lnTo>
                  <a:lnTo>
                    <a:pt x="485538" y="826917"/>
                  </a:lnTo>
                  <a:lnTo>
                    <a:pt x="483377" y="770219"/>
                  </a:lnTo>
                  <a:lnTo>
                    <a:pt x="481148" y="714245"/>
                  </a:lnTo>
                  <a:lnTo>
                    <a:pt x="478851" y="659051"/>
                  </a:lnTo>
                  <a:lnTo>
                    <a:pt x="476489" y="604695"/>
                  </a:lnTo>
                  <a:lnTo>
                    <a:pt x="474063" y="551232"/>
                  </a:lnTo>
                  <a:lnTo>
                    <a:pt x="471576" y="498720"/>
                  </a:lnTo>
                  <a:lnTo>
                    <a:pt x="469029" y="447214"/>
                  </a:lnTo>
                  <a:lnTo>
                    <a:pt x="466424" y="396773"/>
                  </a:lnTo>
                  <a:lnTo>
                    <a:pt x="463700" y="346328"/>
                  </a:lnTo>
                  <a:lnTo>
                    <a:pt x="461048" y="299306"/>
                  </a:lnTo>
                  <a:lnTo>
                    <a:pt x="458281" y="252395"/>
                  </a:lnTo>
                  <a:lnTo>
                    <a:pt x="455464" y="206774"/>
                  </a:lnTo>
                  <a:lnTo>
                    <a:pt x="452598" y="162499"/>
                  </a:lnTo>
                  <a:lnTo>
                    <a:pt x="449686" y="119628"/>
                  </a:lnTo>
                  <a:lnTo>
                    <a:pt x="446729" y="78217"/>
                  </a:lnTo>
                  <a:lnTo>
                    <a:pt x="443730" y="38321"/>
                  </a:lnTo>
                  <a:lnTo>
                    <a:pt x="440690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4864608" y="0"/>
                  </a:lnTo>
                  <a:lnTo>
                    <a:pt x="4864608" y="3226816"/>
                  </a:lnTo>
                  <a:lnTo>
                    <a:pt x="4863592" y="3352673"/>
                  </a:lnTo>
                  <a:lnTo>
                    <a:pt x="4863592" y="3477387"/>
                  </a:lnTo>
                  <a:lnTo>
                    <a:pt x="4861687" y="3600831"/>
                  </a:lnTo>
                  <a:lnTo>
                    <a:pt x="4856226" y="3841750"/>
                  </a:lnTo>
                  <a:lnTo>
                    <a:pt x="4853305" y="3959225"/>
                  </a:lnTo>
                  <a:lnTo>
                    <a:pt x="4848733" y="4076065"/>
                  </a:lnTo>
                  <a:lnTo>
                    <a:pt x="4843907" y="4191000"/>
                  </a:lnTo>
                  <a:lnTo>
                    <a:pt x="4839462" y="4303649"/>
                  </a:lnTo>
                  <a:lnTo>
                    <a:pt x="4827143" y="4523359"/>
                  </a:lnTo>
                  <a:lnTo>
                    <a:pt x="4813935" y="4734052"/>
                  </a:lnTo>
                  <a:lnTo>
                    <a:pt x="4800092" y="4936236"/>
                  </a:lnTo>
                  <a:lnTo>
                    <a:pt x="4784852" y="5127498"/>
                  </a:lnTo>
                  <a:lnTo>
                    <a:pt x="4769104" y="5310251"/>
                  </a:lnTo>
                  <a:lnTo>
                    <a:pt x="4751959" y="5479796"/>
                  </a:lnTo>
                  <a:lnTo>
                    <a:pt x="4735195" y="5639016"/>
                  </a:lnTo>
                  <a:lnTo>
                    <a:pt x="4718431" y="5785497"/>
                  </a:lnTo>
                  <a:lnTo>
                    <a:pt x="4702556" y="5919889"/>
                  </a:lnTo>
                  <a:lnTo>
                    <a:pt x="4687570" y="6039129"/>
                  </a:lnTo>
                  <a:lnTo>
                    <a:pt x="4661281" y="6237681"/>
                  </a:lnTo>
                  <a:lnTo>
                    <a:pt x="4649978" y="6313957"/>
                  </a:lnTo>
                  <a:lnTo>
                    <a:pt x="4639742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4641227" y="469900"/>
                  </a:lnTo>
                  <a:lnTo>
                    <a:pt x="4652899" y="538480"/>
                  </a:lnTo>
                  <a:lnTo>
                    <a:pt x="4675124" y="675259"/>
                  </a:lnTo>
                  <a:lnTo>
                    <a:pt x="4696968" y="812673"/>
                  </a:lnTo>
                  <a:lnTo>
                    <a:pt x="4734433" y="1088136"/>
                  </a:lnTo>
                  <a:lnTo>
                    <a:pt x="4751959" y="1226185"/>
                  </a:lnTo>
                  <a:lnTo>
                    <a:pt x="4767072" y="1362329"/>
                  </a:lnTo>
                  <a:lnTo>
                    <a:pt x="4781296" y="1500378"/>
                  </a:lnTo>
                  <a:lnTo>
                    <a:pt x="4794250" y="1637792"/>
                  </a:lnTo>
                  <a:lnTo>
                    <a:pt x="4816856" y="1909572"/>
                  </a:lnTo>
                  <a:lnTo>
                    <a:pt x="4826254" y="2044573"/>
                  </a:lnTo>
                  <a:lnTo>
                    <a:pt x="4833620" y="2179574"/>
                  </a:lnTo>
                  <a:lnTo>
                    <a:pt x="4841367" y="2313940"/>
                  </a:lnTo>
                  <a:lnTo>
                    <a:pt x="4847844" y="2447036"/>
                  </a:lnTo>
                  <a:lnTo>
                    <a:pt x="4852289" y="2579116"/>
                  </a:lnTo>
                  <a:lnTo>
                    <a:pt x="4860036" y="2841752"/>
                  </a:lnTo>
                  <a:lnTo>
                    <a:pt x="4863592" y="3099689"/>
                  </a:lnTo>
                  <a:lnTo>
                    <a:pt x="4864608" y="3226816"/>
                  </a:lnTo>
                  <a:lnTo>
                    <a:pt x="4864608" y="0"/>
                  </a:ln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68328" y="470154"/>
                  </a:lnTo>
                  <a:lnTo>
                    <a:pt x="11768328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072997" y="3280994"/>
            <a:ext cx="165227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>
                <a:solidFill>
                  <a:schemeClr val="bg1"/>
                </a:solidFill>
                <a:latin typeface="Georgia" panose="02040502050405020303" charset="0"/>
                <a:cs typeface="Georgia" panose="02040502050405020303" charset="0"/>
              </a:rPr>
              <a:t>CNN?</a:t>
            </a:r>
            <a:endParaRPr lang="en-US" sz="3200">
              <a:solidFill>
                <a:schemeClr val="bg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562600" y="609600"/>
            <a:ext cx="4588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2400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15000" y="1295400"/>
            <a:ext cx="5303520" cy="1658620"/>
          </a:xfrm>
          <a:prstGeom prst="rect">
            <a:avLst/>
          </a:prstGeom>
        </p:spPr>
      </p:pic>
      <p:pic>
        <p:nvPicPr>
          <p:cNvPr id="15" name="Content Placeholder 14" descr="cnn.gif"/>
          <p:cNvPicPr>
            <a:picLocks noChangeAspect="1"/>
          </p:cNvPicPr>
          <p:nvPr>
            <p:ph sz="half" idx="3"/>
          </p:nvPr>
        </p:nvPicPr>
        <p:blipFill>
          <a:blip r:embed="rId3"/>
          <a:stretch>
            <a:fillRect/>
          </a:stretch>
        </p:blipFill>
        <p:spPr>
          <a:xfrm>
            <a:off x="5867400" y="3696970"/>
            <a:ext cx="5303520" cy="23602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2776473"/>
            <a:ext cx="2456180" cy="99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3200">
                <a:solidFill>
                  <a:schemeClr val="bg1"/>
                </a:solidFill>
                <a:latin typeface="Georgia" panose="02040502050405020303" charset="0"/>
                <a:cs typeface="Georgia" panose="02040502050405020303" charset="0"/>
              </a:rPr>
              <a:t>CNN model used?</a:t>
            </a:r>
            <a:endParaRPr lang="en-US" sz="3200">
              <a:solidFill>
                <a:schemeClr val="bg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19" name="Content Placeholder 1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669915" y="1379220"/>
            <a:ext cx="5433060" cy="3629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2776473"/>
            <a:ext cx="2456180" cy="99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3200">
                <a:solidFill>
                  <a:schemeClr val="bg1"/>
                </a:solidFill>
                <a:latin typeface="Georgia" panose="02040502050405020303" charset="0"/>
                <a:cs typeface="Georgia" panose="02040502050405020303" charset="0"/>
              </a:rPr>
              <a:t>Conclusion &amp; Result</a:t>
            </a:r>
            <a:endParaRPr lang="en-US" sz="3200">
              <a:solidFill>
                <a:schemeClr val="bg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74028" y="965072"/>
            <a:ext cx="4650740" cy="274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Rescaling</a:t>
            </a:r>
            <a:r>
              <a:rPr sz="1700" spc="-1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of</a:t>
            </a:r>
            <a:r>
              <a:rPr sz="1700" spc="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the</a:t>
            </a:r>
            <a:r>
              <a:rPr sz="170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images</a:t>
            </a:r>
            <a:r>
              <a:rPr sz="1700" spc="-1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is</a:t>
            </a:r>
            <a:r>
              <a:rPr sz="1700" spc="1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done</a:t>
            </a:r>
            <a:r>
              <a:rPr sz="1700" spc="-1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by</a:t>
            </a:r>
            <a:r>
              <a:rPr sz="1700" spc="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dividing each</a:t>
            </a:r>
            <a:endParaRPr sz="1700">
              <a:latin typeface="Myanmar Text" panose="020B0502040204020203"/>
              <a:cs typeface="Myanmar Text" panose="020B0502040204020203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 idx="4294967295"/>
          </p:nvPr>
        </p:nvSpPr>
        <p:spPr>
          <a:xfrm>
            <a:off x="6965315" y="2644140"/>
            <a:ext cx="5226685" cy="274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</a:rPr>
              <a:t>image</a:t>
            </a:r>
            <a:r>
              <a:rPr sz="1700" spc="-40" dirty="0">
                <a:solidFill>
                  <a:srgbClr val="FFFFFF"/>
                </a:solidFill>
              </a:rPr>
              <a:t> </a:t>
            </a:r>
            <a:r>
              <a:rPr sz="1700" spc="-5" dirty="0">
                <a:solidFill>
                  <a:srgbClr val="FFFFFF"/>
                </a:solidFill>
              </a:rPr>
              <a:t>by</a:t>
            </a:r>
            <a:r>
              <a:rPr sz="1700" spc="-35" dirty="0">
                <a:solidFill>
                  <a:srgbClr val="FFFFFF"/>
                </a:solidFill>
              </a:rPr>
              <a:t> </a:t>
            </a:r>
            <a:r>
              <a:rPr sz="1700" dirty="0">
                <a:solidFill>
                  <a:srgbClr val="FFFFFF"/>
                </a:solidFill>
              </a:rPr>
              <a:t>255.</a:t>
            </a:r>
            <a:endParaRPr sz="1700"/>
          </a:p>
        </p:txBody>
      </p:sp>
      <p:sp>
        <p:nvSpPr>
          <p:cNvPr id="13" name="object 13"/>
          <p:cNvSpPr txBox="1"/>
          <p:nvPr/>
        </p:nvSpPr>
        <p:spPr>
          <a:xfrm>
            <a:off x="6574028" y="2525344"/>
            <a:ext cx="3801745" cy="274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Images</a:t>
            </a:r>
            <a:r>
              <a:rPr sz="1700" spc="-2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are resized</a:t>
            </a:r>
            <a:r>
              <a:rPr sz="1700" spc="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to</a:t>
            </a:r>
            <a:r>
              <a:rPr sz="1700" spc="-2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128</a:t>
            </a:r>
            <a:r>
              <a:rPr sz="1700" spc="-2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by</a:t>
            </a:r>
            <a:r>
              <a:rPr sz="170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128</a:t>
            </a:r>
            <a:r>
              <a:rPr sz="1700" spc="-2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pixels.</a:t>
            </a:r>
            <a:endParaRPr sz="1700">
              <a:latin typeface="Myanmar Text" panose="020B0502040204020203"/>
              <a:cs typeface="Myanmar Text" panose="020B0502040204020203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74028" y="3623731"/>
            <a:ext cx="4302125" cy="73977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Rotation</a:t>
            </a:r>
            <a:r>
              <a:rPr sz="1700" spc="-1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of</a:t>
            </a:r>
            <a:r>
              <a:rPr sz="1700" spc="-1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images performed</a:t>
            </a:r>
            <a:r>
              <a:rPr sz="1700" spc="1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by</a:t>
            </a:r>
            <a:r>
              <a:rPr sz="1700" spc="-1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20</a:t>
            </a:r>
            <a:r>
              <a:rPr sz="1700" spc="-1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degrees</a:t>
            </a:r>
            <a:endParaRPr sz="1700">
              <a:latin typeface="Myanmar Text" panose="020B0502040204020203"/>
              <a:cs typeface="Myanmar Text" panose="020B0502040204020203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horizontal</a:t>
            </a:r>
            <a:r>
              <a:rPr sz="1700" spc="-2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rotation.</a:t>
            </a:r>
            <a:endParaRPr sz="1700">
              <a:latin typeface="Myanmar Text" panose="020B0502040204020203"/>
              <a:cs typeface="Myanmar Text" panose="020B0502040204020203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74028" y="5003637"/>
            <a:ext cx="4798060" cy="73977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Width</a:t>
            </a:r>
            <a:r>
              <a:rPr sz="1700" spc="-1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and</a:t>
            </a:r>
            <a:r>
              <a:rPr sz="1700" spc="-1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height</a:t>
            </a:r>
            <a:r>
              <a:rPr sz="1700" spc="-1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shifted</a:t>
            </a:r>
            <a:r>
              <a:rPr sz="1700" spc="1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by </a:t>
            </a:r>
            <a:r>
              <a:rPr sz="170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0.2</a:t>
            </a:r>
            <a:r>
              <a:rPr sz="1700" spc="-1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fractions</a:t>
            </a:r>
            <a:r>
              <a:rPr sz="1700" spc="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of</a:t>
            </a:r>
            <a:r>
              <a:rPr sz="1700" spc="-1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the</a:t>
            </a:r>
            <a:endParaRPr sz="1700">
              <a:latin typeface="Myanmar Text" panose="020B0502040204020203"/>
              <a:cs typeface="Myanmar Text" panose="020B0502040204020203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total </a:t>
            </a:r>
            <a:r>
              <a:rPr sz="170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width</a:t>
            </a:r>
            <a:r>
              <a:rPr sz="1700" spc="-1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and </a:t>
            </a: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with</a:t>
            </a:r>
            <a:r>
              <a:rPr sz="1700" spc="-2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the</a:t>
            </a:r>
            <a:r>
              <a:rPr sz="170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input</a:t>
            </a:r>
            <a:r>
              <a:rPr sz="1700" spc="1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flipped</a:t>
            </a:r>
            <a:r>
              <a:rPr sz="1700" spc="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horizontally.</a:t>
            </a:r>
            <a:endParaRPr sz="1700">
              <a:latin typeface="Myanmar Text" panose="020B0502040204020203"/>
              <a:cs typeface="Myanmar Text" panose="020B0502040204020203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4294967295"/>
          </p:nvPr>
        </p:nvPicPr>
        <p:blipFill>
          <a:blip r:embed="rId1"/>
          <a:stretch>
            <a:fillRect/>
          </a:stretch>
        </p:blipFill>
        <p:spPr>
          <a:xfrm>
            <a:off x="5410200" y="914400"/>
            <a:ext cx="5603240" cy="44583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270"/>
            <a:ext cx="12192000" cy="6856730"/>
            <a:chOff x="0" y="1270"/>
            <a:chExt cx="12192000" cy="6856730"/>
          </a:xfrm>
        </p:grpSpPr>
        <p:sp>
          <p:nvSpPr>
            <p:cNvPr id="4" name="object 4"/>
            <p:cNvSpPr/>
            <p:nvPr/>
          </p:nvSpPr>
          <p:spPr>
            <a:xfrm>
              <a:off x="4437379" y="398272"/>
              <a:ext cx="511809" cy="3298825"/>
            </a:xfrm>
            <a:custGeom>
              <a:avLst/>
              <a:gdLst/>
              <a:ahLst/>
              <a:cxnLst/>
              <a:rect l="l" t="t" r="r" b="b"/>
              <a:pathLst>
                <a:path w="511810" h="3298825">
                  <a:moveTo>
                    <a:pt x="440690" y="0"/>
                  </a:moveTo>
                  <a:lnTo>
                    <a:pt x="0" y="21716"/>
                  </a:lnTo>
                  <a:lnTo>
                    <a:pt x="25781" y="129793"/>
                  </a:lnTo>
                  <a:lnTo>
                    <a:pt x="50927" y="237998"/>
                  </a:lnTo>
                  <a:lnTo>
                    <a:pt x="75565" y="346328"/>
                  </a:lnTo>
                  <a:lnTo>
                    <a:pt x="120523" y="563752"/>
                  </a:lnTo>
                  <a:lnTo>
                    <a:pt x="142240" y="672591"/>
                  </a:lnTo>
                  <a:lnTo>
                    <a:pt x="161925" y="780161"/>
                  </a:lnTo>
                  <a:lnTo>
                    <a:pt x="181102" y="889888"/>
                  </a:lnTo>
                  <a:lnTo>
                    <a:pt x="199517" y="998601"/>
                  </a:lnTo>
                  <a:lnTo>
                    <a:pt x="216281" y="1105535"/>
                  </a:lnTo>
                  <a:lnTo>
                    <a:pt x="233299" y="1214374"/>
                  </a:lnTo>
                  <a:lnTo>
                    <a:pt x="248920" y="1321307"/>
                  </a:lnTo>
                  <a:lnTo>
                    <a:pt x="263017" y="1428495"/>
                  </a:lnTo>
                  <a:lnTo>
                    <a:pt x="277241" y="1535556"/>
                  </a:lnTo>
                  <a:lnTo>
                    <a:pt x="290449" y="1641348"/>
                  </a:lnTo>
                  <a:lnTo>
                    <a:pt x="302387" y="1745995"/>
                  </a:lnTo>
                  <a:lnTo>
                    <a:pt x="313563" y="1851405"/>
                  </a:lnTo>
                  <a:lnTo>
                    <a:pt x="324739" y="1955418"/>
                  </a:lnTo>
                  <a:lnTo>
                    <a:pt x="334391" y="2058289"/>
                  </a:lnTo>
                  <a:lnTo>
                    <a:pt x="344170" y="2160778"/>
                  </a:lnTo>
                  <a:lnTo>
                    <a:pt x="352933" y="2262251"/>
                  </a:lnTo>
                  <a:lnTo>
                    <a:pt x="360553" y="2362962"/>
                  </a:lnTo>
                  <a:lnTo>
                    <a:pt x="368554" y="2462276"/>
                  </a:lnTo>
                  <a:lnTo>
                    <a:pt x="375031" y="2560701"/>
                  </a:lnTo>
                  <a:lnTo>
                    <a:pt x="386588" y="2753487"/>
                  </a:lnTo>
                  <a:lnTo>
                    <a:pt x="392049" y="2847340"/>
                  </a:lnTo>
                  <a:lnTo>
                    <a:pt x="396240" y="2940685"/>
                  </a:lnTo>
                  <a:lnTo>
                    <a:pt x="400177" y="3032760"/>
                  </a:lnTo>
                  <a:lnTo>
                    <a:pt x="404114" y="3122803"/>
                  </a:lnTo>
                  <a:lnTo>
                    <a:pt x="409448" y="3298825"/>
                  </a:lnTo>
                  <a:lnTo>
                    <a:pt x="474091" y="3265424"/>
                  </a:lnTo>
                  <a:lnTo>
                    <a:pt x="477321" y="3238552"/>
                  </a:lnTo>
                  <a:lnTo>
                    <a:pt x="483308" y="3179056"/>
                  </a:lnTo>
                  <a:lnTo>
                    <a:pt x="488677" y="3112267"/>
                  </a:lnTo>
                  <a:lnTo>
                    <a:pt x="493444" y="3038637"/>
                  </a:lnTo>
                  <a:lnTo>
                    <a:pt x="495606" y="2999399"/>
                  </a:lnTo>
                  <a:lnTo>
                    <a:pt x="497623" y="2958620"/>
                  </a:lnTo>
                  <a:lnTo>
                    <a:pt x="499497" y="2916357"/>
                  </a:lnTo>
                  <a:lnTo>
                    <a:pt x="501230" y="2872667"/>
                  </a:lnTo>
                  <a:lnTo>
                    <a:pt x="502823" y="2827607"/>
                  </a:lnTo>
                  <a:lnTo>
                    <a:pt x="504279" y="2781233"/>
                  </a:lnTo>
                  <a:lnTo>
                    <a:pt x="505599" y="2733601"/>
                  </a:lnTo>
                  <a:lnTo>
                    <a:pt x="506786" y="2684769"/>
                  </a:lnTo>
                  <a:lnTo>
                    <a:pt x="507841" y="2634793"/>
                  </a:lnTo>
                  <a:lnTo>
                    <a:pt x="508766" y="2583729"/>
                  </a:lnTo>
                  <a:lnTo>
                    <a:pt x="509563" y="2531635"/>
                  </a:lnTo>
                  <a:lnTo>
                    <a:pt x="510234" y="2478566"/>
                  </a:lnTo>
                  <a:lnTo>
                    <a:pt x="510781" y="2424580"/>
                  </a:lnTo>
                  <a:lnTo>
                    <a:pt x="511206" y="2369732"/>
                  </a:lnTo>
                  <a:lnTo>
                    <a:pt x="511510" y="2314080"/>
                  </a:lnTo>
                  <a:lnTo>
                    <a:pt x="511681" y="2262251"/>
                  </a:lnTo>
                  <a:lnTo>
                    <a:pt x="511719" y="2142864"/>
                  </a:lnTo>
                  <a:lnTo>
                    <a:pt x="511561" y="2084560"/>
                  </a:lnTo>
                  <a:lnTo>
                    <a:pt x="511292" y="2025735"/>
                  </a:lnTo>
                  <a:lnTo>
                    <a:pt x="510914" y="1966446"/>
                  </a:lnTo>
                  <a:lnTo>
                    <a:pt x="510428" y="1906748"/>
                  </a:lnTo>
                  <a:lnTo>
                    <a:pt x="509838" y="1846698"/>
                  </a:lnTo>
                  <a:lnTo>
                    <a:pt x="509144" y="1786354"/>
                  </a:lnTo>
                  <a:lnTo>
                    <a:pt x="508349" y="1725771"/>
                  </a:lnTo>
                  <a:lnTo>
                    <a:pt x="507454" y="1665006"/>
                  </a:lnTo>
                  <a:lnTo>
                    <a:pt x="506462" y="1604116"/>
                  </a:lnTo>
                  <a:lnTo>
                    <a:pt x="505373" y="1543158"/>
                  </a:lnTo>
                  <a:lnTo>
                    <a:pt x="504191" y="1482188"/>
                  </a:lnTo>
                  <a:lnTo>
                    <a:pt x="502917" y="1421262"/>
                  </a:lnTo>
                  <a:lnTo>
                    <a:pt x="501553" y="1360438"/>
                  </a:lnTo>
                  <a:lnTo>
                    <a:pt x="500101" y="1299771"/>
                  </a:lnTo>
                  <a:lnTo>
                    <a:pt x="498563" y="1239320"/>
                  </a:lnTo>
                  <a:lnTo>
                    <a:pt x="496940" y="1179139"/>
                  </a:lnTo>
                  <a:lnTo>
                    <a:pt x="495235" y="1119286"/>
                  </a:lnTo>
                  <a:lnTo>
                    <a:pt x="493449" y="1059817"/>
                  </a:lnTo>
                  <a:lnTo>
                    <a:pt x="491512" y="998601"/>
                  </a:lnTo>
                  <a:lnTo>
                    <a:pt x="489643" y="942259"/>
                  </a:lnTo>
                  <a:lnTo>
                    <a:pt x="487627" y="884282"/>
                  </a:lnTo>
                  <a:lnTo>
                    <a:pt x="485538" y="826917"/>
                  </a:lnTo>
                  <a:lnTo>
                    <a:pt x="483377" y="770219"/>
                  </a:lnTo>
                  <a:lnTo>
                    <a:pt x="481148" y="714245"/>
                  </a:lnTo>
                  <a:lnTo>
                    <a:pt x="478851" y="659051"/>
                  </a:lnTo>
                  <a:lnTo>
                    <a:pt x="476489" y="604695"/>
                  </a:lnTo>
                  <a:lnTo>
                    <a:pt x="474063" y="551232"/>
                  </a:lnTo>
                  <a:lnTo>
                    <a:pt x="471576" y="498720"/>
                  </a:lnTo>
                  <a:lnTo>
                    <a:pt x="469029" y="447214"/>
                  </a:lnTo>
                  <a:lnTo>
                    <a:pt x="466424" y="396773"/>
                  </a:lnTo>
                  <a:lnTo>
                    <a:pt x="463700" y="346328"/>
                  </a:lnTo>
                  <a:lnTo>
                    <a:pt x="461048" y="299306"/>
                  </a:lnTo>
                  <a:lnTo>
                    <a:pt x="458281" y="252395"/>
                  </a:lnTo>
                  <a:lnTo>
                    <a:pt x="455464" y="206774"/>
                  </a:lnTo>
                  <a:lnTo>
                    <a:pt x="452598" y="162499"/>
                  </a:lnTo>
                  <a:lnTo>
                    <a:pt x="449686" y="119628"/>
                  </a:lnTo>
                  <a:lnTo>
                    <a:pt x="446729" y="78217"/>
                  </a:lnTo>
                  <a:lnTo>
                    <a:pt x="443730" y="38321"/>
                  </a:lnTo>
                  <a:lnTo>
                    <a:pt x="440690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4864608" y="0"/>
                  </a:lnTo>
                  <a:lnTo>
                    <a:pt x="4864608" y="3226816"/>
                  </a:lnTo>
                  <a:lnTo>
                    <a:pt x="4863592" y="3352673"/>
                  </a:lnTo>
                  <a:lnTo>
                    <a:pt x="4863592" y="3477387"/>
                  </a:lnTo>
                  <a:lnTo>
                    <a:pt x="4861687" y="3600831"/>
                  </a:lnTo>
                  <a:lnTo>
                    <a:pt x="4856226" y="3841750"/>
                  </a:lnTo>
                  <a:lnTo>
                    <a:pt x="4853305" y="3959225"/>
                  </a:lnTo>
                  <a:lnTo>
                    <a:pt x="4848733" y="4076065"/>
                  </a:lnTo>
                  <a:lnTo>
                    <a:pt x="4843907" y="4191000"/>
                  </a:lnTo>
                  <a:lnTo>
                    <a:pt x="4839462" y="4303649"/>
                  </a:lnTo>
                  <a:lnTo>
                    <a:pt x="4827143" y="4523359"/>
                  </a:lnTo>
                  <a:lnTo>
                    <a:pt x="4813935" y="4734052"/>
                  </a:lnTo>
                  <a:lnTo>
                    <a:pt x="4800092" y="4936236"/>
                  </a:lnTo>
                  <a:lnTo>
                    <a:pt x="4784852" y="5127498"/>
                  </a:lnTo>
                  <a:lnTo>
                    <a:pt x="4769104" y="5310251"/>
                  </a:lnTo>
                  <a:lnTo>
                    <a:pt x="4751959" y="5479796"/>
                  </a:lnTo>
                  <a:lnTo>
                    <a:pt x="4735195" y="5639016"/>
                  </a:lnTo>
                  <a:lnTo>
                    <a:pt x="4718431" y="5785497"/>
                  </a:lnTo>
                  <a:lnTo>
                    <a:pt x="4702556" y="5919889"/>
                  </a:lnTo>
                  <a:lnTo>
                    <a:pt x="4687570" y="6039129"/>
                  </a:lnTo>
                  <a:lnTo>
                    <a:pt x="4661281" y="6237681"/>
                  </a:lnTo>
                  <a:lnTo>
                    <a:pt x="4649978" y="6313957"/>
                  </a:lnTo>
                  <a:lnTo>
                    <a:pt x="4639742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4641227" y="469900"/>
                  </a:lnTo>
                  <a:lnTo>
                    <a:pt x="4652899" y="538480"/>
                  </a:lnTo>
                  <a:lnTo>
                    <a:pt x="4675124" y="675259"/>
                  </a:lnTo>
                  <a:lnTo>
                    <a:pt x="4696968" y="812673"/>
                  </a:lnTo>
                  <a:lnTo>
                    <a:pt x="4734433" y="1088136"/>
                  </a:lnTo>
                  <a:lnTo>
                    <a:pt x="4751959" y="1226185"/>
                  </a:lnTo>
                  <a:lnTo>
                    <a:pt x="4767072" y="1362329"/>
                  </a:lnTo>
                  <a:lnTo>
                    <a:pt x="4781296" y="1500378"/>
                  </a:lnTo>
                  <a:lnTo>
                    <a:pt x="4794250" y="1637792"/>
                  </a:lnTo>
                  <a:lnTo>
                    <a:pt x="4816856" y="1909572"/>
                  </a:lnTo>
                  <a:lnTo>
                    <a:pt x="4826254" y="2044573"/>
                  </a:lnTo>
                  <a:lnTo>
                    <a:pt x="4833620" y="2179574"/>
                  </a:lnTo>
                  <a:lnTo>
                    <a:pt x="4841367" y="2313940"/>
                  </a:lnTo>
                  <a:lnTo>
                    <a:pt x="4847844" y="2447036"/>
                  </a:lnTo>
                  <a:lnTo>
                    <a:pt x="4852289" y="2579116"/>
                  </a:lnTo>
                  <a:lnTo>
                    <a:pt x="4860036" y="2841752"/>
                  </a:lnTo>
                  <a:lnTo>
                    <a:pt x="4863592" y="3099689"/>
                  </a:lnTo>
                  <a:lnTo>
                    <a:pt x="4864608" y="3226816"/>
                  </a:lnTo>
                  <a:lnTo>
                    <a:pt x="4864608" y="0"/>
                  </a:ln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68328" y="470154"/>
                  </a:lnTo>
                  <a:lnTo>
                    <a:pt x="11768328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066800" y="2743200"/>
            <a:ext cx="2975610" cy="99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>
                <a:solidFill>
                  <a:schemeClr val="bg1"/>
                </a:solidFill>
                <a:latin typeface="Georgia" panose="02040502050405020303" charset="0"/>
                <a:cs typeface="Georgia" panose="02040502050405020303" charset="0"/>
              </a:rPr>
              <a:t>Strategy for implementation</a:t>
            </a:r>
            <a:endParaRPr lang="en-US" sz="3200">
              <a:solidFill>
                <a:schemeClr val="bg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334000" y="1352550"/>
            <a:ext cx="57327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In this I will be using Kaggle RSNA dataset for developing the CNN Model which has more than 15,798 images of normal and infected patient.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If time permits  I will be creating a WebApp using Flask and  Integrating the model.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Also providing the visual representation of output of the model.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/>
            <a:endParaRPr lang="en-US" sz="2400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270"/>
            <a:ext cx="12192000" cy="6856730"/>
            <a:chOff x="0" y="1270"/>
            <a:chExt cx="12192000" cy="6856730"/>
          </a:xfrm>
        </p:grpSpPr>
        <p:sp>
          <p:nvSpPr>
            <p:cNvPr id="4" name="object 4"/>
            <p:cNvSpPr/>
            <p:nvPr/>
          </p:nvSpPr>
          <p:spPr>
            <a:xfrm>
              <a:off x="4437379" y="398272"/>
              <a:ext cx="511809" cy="3298825"/>
            </a:xfrm>
            <a:custGeom>
              <a:avLst/>
              <a:gdLst/>
              <a:ahLst/>
              <a:cxnLst/>
              <a:rect l="l" t="t" r="r" b="b"/>
              <a:pathLst>
                <a:path w="511810" h="3298825">
                  <a:moveTo>
                    <a:pt x="440690" y="0"/>
                  </a:moveTo>
                  <a:lnTo>
                    <a:pt x="0" y="21716"/>
                  </a:lnTo>
                  <a:lnTo>
                    <a:pt x="25781" y="129793"/>
                  </a:lnTo>
                  <a:lnTo>
                    <a:pt x="50927" y="237998"/>
                  </a:lnTo>
                  <a:lnTo>
                    <a:pt x="75565" y="346328"/>
                  </a:lnTo>
                  <a:lnTo>
                    <a:pt x="120523" y="563752"/>
                  </a:lnTo>
                  <a:lnTo>
                    <a:pt x="142240" y="672591"/>
                  </a:lnTo>
                  <a:lnTo>
                    <a:pt x="161925" y="780161"/>
                  </a:lnTo>
                  <a:lnTo>
                    <a:pt x="181102" y="889888"/>
                  </a:lnTo>
                  <a:lnTo>
                    <a:pt x="199517" y="998601"/>
                  </a:lnTo>
                  <a:lnTo>
                    <a:pt x="216281" y="1105535"/>
                  </a:lnTo>
                  <a:lnTo>
                    <a:pt x="233299" y="1214374"/>
                  </a:lnTo>
                  <a:lnTo>
                    <a:pt x="248920" y="1321307"/>
                  </a:lnTo>
                  <a:lnTo>
                    <a:pt x="263017" y="1428495"/>
                  </a:lnTo>
                  <a:lnTo>
                    <a:pt x="277241" y="1535556"/>
                  </a:lnTo>
                  <a:lnTo>
                    <a:pt x="290449" y="1641348"/>
                  </a:lnTo>
                  <a:lnTo>
                    <a:pt x="302387" y="1745995"/>
                  </a:lnTo>
                  <a:lnTo>
                    <a:pt x="313563" y="1851405"/>
                  </a:lnTo>
                  <a:lnTo>
                    <a:pt x="324739" y="1955418"/>
                  </a:lnTo>
                  <a:lnTo>
                    <a:pt x="334391" y="2058289"/>
                  </a:lnTo>
                  <a:lnTo>
                    <a:pt x="344170" y="2160778"/>
                  </a:lnTo>
                  <a:lnTo>
                    <a:pt x="352933" y="2262251"/>
                  </a:lnTo>
                  <a:lnTo>
                    <a:pt x="360553" y="2362962"/>
                  </a:lnTo>
                  <a:lnTo>
                    <a:pt x="368554" y="2462276"/>
                  </a:lnTo>
                  <a:lnTo>
                    <a:pt x="375031" y="2560701"/>
                  </a:lnTo>
                  <a:lnTo>
                    <a:pt x="386588" y="2753487"/>
                  </a:lnTo>
                  <a:lnTo>
                    <a:pt x="392049" y="2847340"/>
                  </a:lnTo>
                  <a:lnTo>
                    <a:pt x="396240" y="2940685"/>
                  </a:lnTo>
                  <a:lnTo>
                    <a:pt x="400177" y="3032760"/>
                  </a:lnTo>
                  <a:lnTo>
                    <a:pt x="404114" y="3122803"/>
                  </a:lnTo>
                  <a:lnTo>
                    <a:pt x="409448" y="3298825"/>
                  </a:lnTo>
                  <a:lnTo>
                    <a:pt x="474091" y="3265424"/>
                  </a:lnTo>
                  <a:lnTo>
                    <a:pt x="477321" y="3238552"/>
                  </a:lnTo>
                  <a:lnTo>
                    <a:pt x="483308" y="3179056"/>
                  </a:lnTo>
                  <a:lnTo>
                    <a:pt x="488677" y="3112267"/>
                  </a:lnTo>
                  <a:lnTo>
                    <a:pt x="493444" y="3038637"/>
                  </a:lnTo>
                  <a:lnTo>
                    <a:pt x="495606" y="2999399"/>
                  </a:lnTo>
                  <a:lnTo>
                    <a:pt x="497623" y="2958620"/>
                  </a:lnTo>
                  <a:lnTo>
                    <a:pt x="499497" y="2916357"/>
                  </a:lnTo>
                  <a:lnTo>
                    <a:pt x="501230" y="2872667"/>
                  </a:lnTo>
                  <a:lnTo>
                    <a:pt x="502823" y="2827607"/>
                  </a:lnTo>
                  <a:lnTo>
                    <a:pt x="504279" y="2781233"/>
                  </a:lnTo>
                  <a:lnTo>
                    <a:pt x="505599" y="2733601"/>
                  </a:lnTo>
                  <a:lnTo>
                    <a:pt x="506786" y="2684769"/>
                  </a:lnTo>
                  <a:lnTo>
                    <a:pt x="507841" y="2634793"/>
                  </a:lnTo>
                  <a:lnTo>
                    <a:pt x="508766" y="2583729"/>
                  </a:lnTo>
                  <a:lnTo>
                    <a:pt x="509563" y="2531635"/>
                  </a:lnTo>
                  <a:lnTo>
                    <a:pt x="510234" y="2478566"/>
                  </a:lnTo>
                  <a:lnTo>
                    <a:pt x="510781" y="2424580"/>
                  </a:lnTo>
                  <a:lnTo>
                    <a:pt x="511206" y="2369732"/>
                  </a:lnTo>
                  <a:lnTo>
                    <a:pt x="511510" y="2314080"/>
                  </a:lnTo>
                  <a:lnTo>
                    <a:pt x="511681" y="2262251"/>
                  </a:lnTo>
                  <a:lnTo>
                    <a:pt x="511719" y="2142864"/>
                  </a:lnTo>
                  <a:lnTo>
                    <a:pt x="511561" y="2084560"/>
                  </a:lnTo>
                  <a:lnTo>
                    <a:pt x="511292" y="2025735"/>
                  </a:lnTo>
                  <a:lnTo>
                    <a:pt x="510914" y="1966446"/>
                  </a:lnTo>
                  <a:lnTo>
                    <a:pt x="510428" y="1906748"/>
                  </a:lnTo>
                  <a:lnTo>
                    <a:pt x="509838" y="1846698"/>
                  </a:lnTo>
                  <a:lnTo>
                    <a:pt x="509144" y="1786354"/>
                  </a:lnTo>
                  <a:lnTo>
                    <a:pt x="508349" y="1725771"/>
                  </a:lnTo>
                  <a:lnTo>
                    <a:pt x="507454" y="1665006"/>
                  </a:lnTo>
                  <a:lnTo>
                    <a:pt x="506462" y="1604116"/>
                  </a:lnTo>
                  <a:lnTo>
                    <a:pt x="505373" y="1543158"/>
                  </a:lnTo>
                  <a:lnTo>
                    <a:pt x="504191" y="1482188"/>
                  </a:lnTo>
                  <a:lnTo>
                    <a:pt x="502917" y="1421262"/>
                  </a:lnTo>
                  <a:lnTo>
                    <a:pt x="501553" y="1360438"/>
                  </a:lnTo>
                  <a:lnTo>
                    <a:pt x="500101" y="1299771"/>
                  </a:lnTo>
                  <a:lnTo>
                    <a:pt x="498563" y="1239320"/>
                  </a:lnTo>
                  <a:lnTo>
                    <a:pt x="496940" y="1179139"/>
                  </a:lnTo>
                  <a:lnTo>
                    <a:pt x="495235" y="1119286"/>
                  </a:lnTo>
                  <a:lnTo>
                    <a:pt x="493449" y="1059817"/>
                  </a:lnTo>
                  <a:lnTo>
                    <a:pt x="491512" y="998601"/>
                  </a:lnTo>
                  <a:lnTo>
                    <a:pt x="489643" y="942259"/>
                  </a:lnTo>
                  <a:lnTo>
                    <a:pt x="487627" y="884282"/>
                  </a:lnTo>
                  <a:lnTo>
                    <a:pt x="485538" y="826917"/>
                  </a:lnTo>
                  <a:lnTo>
                    <a:pt x="483377" y="770219"/>
                  </a:lnTo>
                  <a:lnTo>
                    <a:pt x="481148" y="714245"/>
                  </a:lnTo>
                  <a:lnTo>
                    <a:pt x="478851" y="659051"/>
                  </a:lnTo>
                  <a:lnTo>
                    <a:pt x="476489" y="604695"/>
                  </a:lnTo>
                  <a:lnTo>
                    <a:pt x="474063" y="551232"/>
                  </a:lnTo>
                  <a:lnTo>
                    <a:pt x="471576" y="498720"/>
                  </a:lnTo>
                  <a:lnTo>
                    <a:pt x="469029" y="447214"/>
                  </a:lnTo>
                  <a:lnTo>
                    <a:pt x="466424" y="396773"/>
                  </a:lnTo>
                  <a:lnTo>
                    <a:pt x="463700" y="346328"/>
                  </a:lnTo>
                  <a:lnTo>
                    <a:pt x="461048" y="299306"/>
                  </a:lnTo>
                  <a:lnTo>
                    <a:pt x="458281" y="252395"/>
                  </a:lnTo>
                  <a:lnTo>
                    <a:pt x="455464" y="206774"/>
                  </a:lnTo>
                  <a:lnTo>
                    <a:pt x="452598" y="162499"/>
                  </a:lnTo>
                  <a:lnTo>
                    <a:pt x="449686" y="119628"/>
                  </a:lnTo>
                  <a:lnTo>
                    <a:pt x="446729" y="78217"/>
                  </a:lnTo>
                  <a:lnTo>
                    <a:pt x="443730" y="38321"/>
                  </a:lnTo>
                  <a:lnTo>
                    <a:pt x="440690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4864608" y="0"/>
                  </a:lnTo>
                  <a:lnTo>
                    <a:pt x="4864608" y="3226816"/>
                  </a:lnTo>
                  <a:lnTo>
                    <a:pt x="4863592" y="3352673"/>
                  </a:lnTo>
                  <a:lnTo>
                    <a:pt x="4863592" y="3477387"/>
                  </a:lnTo>
                  <a:lnTo>
                    <a:pt x="4861687" y="3600831"/>
                  </a:lnTo>
                  <a:lnTo>
                    <a:pt x="4856226" y="3841750"/>
                  </a:lnTo>
                  <a:lnTo>
                    <a:pt x="4853305" y="3959225"/>
                  </a:lnTo>
                  <a:lnTo>
                    <a:pt x="4848733" y="4076065"/>
                  </a:lnTo>
                  <a:lnTo>
                    <a:pt x="4843907" y="4191000"/>
                  </a:lnTo>
                  <a:lnTo>
                    <a:pt x="4839462" y="4303649"/>
                  </a:lnTo>
                  <a:lnTo>
                    <a:pt x="4827143" y="4523359"/>
                  </a:lnTo>
                  <a:lnTo>
                    <a:pt x="4813935" y="4734052"/>
                  </a:lnTo>
                  <a:lnTo>
                    <a:pt x="4800092" y="4936236"/>
                  </a:lnTo>
                  <a:lnTo>
                    <a:pt x="4784852" y="5127498"/>
                  </a:lnTo>
                  <a:lnTo>
                    <a:pt x="4769104" y="5310251"/>
                  </a:lnTo>
                  <a:lnTo>
                    <a:pt x="4751959" y="5479796"/>
                  </a:lnTo>
                  <a:lnTo>
                    <a:pt x="4735195" y="5639016"/>
                  </a:lnTo>
                  <a:lnTo>
                    <a:pt x="4718431" y="5785497"/>
                  </a:lnTo>
                  <a:lnTo>
                    <a:pt x="4702556" y="5919889"/>
                  </a:lnTo>
                  <a:lnTo>
                    <a:pt x="4687570" y="6039129"/>
                  </a:lnTo>
                  <a:lnTo>
                    <a:pt x="4661281" y="6237681"/>
                  </a:lnTo>
                  <a:lnTo>
                    <a:pt x="4649978" y="6313957"/>
                  </a:lnTo>
                  <a:lnTo>
                    <a:pt x="4639742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4641227" y="469900"/>
                  </a:lnTo>
                  <a:lnTo>
                    <a:pt x="4652899" y="538480"/>
                  </a:lnTo>
                  <a:lnTo>
                    <a:pt x="4675124" y="675259"/>
                  </a:lnTo>
                  <a:lnTo>
                    <a:pt x="4696968" y="812673"/>
                  </a:lnTo>
                  <a:lnTo>
                    <a:pt x="4734433" y="1088136"/>
                  </a:lnTo>
                  <a:lnTo>
                    <a:pt x="4751959" y="1226185"/>
                  </a:lnTo>
                  <a:lnTo>
                    <a:pt x="4767072" y="1362329"/>
                  </a:lnTo>
                  <a:lnTo>
                    <a:pt x="4781296" y="1500378"/>
                  </a:lnTo>
                  <a:lnTo>
                    <a:pt x="4794250" y="1637792"/>
                  </a:lnTo>
                  <a:lnTo>
                    <a:pt x="4816856" y="1909572"/>
                  </a:lnTo>
                  <a:lnTo>
                    <a:pt x="4826254" y="2044573"/>
                  </a:lnTo>
                  <a:lnTo>
                    <a:pt x="4833620" y="2179574"/>
                  </a:lnTo>
                  <a:lnTo>
                    <a:pt x="4841367" y="2313940"/>
                  </a:lnTo>
                  <a:lnTo>
                    <a:pt x="4847844" y="2447036"/>
                  </a:lnTo>
                  <a:lnTo>
                    <a:pt x="4852289" y="2579116"/>
                  </a:lnTo>
                  <a:lnTo>
                    <a:pt x="4860036" y="2841752"/>
                  </a:lnTo>
                  <a:lnTo>
                    <a:pt x="4863592" y="3099689"/>
                  </a:lnTo>
                  <a:lnTo>
                    <a:pt x="4864608" y="3226816"/>
                  </a:lnTo>
                  <a:lnTo>
                    <a:pt x="4864608" y="0"/>
                  </a:ln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68328" y="470154"/>
                  </a:lnTo>
                  <a:lnTo>
                    <a:pt x="11768328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066800" y="2743200"/>
            <a:ext cx="297561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>
                <a:solidFill>
                  <a:schemeClr val="bg1"/>
                </a:solidFill>
                <a:latin typeface="Georgia" panose="02040502050405020303" charset="0"/>
                <a:cs typeface="Georgia" panose="02040502050405020303" charset="0"/>
              </a:rPr>
              <a:t>References</a:t>
            </a:r>
            <a:endParaRPr lang="en-US" sz="3200">
              <a:solidFill>
                <a:schemeClr val="bg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334000" y="1352550"/>
            <a:ext cx="573278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latin typeface="Georgia" panose="02040502050405020303" charset="0"/>
                <a:cs typeface="Georgia" panose="02040502050405020303" charset="0"/>
              </a:rPr>
              <a:t>World Health Organization. Coronavirus disease 2019 (COVID-19)Situation Report– 196, 2020, [cited 3 August 2020],https://www.who.int/docs/default-source/coronaviruse/situationreports/20200803-covid-19-sitrep-196cleared.pdf?sfvrsn=8a8a3ca4_4</a:t>
            </a:r>
            <a:endParaRPr lang="en-US" sz="1200">
              <a:latin typeface="Georgia" panose="02040502050405020303" charset="0"/>
              <a:cs typeface="Georgia" panose="02040502050405020303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120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latin typeface="Georgia" panose="02040502050405020303" charset="0"/>
                <a:cs typeface="Georgia" panose="02040502050405020303" charset="0"/>
              </a:rPr>
              <a:t>Centers for Disease Control and Prevention. Interim InfectionPrevention and Control Recommendations for Patients with Suspectedor Confirmed Coronavirus Disease 2019 (COVID-19) in HealthcareSettings. 2020 [cited 5 June 2020].https://www.cdc.gov/coronavirus/2019-ncov/hcp/infectioncontrolrecommendations.html</a:t>
            </a:r>
            <a:endParaRPr lang="en-US" sz="1200">
              <a:latin typeface="Georgia" panose="02040502050405020303" charset="0"/>
              <a:cs typeface="Georgia" panose="02040502050405020303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120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latin typeface="Georgia" panose="02040502050405020303" charset="0"/>
                <a:cs typeface="Georgia" panose="02040502050405020303" charset="0"/>
              </a:rPr>
              <a:t>S. Militante, N. Dionisio, “Real-Time Facemask Recognition with Alarm System using Deep Learning”, unpublished</a:t>
            </a:r>
            <a:endParaRPr lang="en-US" sz="120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latin typeface="Georgia" panose="02040502050405020303" charset="0"/>
                <a:cs typeface="Georgia" panose="02040502050405020303" charset="0"/>
              </a:rPr>
              <a:t>Y. LeCun, Y. Bengio, and G. Hinton, Deep learning, Nature, vol. 521,pp. 436–444, May 2015</a:t>
            </a:r>
            <a:endParaRPr lang="en-US" sz="1200">
              <a:latin typeface="Georgia" panose="02040502050405020303" charset="0"/>
              <a:cs typeface="Georgia" panose="02040502050405020303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200">
                <a:latin typeface="Georgia" panose="02040502050405020303" charset="0"/>
                <a:cs typeface="Georgia" panose="02040502050405020303" charset="0"/>
              </a:rPr>
              <a:t> </a:t>
            </a:r>
            <a:endParaRPr lang="en-US" sz="120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latin typeface="Georgia" panose="02040502050405020303" charset="0"/>
                <a:cs typeface="Georgia" panose="02040502050405020303" charset="0"/>
              </a:rPr>
              <a:t>J. C. Monteral. (2020). COVID-Chestxray Database. Available:https://github.com/ieee8023/covid-chestxray-dataset </a:t>
            </a:r>
            <a:endParaRPr lang="en-US" sz="1200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0" y="2971800"/>
            <a:ext cx="333057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32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Thank You!!!</a:t>
            </a:r>
            <a:endParaRPr lang="en-US" sz="32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74028" y="965072"/>
            <a:ext cx="4650740" cy="274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Rescaling</a:t>
            </a:r>
            <a:r>
              <a:rPr sz="1700" spc="-1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of</a:t>
            </a:r>
            <a:r>
              <a:rPr sz="1700" spc="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the</a:t>
            </a:r>
            <a:r>
              <a:rPr sz="170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images</a:t>
            </a:r>
            <a:r>
              <a:rPr sz="1700" spc="-1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is</a:t>
            </a:r>
            <a:r>
              <a:rPr sz="1700" spc="1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done</a:t>
            </a:r>
            <a:r>
              <a:rPr sz="1700" spc="-1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by</a:t>
            </a:r>
            <a:r>
              <a:rPr sz="1700" spc="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dividing each</a:t>
            </a:r>
            <a:endParaRPr sz="1700">
              <a:latin typeface="Myanmar Text" panose="020B0502040204020203"/>
              <a:cs typeface="Myanmar Text" panose="020B0502040204020203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 idx="4294967295"/>
          </p:nvPr>
        </p:nvSpPr>
        <p:spPr>
          <a:xfrm>
            <a:off x="6965315" y="2644140"/>
            <a:ext cx="5226685" cy="274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</a:rPr>
              <a:t>image</a:t>
            </a:r>
            <a:r>
              <a:rPr sz="1700" spc="-40" dirty="0">
                <a:solidFill>
                  <a:srgbClr val="FFFFFF"/>
                </a:solidFill>
              </a:rPr>
              <a:t> </a:t>
            </a:r>
            <a:r>
              <a:rPr sz="1700" spc="-5" dirty="0">
                <a:solidFill>
                  <a:srgbClr val="FFFFFF"/>
                </a:solidFill>
              </a:rPr>
              <a:t>by</a:t>
            </a:r>
            <a:r>
              <a:rPr sz="1700" spc="-35" dirty="0">
                <a:solidFill>
                  <a:srgbClr val="FFFFFF"/>
                </a:solidFill>
              </a:rPr>
              <a:t> </a:t>
            </a:r>
            <a:r>
              <a:rPr sz="1700" dirty="0">
                <a:solidFill>
                  <a:srgbClr val="FFFFFF"/>
                </a:solidFill>
              </a:rPr>
              <a:t>255.</a:t>
            </a:r>
            <a:endParaRPr sz="1700"/>
          </a:p>
        </p:txBody>
      </p:sp>
      <p:sp>
        <p:nvSpPr>
          <p:cNvPr id="13" name="object 13"/>
          <p:cNvSpPr txBox="1"/>
          <p:nvPr/>
        </p:nvSpPr>
        <p:spPr>
          <a:xfrm>
            <a:off x="6574028" y="2525344"/>
            <a:ext cx="3801745" cy="274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Images</a:t>
            </a:r>
            <a:r>
              <a:rPr sz="1700" spc="-2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are resized</a:t>
            </a:r>
            <a:r>
              <a:rPr sz="1700" spc="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to</a:t>
            </a:r>
            <a:r>
              <a:rPr sz="1700" spc="-2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128</a:t>
            </a:r>
            <a:r>
              <a:rPr sz="1700" spc="-2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by</a:t>
            </a:r>
            <a:r>
              <a:rPr sz="170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128</a:t>
            </a:r>
            <a:r>
              <a:rPr sz="1700" spc="-2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pixels.</a:t>
            </a:r>
            <a:endParaRPr sz="1700">
              <a:latin typeface="Myanmar Text" panose="020B0502040204020203"/>
              <a:cs typeface="Myanmar Text" panose="020B0502040204020203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74028" y="3623731"/>
            <a:ext cx="4302125" cy="73977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Rotation</a:t>
            </a:r>
            <a:r>
              <a:rPr sz="1700" spc="-1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of</a:t>
            </a:r>
            <a:r>
              <a:rPr sz="1700" spc="-1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images performed</a:t>
            </a:r>
            <a:r>
              <a:rPr sz="1700" spc="1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by</a:t>
            </a:r>
            <a:r>
              <a:rPr sz="1700" spc="-1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20</a:t>
            </a:r>
            <a:r>
              <a:rPr sz="1700" spc="-1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degrees</a:t>
            </a:r>
            <a:endParaRPr sz="1700">
              <a:latin typeface="Myanmar Text" panose="020B0502040204020203"/>
              <a:cs typeface="Myanmar Text" panose="020B0502040204020203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horizontal</a:t>
            </a:r>
            <a:r>
              <a:rPr sz="1700" spc="-2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rotation.</a:t>
            </a:r>
            <a:endParaRPr sz="1700">
              <a:latin typeface="Myanmar Text" panose="020B0502040204020203"/>
              <a:cs typeface="Myanmar Text" panose="020B0502040204020203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74028" y="5003637"/>
            <a:ext cx="4798060" cy="73977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Width</a:t>
            </a:r>
            <a:r>
              <a:rPr sz="1700" spc="-1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and</a:t>
            </a:r>
            <a:r>
              <a:rPr sz="1700" spc="-1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height</a:t>
            </a:r>
            <a:r>
              <a:rPr sz="1700" spc="-1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shifted</a:t>
            </a:r>
            <a:r>
              <a:rPr sz="1700" spc="1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by </a:t>
            </a:r>
            <a:r>
              <a:rPr sz="170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0.2</a:t>
            </a:r>
            <a:r>
              <a:rPr sz="1700" spc="-1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fractions</a:t>
            </a:r>
            <a:r>
              <a:rPr sz="1700" spc="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of</a:t>
            </a:r>
            <a:r>
              <a:rPr sz="1700" spc="-1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the</a:t>
            </a:r>
            <a:endParaRPr sz="1700">
              <a:latin typeface="Myanmar Text" panose="020B0502040204020203"/>
              <a:cs typeface="Myanmar Text" panose="020B0502040204020203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total </a:t>
            </a:r>
            <a:r>
              <a:rPr sz="170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width</a:t>
            </a:r>
            <a:r>
              <a:rPr sz="1700" spc="-1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and </a:t>
            </a: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with</a:t>
            </a:r>
            <a:r>
              <a:rPr sz="1700" spc="-2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the</a:t>
            </a:r>
            <a:r>
              <a:rPr sz="170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input</a:t>
            </a:r>
            <a:r>
              <a:rPr sz="1700" spc="10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flipped</a:t>
            </a:r>
            <a:r>
              <a:rPr sz="1700" spc="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 panose="020B0502040204020203"/>
                <a:cs typeface="Myanmar Text" panose="020B0502040204020203"/>
              </a:rPr>
              <a:t>horizontally.</a:t>
            </a:r>
            <a:endParaRPr sz="1700">
              <a:latin typeface="Myanmar Text" panose="020B0502040204020203"/>
              <a:cs typeface="Myanmar Text" panose="020B050204020402020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2229</Words>
  <Application>WPS Presentation</Application>
  <PresentationFormat>On-screen Show (4:3)</PresentationFormat>
  <Paragraphs>69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Myanmar Text</vt:lpstr>
      <vt:lpstr>Georgia</vt:lpstr>
      <vt:lpstr>Lucida Sans Unicode</vt:lpstr>
      <vt:lpstr>Calibri</vt:lpstr>
      <vt:lpstr>Microsoft YaHei</vt:lpstr>
      <vt:lpstr>Arial Unicode MS</vt:lpstr>
      <vt:lpstr>Office Theme</vt:lpstr>
      <vt:lpstr>Pneumonia and Covid-19 Detection using CNN.</vt:lpstr>
      <vt:lpstr>Radiology is a branch of medicine where the disease</vt:lpstr>
      <vt:lpstr>PowerPoint 演示文稿</vt:lpstr>
      <vt:lpstr>PowerPoint 演示文稿</vt:lpstr>
      <vt:lpstr>image by 255.</vt:lpstr>
      <vt:lpstr>PowerPoint 演示文稿</vt:lpstr>
      <vt:lpstr>PowerPoint 演示文稿</vt:lpstr>
      <vt:lpstr>image by 255.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Pneumonia and Covid-19 Detection using CNN.</dc:title>
  <dc:creator/>
  <cp:lastModifiedBy>Mohd Sarfaraz Khan</cp:lastModifiedBy>
  <cp:revision>5</cp:revision>
  <dcterms:created xsi:type="dcterms:W3CDTF">2021-03-22T11:09:00Z</dcterms:created>
  <dcterms:modified xsi:type="dcterms:W3CDTF">2021-04-09T06:10:25Z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2019-10-19T03:30:00Z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2021-03-23T03:30:00Z</vt:filetime>
  </property>
  <property fmtid="{D5CDD505-2E9C-101B-9397-08002B2CF9AE}" pid="5" name="KSOProductBuildVer">
    <vt:lpwstr>1033-11.2.0.10078</vt:lpwstr>
  </property>
</Properties>
</file>