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51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60BB7E-6FF2-4824-9F96-88EA0447E5EC}"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D4D86-474F-4F4E-9312-335C95DB7FC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60BB7E-6FF2-4824-9F96-88EA0447E5EC}"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D4D86-474F-4F4E-9312-335C95DB7FC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60BB7E-6FF2-4824-9F96-88EA0447E5EC}"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D4D86-474F-4F4E-9312-335C95DB7FC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60BB7E-6FF2-4824-9F96-88EA0447E5EC}"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D4D86-474F-4F4E-9312-335C95DB7FC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60BB7E-6FF2-4824-9F96-88EA0447E5EC}"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D4D86-474F-4F4E-9312-335C95DB7FC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60BB7E-6FF2-4824-9F96-88EA0447E5EC}"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D4D86-474F-4F4E-9312-335C95DB7FC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60BB7E-6FF2-4824-9F96-88EA0447E5EC}" type="datetimeFigureOut">
              <a:rPr lang="en-US" smtClean="0"/>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FD4D86-474F-4F4E-9312-335C95DB7FC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60BB7E-6FF2-4824-9F96-88EA0447E5EC}" type="datetimeFigureOut">
              <a:rPr lang="en-US" smtClean="0"/>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FD4D86-474F-4F4E-9312-335C95DB7FC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60BB7E-6FF2-4824-9F96-88EA0447E5EC}" type="datetimeFigureOut">
              <a:rPr lang="en-US" smtClean="0"/>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FD4D86-474F-4F4E-9312-335C95DB7FC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60BB7E-6FF2-4824-9F96-88EA0447E5EC}"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D4D86-474F-4F4E-9312-335C95DB7FC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60BB7E-6FF2-4824-9F96-88EA0447E5EC}"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D4D86-474F-4F4E-9312-335C95DB7FC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0BB7E-6FF2-4824-9F96-88EA0447E5EC}" type="datetimeFigureOut">
              <a:rPr lang="en-US" smtClean="0"/>
              <a:t>11/5/2015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D4D86-474F-4F4E-9312-335C95DB7FC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This is a Visual Basic program that generates a geometric progression and displays the results in a list box. Geometric progression is a sequence  of numbers where each subsequent number is found by multiplying the previous number by a fixed number which is called common ratio. The common ratio can be negative, an integer, a fraction and any number but it must not be a zero.</a:t>
            </a:r>
            <a:br>
              <a:rPr lang="en-US" dirty="0"/>
            </a:br>
            <a:r>
              <a:rPr lang="en-US" dirty="0"/>
              <a:t>The general formula to find the nth term of the geometric progression is   ar</a:t>
            </a:r>
            <a:r>
              <a:rPr lang="en-US" baseline="30000" dirty="0"/>
              <a:t>n-1</a:t>
            </a:r>
            <a:r>
              <a:rPr lang="en-US" dirty="0"/>
              <a:t> , where a is the first number and r is the common ratio.</a:t>
            </a:r>
            <a:br>
              <a:rPr lang="en-US" dirty="0"/>
            </a:br>
            <a:r>
              <a:rPr lang="en-US" dirty="0"/>
              <a:t>In visual basic, we employs the </a:t>
            </a:r>
            <a:r>
              <a:rPr lang="en-US" b="1" dirty="0"/>
              <a:t>Do.... Loop Until </a:t>
            </a:r>
            <a:r>
              <a:rPr lang="en-US" dirty="0"/>
              <a:t>statement to generate the numbers in a geometric </a:t>
            </a:r>
            <a:r>
              <a:rPr lang="en-US" dirty="0" err="1"/>
              <a:t>progression.In</a:t>
            </a:r>
            <a:r>
              <a:rPr lang="en-US" dirty="0"/>
              <a:t> this program, we need to insert three text boxes for the user to enter the first number, the common ratio and the number of terms. We also need to insert a list box to list the numbers. Besides that, a command button is need for the user to generate the numbers in the geometric progression.</a:t>
            </a:r>
            <a:br>
              <a:rPr lang="en-US" dirty="0"/>
            </a:br>
            <a:r>
              <a:rPr lang="en-US" dirty="0"/>
              <a:t>To add the numbers to the list box, we use the </a:t>
            </a:r>
            <a:r>
              <a:rPr lang="en-US" b="1" dirty="0" err="1"/>
              <a:t>AddItem</a:t>
            </a:r>
            <a:r>
              <a:rPr lang="en-US" dirty="0"/>
              <a:t> method. The syntax is</a:t>
            </a:r>
            <a:r>
              <a:rPr lang="en-US" b="1" dirty="0"/>
              <a:t>List1.AddItem</a:t>
            </a:r>
            <a:r>
              <a:rPr lang="en-US" dirty="0"/>
              <a:t> n, where n can be any variable.</a:t>
            </a:r>
            <a:br>
              <a:rPr lang="en-US" dirty="0"/>
            </a:br>
            <a:r>
              <a:rPr lang="en-US" dirty="0" smtClean="0"/>
              <a:t/>
            </a:r>
            <a:br>
              <a:rPr lang="en-US" dirty="0" smtClean="0"/>
            </a:br>
            <a:r>
              <a:rPr lang="en-US" dirty="0"/>
              <a:t>The Interface</a:t>
            </a:r>
            <a:br>
              <a:rPr lang="en-US" dirty="0"/>
            </a:br>
            <a:r>
              <a:rPr lang="en-US" dirty="0" smtClean="0"/>
              <a:t/>
            </a:r>
            <a:br>
              <a:rPr lang="en-US" dirty="0" smtClean="0"/>
            </a:br>
            <a:r>
              <a:rPr lang="en-US" dirty="0" smtClean="0"/>
              <a:t/>
            </a:r>
            <a:br>
              <a:rPr lang="en-US" dirty="0" smtClean="0"/>
            </a:br>
            <a:r>
              <a:rPr lang="en-US" dirty="0"/>
              <a:t>The Code</a:t>
            </a:r>
            <a:br>
              <a:rPr lang="en-US" dirty="0"/>
            </a:br>
            <a:r>
              <a:rPr lang="en-US" dirty="0"/>
              <a:t>Private Sub </a:t>
            </a:r>
            <a:r>
              <a:rPr lang="en-US" dirty="0" err="1"/>
              <a:t>cmd_compute_Click</a:t>
            </a:r>
            <a:r>
              <a:rPr lang="en-US" dirty="0"/>
              <a:t>()</a:t>
            </a:r>
            <a:br>
              <a:rPr lang="en-US" dirty="0"/>
            </a:br>
            <a:r>
              <a:rPr lang="en-US" dirty="0"/>
              <a:t>Dim x, n, num As Integer</a:t>
            </a:r>
            <a:br>
              <a:rPr lang="en-US" dirty="0"/>
            </a:br>
            <a:r>
              <a:rPr lang="en-US" dirty="0"/>
              <a:t>Dim r As Single</a:t>
            </a:r>
            <a:br>
              <a:rPr lang="en-US" dirty="0"/>
            </a:br>
            <a:r>
              <a:rPr lang="en-US" dirty="0"/>
              <a:t>x = </a:t>
            </a:r>
            <a:r>
              <a:rPr lang="en-US" dirty="0" err="1"/>
              <a:t>Txt_FirstNum.Text</a:t>
            </a:r>
            <a:r>
              <a:rPr lang="en-US" dirty="0"/>
              <a:t/>
            </a:r>
            <a:br>
              <a:rPr lang="en-US" dirty="0"/>
            </a:br>
            <a:r>
              <a:rPr lang="en-US" dirty="0"/>
              <a:t>r = </a:t>
            </a:r>
            <a:r>
              <a:rPr lang="en-US" dirty="0" err="1"/>
              <a:t>Txt_CR</a:t>
            </a:r>
            <a:r>
              <a:rPr lang="en-US" dirty="0"/>
              <a:t/>
            </a:r>
            <a:br>
              <a:rPr lang="en-US" dirty="0"/>
            </a:br>
            <a:r>
              <a:rPr lang="en-US" dirty="0"/>
              <a:t>num = </a:t>
            </a:r>
            <a:r>
              <a:rPr lang="en-US" dirty="0" err="1"/>
              <a:t>Txt_Terms.Text</a:t>
            </a:r>
            <a:r>
              <a:rPr lang="en-US" dirty="0"/>
              <a:t/>
            </a:r>
            <a:br>
              <a:rPr lang="en-US" dirty="0"/>
            </a:br>
            <a:r>
              <a:rPr lang="en-US" dirty="0"/>
              <a:t>List1.AddItem "n" &amp; </a:t>
            </a:r>
            <a:r>
              <a:rPr lang="en-US" dirty="0" err="1"/>
              <a:t>vbTab</a:t>
            </a:r>
            <a:r>
              <a:rPr lang="en-US" dirty="0"/>
              <a:t> &amp; "x"</a:t>
            </a:r>
            <a:br>
              <a:rPr lang="en-US" dirty="0"/>
            </a:br>
            <a:r>
              <a:rPr lang="en-US" dirty="0"/>
              <a:t>List1.AddItem "___________"</a:t>
            </a:r>
            <a:br>
              <a:rPr lang="en-US" dirty="0"/>
            </a:br>
            <a:r>
              <a:rPr lang="en-US" dirty="0"/>
              <a:t/>
            </a:r>
            <a:br>
              <a:rPr lang="en-US" dirty="0"/>
            </a:br>
            <a:r>
              <a:rPr lang="en-US" dirty="0"/>
              <a:t>n = 1</a:t>
            </a:r>
            <a:br>
              <a:rPr lang="en-US" dirty="0"/>
            </a:br>
            <a:r>
              <a:rPr lang="en-US" dirty="0"/>
              <a:t>Do</a:t>
            </a:r>
            <a:br>
              <a:rPr lang="en-US" dirty="0"/>
            </a:br>
            <a:r>
              <a:rPr lang="en-US" dirty="0"/>
              <a:t>x = x * r</a:t>
            </a:r>
            <a:br>
              <a:rPr lang="en-US" dirty="0"/>
            </a:br>
            <a:r>
              <a:rPr lang="en-US" dirty="0"/>
              <a:t>List1.AddItem n &amp; </a:t>
            </a:r>
            <a:r>
              <a:rPr lang="en-US" dirty="0" err="1"/>
              <a:t>vbTab</a:t>
            </a:r>
            <a:r>
              <a:rPr lang="en-US"/>
              <a:t> &amp; x</a:t>
            </a:r>
            <a:br>
              <a:rPr lang="en-US"/>
            </a:br>
            <a:r>
              <a:rPr lang="en-US"/>
              <a:t>n = n + 1</a:t>
            </a:r>
            <a:br>
              <a:rPr lang="en-US"/>
            </a:br>
            <a:r>
              <a:rPr lang="en-US"/>
              <a:t>Loop Until n = num + 1</a:t>
            </a:r>
            <a:br>
              <a:rPr lang="en-US"/>
            </a:br>
            <a:r>
              <a:rPr lang="en-US"/>
              <a:t>End Sub</a:t>
            </a:r>
            <a:br>
              <a:rPr lang="en-US"/>
            </a:b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Words>
  <Application>Microsoft Office PowerPoint</Application>
  <PresentationFormat>On-screen Show (4:3)</PresentationFormat>
  <Paragraphs>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This is a Visual Basic program that generates a geometric progression and displays the results in a list box. Geometric progression is a sequence  of numbers where each subsequent number is found by multiplying the previous number by a fixed number which is called common ratio. The common ratio can be negative, an integer, a fraction and any number but it must not be a zero. The general formula to find the nth term of the geometric progression is   arn-1 , where a is the first number and r is the common ratio. In visual basic, we employs the Do.... Loop Until statement to generate the numbers in a geometric progression.In this program, we need to insert three text boxes for the user to enter the first number, the common ratio and the number of terms. We also need to insert a list box to list the numbers. Besides that, a command button is need for the user to generate the numbers in the geometric progression. To add the numbers to the list box, we use the AddItem method. The syntax isList1.AddItem n, where n can be any variable.  The Interface   The Code Private Sub cmd_compute_Click() Dim x, n, num As Integer Dim r As Single x = Txt_FirstNum.Text r = Txt_CR num = Txt_Terms.Text List1.AddItem "n" &amp; vbTab &amp; "x" List1.AddItem "___________"  n = 1 Do x = x * r List1.AddItem n &amp; vbTab &amp; x n = n + 1 Loop Until n = num + 1 End Sub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Visual Basic program that generates a geometric progression and displays the results in a list box. Geometric progression is a sequence  of numbers where each subsequent number is found by multiplying the previous number by a fixed number which is called common ratio. The common ratio can be negative, an integer, a fraction and any number but it must not be a zero. The general formula to find the nth term of the geometric progression is   arn-1 , where a is the first number and r is the common ratio. In visual basic, we employs the Do.... Loop Until statement to generate the numbers in a geometric progression.In this program, we need to insert three text boxes for the user to enter the first number, the common ratio and the number of terms. We also need to insert a list box to list the numbers. Besides that, a command button is need for the user to generate the numbers in the geometric progression. To add the numbers to the list box, we use the AddItem method. The syntax isList1.AddItem n, where n can be any variable.  The Interface   The Code Private Sub cmd_compute_Click() Dim x, n, num As Integer Dim r As Single x = Txt_FirstNum.Text r = Txt_CR num = Txt_Terms.Text List1.AddItem "n" &amp; vbTab &amp; "x" List1.AddItem "___________"  n = 1 Do x = x * r List1.AddItem n &amp; vbTab &amp; x n = n + 1 Loop Until n = num + 1 End Sub </dc:title>
  <dc:creator>i com</dc:creator>
  <cp:lastModifiedBy>i com</cp:lastModifiedBy>
  <cp:revision>1</cp:revision>
  <dcterms:created xsi:type="dcterms:W3CDTF">2015-11-05T14:40:54Z</dcterms:created>
  <dcterms:modified xsi:type="dcterms:W3CDTF">2015-11-05T14:41:32Z</dcterms:modified>
</cp:coreProperties>
</file>