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handoutMasterIdLst>
    <p:handoutMasterId r:id="rId10"/>
  </p:handoutMasterIdLst>
  <p:sldIdLst>
    <p:sldId id="297" r:id="rId5"/>
    <p:sldId id="354" r:id="rId6"/>
    <p:sldId id="356" r:id="rId7"/>
    <p:sldId id="35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0">
          <p15:clr>
            <a:srgbClr val="A4A3A4"/>
          </p15:clr>
        </p15:guide>
        <p15:guide id="2" orient="horz" pos="495">
          <p15:clr>
            <a:srgbClr val="A4A3A4"/>
          </p15:clr>
        </p15:guide>
        <p15:guide id="3" pos="5474">
          <p15:clr>
            <a:srgbClr val="A4A3A4"/>
          </p15:clr>
        </p15:guide>
        <p15:guide id="4" pos="290">
          <p15:clr>
            <a:srgbClr val="A4A3A4"/>
          </p15:clr>
        </p15:guide>
        <p15:guide id="5" pos="32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65A7"/>
    <a:srgbClr val="595959"/>
    <a:srgbClr val="B6B6B6"/>
    <a:srgbClr val="D2D2D2"/>
    <a:srgbClr val="FECA22"/>
    <a:srgbClr val="97EBFF"/>
    <a:srgbClr val="FAA906"/>
    <a:srgbClr val="FFFFFF"/>
    <a:srgbClr val="6193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AC9C2-189E-4591-8EC6-7E2424CDFA40}" v="14" dt="2022-03-10T13:50:51.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460" y="100"/>
      </p:cViewPr>
      <p:guideLst>
        <p:guide orient="horz" pos="3940"/>
        <p:guide orient="horz" pos="495"/>
        <p:guide pos="5474"/>
        <p:guide pos="290"/>
        <p:guide pos="3259"/>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Khanna (iDEAS-Apps &amp; Data)" userId="a2c5a322-6828-4c77-ab56-5c6668bb8ba5" providerId="ADAL" clId="{904AC9C2-189E-4591-8EC6-7E2424CDFA40}"/>
    <pc:docChg chg="undo custSel modSld sldOrd">
      <pc:chgData name="Sachin Khanna (iDEAS-Apps &amp; Data)" userId="a2c5a322-6828-4c77-ab56-5c6668bb8ba5" providerId="ADAL" clId="{904AC9C2-189E-4591-8EC6-7E2424CDFA40}" dt="2022-03-11T04:58:18.167" v="1514" actId="113"/>
      <pc:docMkLst>
        <pc:docMk/>
      </pc:docMkLst>
      <pc:sldChg chg="modSp mod">
        <pc:chgData name="Sachin Khanna (iDEAS-Apps &amp; Data)" userId="a2c5a322-6828-4c77-ab56-5c6668bb8ba5" providerId="ADAL" clId="{904AC9C2-189E-4591-8EC6-7E2424CDFA40}" dt="2022-03-10T13:46:09.879" v="1122"/>
        <pc:sldMkLst>
          <pc:docMk/>
          <pc:sldMk cId="0" sldId="297"/>
        </pc:sldMkLst>
        <pc:spChg chg="mod">
          <ac:chgData name="Sachin Khanna (iDEAS-Apps &amp; Data)" userId="a2c5a322-6828-4c77-ab56-5c6668bb8ba5" providerId="ADAL" clId="{904AC9C2-189E-4591-8EC6-7E2424CDFA40}" dt="2022-03-10T13:45:04.248" v="1035" actId="20577"/>
          <ac:spMkLst>
            <pc:docMk/>
            <pc:sldMk cId="0" sldId="297"/>
            <ac:spMk id="8" creationId="{00000000-0000-0000-0000-000000000000}"/>
          </ac:spMkLst>
        </pc:spChg>
        <pc:spChg chg="mod">
          <ac:chgData name="Sachin Khanna (iDEAS-Apps &amp; Data)" userId="a2c5a322-6828-4c77-ab56-5c6668bb8ba5" providerId="ADAL" clId="{904AC9C2-189E-4591-8EC6-7E2424CDFA40}" dt="2022-03-10T13:45:10.489" v="1051" actId="20577"/>
          <ac:spMkLst>
            <pc:docMk/>
            <pc:sldMk cId="0" sldId="297"/>
            <ac:spMk id="9" creationId="{00000000-0000-0000-0000-000000000000}"/>
          </ac:spMkLst>
        </pc:spChg>
        <pc:spChg chg="mod">
          <ac:chgData name="Sachin Khanna (iDEAS-Apps &amp; Data)" userId="a2c5a322-6828-4c77-ab56-5c6668bb8ba5" providerId="ADAL" clId="{904AC9C2-189E-4591-8EC6-7E2424CDFA40}" dt="2022-03-10T13:46:08.497" v="1121" actId="27636"/>
          <ac:spMkLst>
            <pc:docMk/>
            <pc:sldMk cId="0" sldId="297"/>
            <ac:spMk id="10" creationId="{00000000-0000-0000-0000-000000000000}"/>
          </ac:spMkLst>
        </pc:spChg>
        <pc:spChg chg="mod">
          <ac:chgData name="Sachin Khanna (iDEAS-Apps &amp; Data)" userId="a2c5a322-6828-4c77-ab56-5c6668bb8ba5" providerId="ADAL" clId="{904AC9C2-189E-4591-8EC6-7E2424CDFA40}" dt="2022-03-10T13:46:09.879" v="1122"/>
          <ac:spMkLst>
            <pc:docMk/>
            <pc:sldMk cId="0" sldId="297"/>
            <ac:spMk id="11" creationId="{00000000-0000-0000-0000-000000000000}"/>
          </ac:spMkLst>
        </pc:spChg>
      </pc:sldChg>
      <pc:sldChg chg="addSp delSp modSp mod">
        <pc:chgData name="Sachin Khanna (iDEAS-Apps &amp; Data)" userId="a2c5a322-6828-4c77-ab56-5c6668bb8ba5" providerId="ADAL" clId="{904AC9C2-189E-4591-8EC6-7E2424CDFA40}" dt="2022-03-10T16:53:10.333" v="1513" actId="108"/>
        <pc:sldMkLst>
          <pc:docMk/>
          <pc:sldMk cId="0" sldId="354"/>
        </pc:sldMkLst>
        <pc:spChg chg="mod">
          <ac:chgData name="Sachin Khanna (iDEAS-Apps &amp; Data)" userId="a2c5a322-6828-4c77-ab56-5c6668bb8ba5" providerId="ADAL" clId="{904AC9C2-189E-4591-8EC6-7E2424CDFA40}" dt="2022-03-10T13:39:00.670" v="783" actId="20577"/>
          <ac:spMkLst>
            <pc:docMk/>
            <pc:sldMk cId="0" sldId="354"/>
            <ac:spMk id="2" creationId="{00000000-0000-0000-0000-000000000000}"/>
          </ac:spMkLst>
        </pc:spChg>
        <pc:spChg chg="add del mod">
          <ac:chgData name="Sachin Khanna (iDEAS-Apps &amp; Data)" userId="a2c5a322-6828-4c77-ab56-5c6668bb8ba5" providerId="ADAL" clId="{904AC9C2-189E-4591-8EC6-7E2424CDFA40}" dt="2022-03-10T16:53:10.333" v="1513" actId="108"/>
          <ac:spMkLst>
            <pc:docMk/>
            <pc:sldMk cId="0" sldId="354"/>
            <ac:spMk id="7" creationId="{EBD24C83-3F06-4CD9-B431-A336D7C8AE14}"/>
          </ac:spMkLst>
        </pc:spChg>
        <pc:picChg chg="add del mod">
          <ac:chgData name="Sachin Khanna (iDEAS-Apps &amp; Data)" userId="a2c5a322-6828-4c77-ab56-5c6668bb8ba5" providerId="ADAL" clId="{904AC9C2-189E-4591-8EC6-7E2424CDFA40}" dt="2022-03-10T13:16:44.175" v="204" actId="21"/>
          <ac:picMkLst>
            <pc:docMk/>
            <pc:sldMk cId="0" sldId="354"/>
            <ac:picMk id="4" creationId="{455CFD2B-5A74-4DD1-8EC9-1010084AC2DE}"/>
          </ac:picMkLst>
        </pc:picChg>
        <pc:picChg chg="del">
          <ac:chgData name="Sachin Khanna (iDEAS-Apps &amp; Data)" userId="a2c5a322-6828-4c77-ab56-5c6668bb8ba5" providerId="ADAL" clId="{904AC9C2-189E-4591-8EC6-7E2424CDFA40}" dt="2022-03-10T12:50:01.688" v="119" actId="478"/>
          <ac:picMkLst>
            <pc:docMk/>
            <pc:sldMk cId="0" sldId="354"/>
            <ac:picMk id="6" creationId="{9342A71C-D5CD-49AE-A4F1-90D79F0F5F95}"/>
          </ac:picMkLst>
        </pc:picChg>
      </pc:sldChg>
      <pc:sldChg chg="addSp delSp modSp mod ord">
        <pc:chgData name="Sachin Khanna (iDEAS-Apps &amp; Data)" userId="a2c5a322-6828-4c77-ab56-5c6668bb8ba5" providerId="ADAL" clId="{904AC9C2-189E-4591-8EC6-7E2424CDFA40}" dt="2022-03-10T13:54:00.522" v="1508" actId="113"/>
        <pc:sldMkLst>
          <pc:docMk/>
          <pc:sldMk cId="2866579237" sldId="355"/>
        </pc:sldMkLst>
        <pc:spChg chg="mod">
          <ac:chgData name="Sachin Khanna (iDEAS-Apps &amp; Data)" userId="a2c5a322-6828-4c77-ab56-5c6668bb8ba5" providerId="ADAL" clId="{904AC9C2-189E-4591-8EC6-7E2424CDFA40}" dt="2022-03-10T13:43:59.570" v="943" actId="20577"/>
          <ac:spMkLst>
            <pc:docMk/>
            <pc:sldMk cId="2866579237" sldId="355"/>
            <ac:spMk id="2" creationId="{00000000-0000-0000-0000-000000000000}"/>
          </ac:spMkLst>
        </pc:spChg>
        <pc:spChg chg="mod">
          <ac:chgData name="Sachin Khanna (iDEAS-Apps &amp; Data)" userId="a2c5a322-6828-4c77-ab56-5c6668bb8ba5" providerId="ADAL" clId="{904AC9C2-189E-4591-8EC6-7E2424CDFA40}" dt="2022-03-10T13:54:00.522" v="1508" actId="113"/>
          <ac:spMkLst>
            <pc:docMk/>
            <pc:sldMk cId="2866579237" sldId="355"/>
            <ac:spMk id="3" creationId="{53EDADB8-0C83-40F7-BE0E-A44BD3F713F0}"/>
          </ac:spMkLst>
        </pc:spChg>
        <pc:spChg chg="add del">
          <ac:chgData name="Sachin Khanna (iDEAS-Apps &amp; Data)" userId="a2c5a322-6828-4c77-ab56-5c6668bb8ba5" providerId="ADAL" clId="{904AC9C2-189E-4591-8EC6-7E2424CDFA40}" dt="2022-03-10T13:49:26.649" v="1274"/>
          <ac:spMkLst>
            <pc:docMk/>
            <pc:sldMk cId="2866579237" sldId="355"/>
            <ac:spMk id="4" creationId="{2D671716-9C5D-4F13-891B-82FF73BE057F}"/>
          </ac:spMkLst>
        </pc:spChg>
        <pc:spChg chg="add del">
          <ac:chgData name="Sachin Khanna (iDEAS-Apps &amp; Data)" userId="a2c5a322-6828-4c77-ab56-5c6668bb8ba5" providerId="ADAL" clId="{904AC9C2-189E-4591-8EC6-7E2424CDFA40}" dt="2022-03-10T13:49:29.231" v="1276"/>
          <ac:spMkLst>
            <pc:docMk/>
            <pc:sldMk cId="2866579237" sldId="355"/>
            <ac:spMk id="6" creationId="{CEB3942D-39EE-49D6-B93B-D91AEC4029F0}"/>
          </ac:spMkLst>
        </pc:spChg>
        <pc:spChg chg="add del">
          <ac:chgData name="Sachin Khanna (iDEAS-Apps &amp; Data)" userId="a2c5a322-6828-4c77-ab56-5c6668bb8ba5" providerId="ADAL" clId="{904AC9C2-189E-4591-8EC6-7E2424CDFA40}" dt="2022-03-10T13:49:39.834" v="1283"/>
          <ac:spMkLst>
            <pc:docMk/>
            <pc:sldMk cId="2866579237" sldId="355"/>
            <ac:spMk id="7" creationId="{B86D4CEB-3E9A-4A73-8FA4-037FE6721218}"/>
          </ac:spMkLst>
        </pc:spChg>
        <pc:spChg chg="add del">
          <ac:chgData name="Sachin Khanna (iDEAS-Apps &amp; Data)" userId="a2c5a322-6828-4c77-ab56-5c6668bb8ba5" providerId="ADAL" clId="{904AC9C2-189E-4591-8EC6-7E2424CDFA40}" dt="2022-03-10T13:49:46.585" v="1288"/>
          <ac:spMkLst>
            <pc:docMk/>
            <pc:sldMk cId="2866579237" sldId="355"/>
            <ac:spMk id="8" creationId="{382BC24B-D997-474C-8456-7B17B43D8305}"/>
          </ac:spMkLst>
        </pc:spChg>
        <pc:spChg chg="add mod">
          <ac:chgData name="Sachin Khanna (iDEAS-Apps &amp; Data)" userId="a2c5a322-6828-4c77-ab56-5c6668bb8ba5" providerId="ADAL" clId="{904AC9C2-189E-4591-8EC6-7E2424CDFA40}" dt="2022-03-10T13:51:00.185" v="1315" actId="21"/>
          <ac:spMkLst>
            <pc:docMk/>
            <pc:sldMk cId="2866579237" sldId="355"/>
            <ac:spMk id="9" creationId="{F314AC0E-314B-47F5-B871-FA7897FA09D2}"/>
          </ac:spMkLst>
        </pc:spChg>
      </pc:sldChg>
      <pc:sldChg chg="addSp delSp modSp mod modClrScheme chgLayout">
        <pc:chgData name="Sachin Khanna (iDEAS-Apps &amp; Data)" userId="a2c5a322-6828-4c77-ab56-5c6668bb8ba5" providerId="ADAL" clId="{904AC9C2-189E-4591-8EC6-7E2424CDFA40}" dt="2022-03-11T04:58:18.167" v="1514" actId="113"/>
        <pc:sldMkLst>
          <pc:docMk/>
          <pc:sldMk cId="2258152836" sldId="356"/>
        </pc:sldMkLst>
        <pc:spChg chg="del mod ord">
          <ac:chgData name="Sachin Khanna (iDEAS-Apps &amp; Data)" userId="a2c5a322-6828-4c77-ab56-5c6668bb8ba5" providerId="ADAL" clId="{904AC9C2-189E-4591-8EC6-7E2424CDFA40}" dt="2022-03-10T13:18:09.612" v="235" actId="478"/>
          <ac:spMkLst>
            <pc:docMk/>
            <pc:sldMk cId="2258152836" sldId="356"/>
            <ac:spMk id="2" creationId="{00000000-0000-0000-0000-000000000000}"/>
          </ac:spMkLst>
        </pc:spChg>
        <pc:spChg chg="del mod">
          <ac:chgData name="Sachin Khanna (iDEAS-Apps &amp; Data)" userId="a2c5a322-6828-4c77-ab56-5c6668bb8ba5" providerId="ADAL" clId="{904AC9C2-189E-4591-8EC6-7E2424CDFA40}" dt="2022-03-10T13:17:02.577" v="207" actId="478"/>
          <ac:spMkLst>
            <pc:docMk/>
            <pc:sldMk cId="2258152836" sldId="356"/>
            <ac:spMk id="5" creationId="{B881C5F6-6A82-40FD-9495-4D0BF9D62052}"/>
          </ac:spMkLst>
        </pc:spChg>
        <pc:spChg chg="add del mod">
          <ac:chgData name="Sachin Khanna (iDEAS-Apps &amp; Data)" userId="a2c5a322-6828-4c77-ab56-5c6668bb8ba5" providerId="ADAL" clId="{904AC9C2-189E-4591-8EC6-7E2424CDFA40}" dt="2022-03-10T13:17:11.042" v="208" actId="478"/>
          <ac:spMkLst>
            <pc:docMk/>
            <pc:sldMk cId="2258152836" sldId="356"/>
            <ac:spMk id="6" creationId="{02358E45-08FB-4C1D-B2B4-8DC7E0D48980}"/>
          </ac:spMkLst>
        </pc:spChg>
        <pc:spChg chg="add mod">
          <ac:chgData name="Sachin Khanna (iDEAS-Apps &amp; Data)" userId="a2c5a322-6828-4c77-ab56-5c6668bb8ba5" providerId="ADAL" clId="{904AC9C2-189E-4591-8EC6-7E2424CDFA40}" dt="2022-03-11T04:58:18.167" v="1514" actId="113"/>
          <ac:spMkLst>
            <pc:docMk/>
            <pc:sldMk cId="2258152836" sldId="356"/>
            <ac:spMk id="8" creationId="{D73BFA50-3143-46E9-9CA8-44FA8BD0E70D}"/>
          </ac:spMkLst>
        </pc:spChg>
        <pc:spChg chg="add mod">
          <ac:chgData name="Sachin Khanna (iDEAS-Apps &amp; Data)" userId="a2c5a322-6828-4c77-ab56-5c6668bb8ba5" providerId="ADAL" clId="{904AC9C2-189E-4591-8EC6-7E2424CDFA40}" dt="2022-03-10T13:17:55.981" v="231" actId="20577"/>
          <ac:spMkLst>
            <pc:docMk/>
            <pc:sldMk cId="2258152836" sldId="356"/>
            <ac:spMk id="12" creationId="{0B78BBD8-B800-4224-AA9C-362916F67B1F}"/>
          </ac:spMkLst>
        </pc:spChg>
        <pc:graphicFrameChg chg="del mod">
          <ac:chgData name="Sachin Khanna (iDEAS-Apps &amp; Data)" userId="a2c5a322-6828-4c77-ab56-5c6668bb8ba5" providerId="ADAL" clId="{904AC9C2-189E-4591-8EC6-7E2424CDFA40}" dt="2022-03-10T13:17:33.394" v="211" actId="478"/>
          <ac:graphicFrameMkLst>
            <pc:docMk/>
            <pc:sldMk cId="2258152836" sldId="356"/>
            <ac:graphicFrameMk id="4" creationId="{91A0DA93-1D6E-4FA9-B975-47139C4D810F}"/>
          </ac:graphicFrameMkLst>
        </pc:graphicFrameChg>
        <pc:picChg chg="add mod">
          <ac:chgData name="Sachin Khanna (iDEAS-Apps &amp; Data)" userId="a2c5a322-6828-4c77-ab56-5c6668bb8ba5" providerId="ADAL" clId="{904AC9C2-189E-4591-8EC6-7E2424CDFA40}" dt="2022-03-10T13:19:42.817" v="243" actId="14100"/>
          <ac:picMkLst>
            <pc:docMk/>
            <pc:sldMk cId="2258152836" sldId="356"/>
            <ac:picMk id="7" creationId="{9FD400AA-7B5C-477F-AAFC-7A50EA7FB4A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58A402-E630-46ED-87D1-A51FF2D77B8A}" type="datetimeFigureOut">
              <a:rPr lang="en-US" smtClean="0"/>
              <a:pPr/>
              <a:t>3/10/2022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6F43C-4BC5-4140-89F5-C89E66D4E19E}" type="slidenum">
              <a:rPr lang="en-US" smtClean="0"/>
              <a:pPr/>
              <a:t>‹#›</a:t>
            </a:fld>
            <a:endParaRPr lang="en-US"/>
          </a:p>
        </p:txBody>
      </p:sp>
    </p:spTree>
    <p:extLst>
      <p:ext uri="{BB962C8B-B14F-4D97-AF65-F5344CB8AC3E}">
        <p14:creationId xmlns:p14="http://schemas.microsoft.com/office/powerpoint/2010/main" val="2113528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5A60B-6956-964B-91B0-61DE2403173E}" type="datetimeFigureOut">
              <a:rPr lang="en-US" smtClean="0"/>
              <a:pPr/>
              <a:t>3/10/2022</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4AA71-C613-6B42-8773-688627DE3311}" type="slidenum">
              <a:rPr lang="en-US" smtClean="0"/>
              <a:pPr/>
              <a:t>‹#›</a:t>
            </a:fld>
            <a:endParaRPr lang="en-US"/>
          </a:p>
        </p:txBody>
      </p:sp>
    </p:spTree>
    <p:extLst>
      <p:ext uri="{BB962C8B-B14F-4D97-AF65-F5344CB8AC3E}">
        <p14:creationId xmlns:p14="http://schemas.microsoft.com/office/powerpoint/2010/main" val="40119060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Agenda slide:</a:t>
            </a:r>
          </a:p>
          <a:p>
            <a:endParaRPr lang="en-US"/>
          </a:p>
          <a:p>
            <a:r>
              <a:rPr lang="en-US"/>
              <a:t>Heading – Agenda -  Font size</a:t>
            </a:r>
            <a:r>
              <a:rPr lang="en-US" baseline="0"/>
              <a:t> 30, Arial Bold</a:t>
            </a:r>
          </a:p>
          <a:p>
            <a:endParaRPr lang="en-US" baseline="0"/>
          </a:p>
          <a:p>
            <a:r>
              <a:rPr lang="en-US" baseline="0"/>
              <a:t>Please restrict this slide with just 5 agenda points. If you have more than 5 points on the agenda slide please add another slide. If you have only 3 then you can use just one slide and delete the other 2 points. </a:t>
            </a:r>
            <a:endParaRPr lang="en-US"/>
          </a:p>
        </p:txBody>
      </p:sp>
      <p:sp>
        <p:nvSpPr>
          <p:cNvPr id="4" name="Slide Number Placeholder 3"/>
          <p:cNvSpPr>
            <a:spLocks noGrp="1"/>
          </p:cNvSpPr>
          <p:nvPr>
            <p:ph type="sldNum" sz="quarter" idx="10"/>
          </p:nvPr>
        </p:nvSpPr>
        <p:spPr/>
        <p:txBody>
          <a:bodyPr/>
          <a:lstStyle/>
          <a:p>
            <a:fld id="{4704AA71-C613-6B42-8773-688627DE331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Content Slide: </a:t>
            </a:r>
            <a:r>
              <a:rPr lang="en-US"/>
              <a:t>This is usually the most frequently</a:t>
            </a:r>
            <a:r>
              <a:rPr lang="en-US" baseline="0"/>
              <a:t> used slide in every presentation. </a:t>
            </a:r>
            <a:endParaRPr lang="en-US"/>
          </a:p>
          <a:p>
            <a:endParaRPr lang="en-US"/>
          </a:p>
          <a:p>
            <a:r>
              <a:rPr lang="en-US"/>
              <a:t>Use this slide for Text heavy slides.</a:t>
            </a:r>
            <a:r>
              <a:rPr lang="en-US" baseline="0"/>
              <a:t> Text can only be used in bullet points</a:t>
            </a:r>
            <a:endParaRPr lang="en-US"/>
          </a:p>
          <a:p>
            <a:endParaRPr lang="en-US"/>
          </a:p>
          <a:p>
            <a:r>
              <a:rPr lang="en-US"/>
              <a:t>Title</a:t>
            </a:r>
            <a:r>
              <a:rPr lang="en-US" baseline="0"/>
              <a:t> Heading – font size 30, Arial bold</a:t>
            </a:r>
          </a:p>
          <a:p>
            <a:endParaRPr lang="en-US" baseline="0"/>
          </a:p>
          <a:p>
            <a:r>
              <a:rPr lang="en-US" baseline="0"/>
              <a:t>Slide Content – Should not reduce beyond Arial font 16</a:t>
            </a:r>
          </a:p>
          <a:p>
            <a:endParaRPr lang="en-US" baseline="0"/>
          </a:p>
          <a:p>
            <a:r>
              <a:rPr lang="en-US" baseline="0"/>
              <a:t>If you need to use sub bullets please use the indent buttons located next to the bullets buttons in the tool bar and this will automatically provide you with the second, third, fourth &amp; fifth level bullet styles and font sizes</a:t>
            </a:r>
          </a:p>
          <a:p>
            <a:endParaRPr lang="en-US" baseline="0"/>
          </a:p>
          <a:p>
            <a:r>
              <a:rPr lang="en-US" baseline="0"/>
              <a:t>Please note you can also press the tab key to create the different levels of bulleted content</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Content Slide: </a:t>
            </a:r>
            <a:r>
              <a:rPr lang="en-US"/>
              <a:t>This is usually the most frequently</a:t>
            </a:r>
            <a:r>
              <a:rPr lang="en-US" baseline="0"/>
              <a:t> used slide in every presentation. </a:t>
            </a:r>
            <a:endParaRPr lang="en-US"/>
          </a:p>
          <a:p>
            <a:endParaRPr lang="en-US"/>
          </a:p>
          <a:p>
            <a:r>
              <a:rPr lang="en-US"/>
              <a:t>Use this slide for Text heavy slides.</a:t>
            </a:r>
            <a:r>
              <a:rPr lang="en-US" baseline="0"/>
              <a:t> Text can only be used in bullet points</a:t>
            </a:r>
            <a:endParaRPr lang="en-US"/>
          </a:p>
          <a:p>
            <a:endParaRPr lang="en-US"/>
          </a:p>
          <a:p>
            <a:r>
              <a:rPr lang="en-US"/>
              <a:t>Title</a:t>
            </a:r>
            <a:r>
              <a:rPr lang="en-US" baseline="0"/>
              <a:t> Heading – font size 30, Arial bold</a:t>
            </a:r>
          </a:p>
          <a:p>
            <a:endParaRPr lang="en-US" baseline="0"/>
          </a:p>
          <a:p>
            <a:r>
              <a:rPr lang="en-US" baseline="0"/>
              <a:t>Slide Content – Should not reduce beyond Arial font 16</a:t>
            </a:r>
          </a:p>
          <a:p>
            <a:endParaRPr lang="en-US" baseline="0"/>
          </a:p>
          <a:p>
            <a:r>
              <a:rPr lang="en-US" baseline="0"/>
              <a:t>If you need to use sub bullets please use the indent buttons located next to the bullets buttons in the tool bar and this will automatically provide you with the second, third, fourth &amp; fifth level bullet styles and font sizes</a:t>
            </a:r>
          </a:p>
          <a:p>
            <a:endParaRPr lang="en-US" baseline="0"/>
          </a:p>
          <a:p>
            <a:r>
              <a:rPr lang="en-US" baseline="0"/>
              <a:t>Please note you can also press the tab key to create the different levels of bulleted content</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3</a:t>
            </a:fld>
            <a:endParaRPr lang="en-US"/>
          </a:p>
        </p:txBody>
      </p:sp>
    </p:spTree>
    <p:extLst>
      <p:ext uri="{BB962C8B-B14F-4D97-AF65-F5344CB8AC3E}">
        <p14:creationId xmlns:p14="http://schemas.microsoft.com/office/powerpoint/2010/main" val="56500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b="1"/>
              <a:t>Content Slide: </a:t>
            </a:r>
            <a:r>
              <a:rPr lang="en-US"/>
              <a:t>This is usually the most frequently</a:t>
            </a:r>
            <a:r>
              <a:rPr lang="en-US" baseline="0"/>
              <a:t> used slide in every presentation. </a:t>
            </a:r>
            <a:endParaRPr lang="en-US"/>
          </a:p>
          <a:p>
            <a:endParaRPr lang="en-US"/>
          </a:p>
          <a:p>
            <a:r>
              <a:rPr lang="en-US"/>
              <a:t>Use this slide for Text heavy slides.</a:t>
            </a:r>
            <a:r>
              <a:rPr lang="en-US" baseline="0"/>
              <a:t> Text can only be used in bullet points</a:t>
            </a:r>
            <a:endParaRPr lang="en-US"/>
          </a:p>
          <a:p>
            <a:endParaRPr lang="en-US"/>
          </a:p>
          <a:p>
            <a:r>
              <a:rPr lang="en-US"/>
              <a:t>Title</a:t>
            </a:r>
            <a:r>
              <a:rPr lang="en-US" baseline="0"/>
              <a:t> Heading – font size 30, Arial bold</a:t>
            </a:r>
          </a:p>
          <a:p>
            <a:endParaRPr lang="en-US" baseline="0"/>
          </a:p>
          <a:p>
            <a:r>
              <a:rPr lang="en-US" baseline="0"/>
              <a:t>Slide Content – Should not reduce beyond Arial font 16</a:t>
            </a:r>
          </a:p>
          <a:p>
            <a:endParaRPr lang="en-US" baseline="0"/>
          </a:p>
          <a:p>
            <a:r>
              <a:rPr lang="en-US" baseline="0"/>
              <a:t>If you need to use sub bullets please use the indent buttons located next to the bullets buttons in the tool bar and this will automatically provide you with the second, third, fourth &amp; fifth level bullet styles and font sizes</a:t>
            </a:r>
          </a:p>
          <a:p>
            <a:endParaRPr lang="en-US" baseline="0"/>
          </a:p>
          <a:p>
            <a:r>
              <a:rPr lang="en-US" baseline="0"/>
              <a:t>Please note you can also press the tab key to create the different levels of bulleted content</a:t>
            </a:r>
          </a:p>
          <a:p>
            <a:endParaRPr lang="en-US"/>
          </a:p>
          <a:p>
            <a:endParaRPr lang="en-US"/>
          </a:p>
          <a:p>
            <a:endParaRPr lang="en-IN"/>
          </a:p>
        </p:txBody>
      </p:sp>
      <p:sp>
        <p:nvSpPr>
          <p:cNvPr id="4" name="Slide Number Placeholder 3"/>
          <p:cNvSpPr>
            <a:spLocks noGrp="1"/>
          </p:cNvSpPr>
          <p:nvPr>
            <p:ph type="sldNum" sz="quarter" idx="10"/>
          </p:nvPr>
        </p:nvSpPr>
        <p:spPr/>
        <p:txBody>
          <a:bodyPr/>
          <a:lstStyle/>
          <a:p>
            <a:fld id="{4704AA71-C613-6B42-8773-688627DE3311}" type="slidenum">
              <a:rPr lang="en-US" smtClean="0"/>
              <a:pPr/>
              <a:t>4</a:t>
            </a:fld>
            <a:endParaRPr lang="en-US"/>
          </a:p>
        </p:txBody>
      </p:sp>
    </p:spTree>
    <p:extLst>
      <p:ext uri="{BB962C8B-B14F-4D97-AF65-F5344CB8AC3E}">
        <p14:creationId xmlns:p14="http://schemas.microsoft.com/office/powerpoint/2010/main" val="10644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a:t>Insert Title</a:t>
            </a:r>
            <a:br>
              <a:rPr lang="en-US"/>
            </a:br>
            <a:r>
              <a:rPr lang="en-US"/>
              <a:t>Here</a:t>
            </a:r>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Your Name</a:t>
            </a:r>
          </a:p>
        </p:txBody>
      </p:sp>
      <p:pic>
        <p:nvPicPr>
          <p:cNvPr id="7" name="Picture 6"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a:t>Designation</a:t>
            </a:r>
          </a:p>
        </p:txBody>
      </p:sp>
    </p:spTree>
    <p:extLst>
      <p:ext uri="{BB962C8B-B14F-4D97-AF65-F5344CB8AC3E}">
        <p14:creationId xmlns:p14="http://schemas.microsoft.com/office/powerpoint/2010/main" val="10468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rPr>
              <a:t>Horizontal image with paragraph text</a:t>
            </a: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r>
              <a:rPr lang="en-US"/>
              <a:t>Click icon to add picture</a:t>
            </a:r>
            <a:endParaRPr lang="en-IN"/>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a:t>Paragraph text should be left aligned. Adjust the height of this text box when needed. Make sure this box is </a:t>
            </a:r>
            <a:r>
              <a:rPr lang="en-IN" err="1"/>
              <a:t>centered</a:t>
            </a:r>
            <a:r>
              <a:rPr lang="en-IN"/>
              <a:t> horizontally on the page and to the image. 20 </a:t>
            </a:r>
            <a:r>
              <a:rPr lang="en-IN" err="1"/>
              <a:t>pt</a:t>
            </a:r>
            <a:r>
              <a:rPr lang="en-IN"/>
              <a:t> text should be used. Keep text as minimal as possible.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rPr>
              <a:t>Horizontal image with bullet points</a:t>
            </a: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r>
              <a:rPr lang="en-US"/>
              <a:t>Click icon to add picture</a:t>
            </a:r>
            <a:endParaRPr lang="en-IN"/>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a:t>The horizontal image should be center aligned</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Click to Add Title</a:t>
            </a:r>
          </a:p>
        </p:txBody>
      </p:sp>
      <p:sp>
        <p:nvSpPr>
          <p:cNvPr id="24" name="Text Placeholder 11"/>
          <p:cNvSpPr>
            <a:spLocks noGrp="1"/>
          </p:cNvSpPr>
          <p:nvPr>
            <p:ph type="body" sz="quarter" idx="11" hasCustomPrompt="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r>
              <a:rPr lang="en-US"/>
              <a:t>Click icon to add picture</a:t>
            </a:r>
            <a:endParaRPr lang="en-IN"/>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a:t>Add Highlights of the topic and only </a:t>
            </a:r>
            <a:br>
              <a:rPr lang="en-US"/>
            </a:br>
            <a:r>
              <a:rPr lang="en-US"/>
              <a:t>5 lines of text is allowed, beyond </a:t>
            </a:r>
            <a:br>
              <a:rPr lang="en-US"/>
            </a:br>
            <a:r>
              <a:rPr lang="en-US"/>
              <a:t>that it will not be readable.</a:t>
            </a:r>
            <a:endParaRPr lang="en-IN"/>
          </a:p>
        </p:txBody>
      </p:sp>
      <p:sp>
        <p:nvSpPr>
          <p:cNvPr id="13" name="Text Placeholder 2"/>
          <p:cNvSpPr>
            <a:spLocks noGrp="1"/>
          </p:cNvSpPr>
          <p:nvPr>
            <p:ph type="body" sz="quarter" idx="18" hasCustomPrompt="1"/>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r>
              <a:rPr lang="en-US"/>
              <a:t>Click icon to add picture</a:t>
            </a:r>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Case Study Heading</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a:t>Impact</a:t>
            </a:r>
          </a:p>
        </p:txBody>
      </p:sp>
      <p:sp>
        <p:nvSpPr>
          <p:cNvPr id="10" name="Text Placeholder 2"/>
          <p:cNvSpPr>
            <a:spLocks noGrp="1"/>
          </p:cNvSpPr>
          <p:nvPr>
            <p:ph type="body" sz="quarter" idx="18" hasCustomPrompt="1"/>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
        <p:nvSpPr>
          <p:cNvPr id="11" name="Text Placeholder 2"/>
          <p:cNvSpPr>
            <a:spLocks noGrp="1"/>
          </p:cNvSpPr>
          <p:nvPr>
            <p:ph type="body" sz="quarter" idx="23" hasCustomPrompt="1"/>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
        <p:nvSpPr>
          <p:cNvPr id="12" name="Text Placeholder 2"/>
          <p:cNvSpPr>
            <a:spLocks noGrp="1"/>
          </p:cNvSpPr>
          <p:nvPr>
            <p:ph type="body" sz="quarter" idx="24" hasCustomPrompt="1"/>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Column Graph</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Bar Graph</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5"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Pie Chart</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12"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a:t>Title of Pie Chart</a:t>
            </a:r>
            <a:endParaRPr kumimoji="0" lang="en-US" sz="3000" b="1" i="0" u="none" strike="noStrike" kern="1200" cap="none" spc="0" normalizeH="0" baseline="0" noProof="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348349"/>
            <a:ext cx="8229600" cy="4716462"/>
          </a:xfrm>
        </p:spPr>
        <p:txBody>
          <a:bodyPr/>
          <a:lstStyle/>
          <a:p>
            <a:r>
              <a:rPr lang="en-US"/>
              <a:t>Click icon to add chart</a:t>
            </a:r>
            <a:endParaRPr lang="en-IN"/>
          </a:p>
        </p:txBody>
      </p:sp>
      <p:sp>
        <p:nvSpPr>
          <p:cNvPr id="7" name="Oval 6"/>
          <p:cNvSpPr>
            <a:spLocks noChangeArrowheads="1"/>
          </p:cNvSpPr>
          <p:nvPr userDrawn="1"/>
        </p:nvSpPr>
        <p:spPr bwMode="gray">
          <a:xfrm>
            <a:off x="355600" y="6121101"/>
            <a:ext cx="8432800" cy="287853"/>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a:solidFill>
                <a:srgbClr val="000000"/>
              </a:solidFill>
            </a:endParaRPr>
          </a:p>
        </p:txBody>
      </p:sp>
      <p:sp>
        <p:nvSpPr>
          <p:cNvPr id="57" name="Text Placeholder 56"/>
          <p:cNvSpPr>
            <a:spLocks noGrp="1"/>
          </p:cNvSpPr>
          <p:nvPr>
            <p:ph type="body" sz="quarter" idx="10" hasCustomPrompt="1"/>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1</a:t>
            </a:r>
            <a:endParaRPr lang="en-IN"/>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a:t>Click to Add Title</a:t>
            </a:r>
          </a:p>
        </p:txBody>
      </p:sp>
      <p:sp>
        <p:nvSpPr>
          <p:cNvPr id="10" name="Text Placeholder 2"/>
          <p:cNvSpPr>
            <a:spLocks noGrp="1"/>
          </p:cNvSpPr>
          <p:nvPr>
            <p:ph type="body" sz="quarter" idx="18" hasCustomPrompt="1"/>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3" name="Text Placeholder 56"/>
          <p:cNvSpPr>
            <a:spLocks noGrp="1"/>
          </p:cNvSpPr>
          <p:nvPr>
            <p:ph type="body" sz="quarter" idx="19" hasCustomPrompt="1"/>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2</a:t>
            </a:r>
            <a:endParaRPr lang="en-IN"/>
          </a:p>
        </p:txBody>
      </p:sp>
      <p:sp>
        <p:nvSpPr>
          <p:cNvPr id="14" name="Text Placeholder 2"/>
          <p:cNvSpPr>
            <a:spLocks noGrp="1"/>
          </p:cNvSpPr>
          <p:nvPr>
            <p:ph type="body" sz="quarter" idx="20" hasCustomPrompt="1"/>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5" name="Text Placeholder 56"/>
          <p:cNvSpPr>
            <a:spLocks noGrp="1"/>
          </p:cNvSpPr>
          <p:nvPr>
            <p:ph type="body" sz="quarter" idx="21" hasCustomPrompt="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3</a:t>
            </a:r>
            <a:endParaRPr lang="en-IN"/>
          </a:p>
        </p:txBody>
      </p:sp>
      <p:sp>
        <p:nvSpPr>
          <p:cNvPr id="16" name="Text Placeholder 2"/>
          <p:cNvSpPr>
            <a:spLocks noGrp="1"/>
          </p:cNvSpPr>
          <p:nvPr>
            <p:ph type="body" sz="quarter" idx="22" hasCustomPrompt="1"/>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7" name="Text Placeholder 56"/>
          <p:cNvSpPr>
            <a:spLocks noGrp="1"/>
          </p:cNvSpPr>
          <p:nvPr>
            <p:ph type="body" sz="quarter" idx="23" hasCustomPrompt="1"/>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4</a:t>
            </a:r>
            <a:endParaRPr lang="en-IN"/>
          </a:p>
        </p:txBody>
      </p:sp>
      <p:sp>
        <p:nvSpPr>
          <p:cNvPr id="18" name="Text Placeholder 2"/>
          <p:cNvSpPr>
            <a:spLocks noGrp="1"/>
          </p:cNvSpPr>
          <p:nvPr>
            <p:ph type="body" sz="quarter" idx="24" hasCustomPrompt="1"/>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a:t>.</a:t>
            </a:r>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a:t>Click to Add Title</a:t>
            </a: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INSERT TEXT Subject Matter</a:t>
            </a:r>
            <a:endParaRPr lang="en-IN"/>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a:t>Text Here</a:t>
            </a:r>
            <a:endParaRPr lang="en-IN"/>
          </a:p>
        </p:txBody>
      </p:sp>
      <p:sp>
        <p:nvSpPr>
          <p:cNvPr id="15" name="Text Placeholder 2"/>
          <p:cNvSpPr>
            <a:spLocks noGrp="1"/>
          </p:cNvSpPr>
          <p:nvPr>
            <p:ph type="body" sz="quarter" idx="18" hasCustomPrompt="1"/>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19" name="Text Placeholder 2"/>
          <p:cNvSpPr>
            <a:spLocks noGrp="1"/>
          </p:cNvSpPr>
          <p:nvPr>
            <p:ph type="body" sz="quarter" idx="19" hasCustomPrompt="1"/>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21" name="Text Placeholder 2"/>
          <p:cNvSpPr>
            <a:spLocks noGrp="1"/>
          </p:cNvSpPr>
          <p:nvPr>
            <p:ph type="body" sz="quarter" idx="20" hasCustomPrompt="1"/>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
        <p:nvSpPr>
          <p:cNvPr id="24" name="Text Placeholder 2"/>
          <p:cNvSpPr>
            <a:spLocks noGrp="1"/>
          </p:cNvSpPr>
          <p:nvPr>
            <p:ph type="body" sz="quarter" idx="21" hasCustomPrompt="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45522"/>
            <a:ext cx="8189776" cy="554400"/>
          </a:xfrm>
        </p:spPr>
        <p:txBody>
          <a:bodyPr/>
          <a:lstStyle>
            <a:lvl1pPr>
              <a:defRPr/>
            </a:lvl1pPr>
          </a:lstStyle>
          <a:p>
            <a:r>
              <a:rPr lang="en-US"/>
              <a:t>Agenda</a:t>
            </a:r>
            <a:endParaRPr lang="en-IN"/>
          </a:p>
        </p:txBody>
      </p:sp>
      <p:sp>
        <p:nvSpPr>
          <p:cNvPr id="17" name="Text Placeholder 38"/>
          <p:cNvSpPr>
            <a:spLocks noGrp="1"/>
          </p:cNvSpPr>
          <p:nvPr>
            <p:ph type="body" sz="quarter" idx="10" hasCustomPrompt="1"/>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18" name="Text Placeholder 38"/>
          <p:cNvSpPr>
            <a:spLocks noGrp="1"/>
          </p:cNvSpPr>
          <p:nvPr>
            <p:ph type="body" sz="quarter" idx="11" hasCustomPrompt="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4" name="Text Placeholder 38"/>
          <p:cNvSpPr>
            <a:spLocks noGrp="1"/>
          </p:cNvSpPr>
          <p:nvPr>
            <p:ph type="body" sz="quarter" idx="12" hasCustomPrompt="1"/>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5" name="Text Placeholder 38"/>
          <p:cNvSpPr>
            <a:spLocks noGrp="1"/>
          </p:cNvSpPr>
          <p:nvPr>
            <p:ph type="body" sz="quarter" idx="13" hasCustomPrompt="1"/>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7" name="Text Placeholder 38"/>
          <p:cNvSpPr>
            <a:spLocks noGrp="1"/>
          </p:cNvSpPr>
          <p:nvPr>
            <p:ph type="body" sz="quarter" idx="14" hasCustomPrompt="1"/>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a:t>Insert text here</a:t>
            </a:r>
          </a:p>
        </p:txBody>
      </p:sp>
      <p:sp>
        <p:nvSpPr>
          <p:cNvPr id="28" name="Text Placeholder 38"/>
          <p:cNvSpPr>
            <a:spLocks noGrp="1"/>
          </p:cNvSpPr>
          <p:nvPr>
            <p:ph type="body" sz="quarter" idx="15" hasCustomPrompt="1"/>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1</a:t>
            </a:r>
          </a:p>
        </p:txBody>
      </p:sp>
      <p:sp>
        <p:nvSpPr>
          <p:cNvPr id="29" name="Text Placeholder 38"/>
          <p:cNvSpPr>
            <a:spLocks noGrp="1"/>
          </p:cNvSpPr>
          <p:nvPr>
            <p:ph type="body" sz="quarter" idx="16" hasCustomPrompt="1"/>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2</a:t>
            </a:r>
          </a:p>
        </p:txBody>
      </p:sp>
      <p:sp>
        <p:nvSpPr>
          <p:cNvPr id="30" name="Text Placeholder 38"/>
          <p:cNvSpPr>
            <a:spLocks noGrp="1"/>
          </p:cNvSpPr>
          <p:nvPr>
            <p:ph type="body" sz="quarter" idx="17" hasCustomPrompt="1"/>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3</a:t>
            </a:r>
          </a:p>
        </p:txBody>
      </p:sp>
      <p:sp>
        <p:nvSpPr>
          <p:cNvPr id="32" name="Text Placeholder 38"/>
          <p:cNvSpPr>
            <a:spLocks noGrp="1"/>
          </p:cNvSpPr>
          <p:nvPr>
            <p:ph type="body" sz="quarter" idx="18" hasCustomPrompt="1"/>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4</a:t>
            </a:r>
          </a:p>
        </p:txBody>
      </p:sp>
      <p:sp>
        <p:nvSpPr>
          <p:cNvPr id="33" name="Text Placeholder 38"/>
          <p:cNvSpPr>
            <a:spLocks noGrp="1"/>
          </p:cNvSpPr>
          <p:nvPr>
            <p:ph type="body" sz="quarter" idx="19" hasCustomPrompt="1"/>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a:t>5</a:t>
            </a:r>
          </a:p>
        </p:txBody>
      </p:sp>
    </p:spTree>
    <p:extLst>
      <p:ext uri="{BB962C8B-B14F-4D97-AF65-F5344CB8AC3E}">
        <p14:creationId xmlns:p14="http://schemas.microsoft.com/office/powerpoint/2010/main" val="592538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a:t>Thank you</a:t>
            </a:r>
          </a:p>
        </p:txBody>
      </p:sp>
      <p:sp>
        <p:nvSpPr>
          <p:cNvPr id="10" name="Text Placeholder 56"/>
          <p:cNvSpPr>
            <a:spLocks noGrp="1"/>
          </p:cNvSpPr>
          <p:nvPr>
            <p:ph type="body" sz="quarter" idx="19" hasCustomPrompt="1"/>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Your Name</a:t>
            </a:r>
            <a:endParaRPr lang="en-IN"/>
          </a:p>
        </p:txBody>
      </p:sp>
      <p:sp>
        <p:nvSpPr>
          <p:cNvPr id="11" name="Text Placeholder 56"/>
          <p:cNvSpPr>
            <a:spLocks noGrp="1"/>
          </p:cNvSpPr>
          <p:nvPr>
            <p:ph type="body" sz="quarter" idx="20" hasCustomPrompt="1"/>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Email ID</a:t>
            </a:r>
            <a:endParaRPr lang="en-IN"/>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a:stretch>
            <a:fillRect/>
          </a:stretch>
        </p:blipFill>
        <p:spPr>
          <a:xfrm>
            <a:off x="2057402" y="1664833"/>
            <a:ext cx="1872342" cy="2084305"/>
          </a:xfrm>
          <a:prstGeom prst="rect">
            <a:avLst/>
          </a:prstGeom>
        </p:spPr>
      </p:pic>
      <p:cxnSp>
        <p:nvCxnSpPr>
          <p:cNvPr id="12" name="Straight Connector 11"/>
          <p:cNvCxnSpPr/>
          <p:nvPr userDrawn="1"/>
        </p:nvCxnSpPr>
        <p:spPr>
          <a:xfrm rot="5400000">
            <a:off x="2814000"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6"/>
          <p:cNvSpPr>
            <a:spLocks noGrp="1"/>
          </p:cNvSpPr>
          <p:nvPr>
            <p:ph type="body" sz="quarter" idx="21" hasCustomPrompt="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Designation</a:t>
            </a:r>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a:t>Click here to add Customer / Partner Logo</a:t>
            </a:r>
            <a:endParaRPr lang="en-IN"/>
          </a:p>
        </p:txBody>
      </p:sp>
      <p:pic>
        <p:nvPicPr>
          <p:cNvPr id="9" name="Picture 8"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Your Name</a:t>
            </a:r>
            <a:endParaRPr lang="en-IN"/>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a:t>Insert Title</a:t>
            </a:r>
            <a:br>
              <a:rPr lang="en-US"/>
            </a:br>
            <a:r>
              <a:rPr lang="en-US"/>
              <a:t>Here</a:t>
            </a:r>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Designation</a:t>
            </a:r>
            <a:endParaRPr lang="en-IN"/>
          </a:p>
        </p:txBody>
      </p:sp>
      <p:cxnSp>
        <p:nvCxnSpPr>
          <p:cNvPr id="12" name="Straight Connector 11"/>
          <p:cNvCxnSpPr/>
          <p:nvPr userDrawn="1"/>
        </p:nvCxnSpPr>
        <p:spPr>
          <a:xfrm rot="5400000">
            <a:off x="2932334"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468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2"/>
          <a:stretch>
            <a:fillRect/>
          </a:stretch>
        </p:blipFill>
        <p:spPr>
          <a:xfrm>
            <a:off x="5121" y="4471039"/>
            <a:ext cx="9133758" cy="2171061"/>
          </a:xfrm>
          <a:prstGeom prst="rect">
            <a:avLst/>
          </a:prstGeom>
        </p:spPr>
      </p:pic>
      <p:sp>
        <p:nvSpPr>
          <p:cNvPr id="11" name="Text Placeholder 12"/>
          <p:cNvSpPr>
            <a:spLocks noGrp="1"/>
          </p:cNvSpPr>
          <p:nvPr>
            <p:ph type="body" sz="quarter" idx="11" hasCustomPrompt="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a:t>Section Name Here</a:t>
            </a:r>
          </a:p>
        </p:txBody>
      </p:sp>
      <p:sp>
        <p:nvSpPr>
          <p:cNvPr id="12" name="Text Placeholder 12"/>
          <p:cNvSpPr>
            <a:spLocks noGrp="1"/>
          </p:cNvSpPr>
          <p:nvPr>
            <p:ph type="body" sz="quarter" idx="12" hasCustomPrompt="1"/>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a:t>Who what when where</a:t>
            </a:r>
          </a:p>
        </p:txBody>
      </p:sp>
      <p:sp>
        <p:nvSpPr>
          <p:cNvPr id="18" name="Picture Placeholder 9"/>
          <p:cNvSpPr>
            <a:spLocks noGrp="1"/>
          </p:cNvSpPr>
          <p:nvPr>
            <p:ph type="pic" sz="quarter" idx="10" hasCustomPrompt="1"/>
          </p:nvPr>
        </p:nvSpPr>
        <p:spPr>
          <a:xfrm>
            <a:off x="8012113" y="316140"/>
            <a:ext cx="903287" cy="848631"/>
          </a:xfrm>
        </p:spPr>
        <p:txBody>
          <a:bodyPr>
            <a:noAutofit/>
          </a:bodyPr>
          <a:lstStyle>
            <a:lvl1pPr marL="0" indent="0" algn="ctr">
              <a:buNone/>
              <a:defRPr sz="1100" baseline="0"/>
            </a:lvl1pPr>
          </a:lstStyle>
          <a:p>
            <a:r>
              <a:rPr lang="en-US"/>
              <a:t>Click here to add Customer / Partner Logo</a:t>
            </a:r>
            <a:endParaRPr lang="en-IN"/>
          </a:p>
        </p:txBody>
      </p:sp>
      <p:pic>
        <p:nvPicPr>
          <p:cNvPr id="20" name="Picture 19" descr="Slides Master - 51.jpg"/>
          <p:cNvPicPr>
            <a:picLocks noChangeAspect="1"/>
          </p:cNvPicPr>
          <p:nvPr userDrawn="1"/>
        </p:nvPicPr>
        <p:blipFill>
          <a:blip r:embed="rId3"/>
          <a:stretch>
            <a:fillRect/>
          </a:stretch>
        </p:blipFill>
        <p:spPr>
          <a:xfrm>
            <a:off x="6587416" y="182880"/>
            <a:ext cx="1014684" cy="1129553"/>
          </a:xfrm>
          <a:prstGeom prst="rect">
            <a:avLst/>
          </a:prstGeom>
        </p:spPr>
      </p:pic>
    </p:spTree>
    <p:extLst>
      <p:ext uri="{BB962C8B-B14F-4D97-AF65-F5344CB8AC3E}">
        <p14:creationId xmlns:p14="http://schemas.microsoft.com/office/powerpoint/2010/main" val="369646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a:t>Click here to add Customer / Partner Logo</a:t>
            </a:r>
            <a:endParaRPr lang="en-IN"/>
          </a:p>
        </p:txBody>
      </p:sp>
      <p:pic>
        <p:nvPicPr>
          <p:cNvPr id="14" name="Picture 13" descr="Slides Master - 51.jpg"/>
          <p:cNvPicPr>
            <a:picLocks noChangeAspect="1"/>
          </p:cNvPicPr>
          <p:nvPr userDrawn="1"/>
        </p:nvPicPr>
        <p:blipFill>
          <a:blip r:embed="rId2"/>
          <a:stretch>
            <a:fillRect/>
          </a:stretch>
        </p:blipFill>
        <p:spPr>
          <a:xfrm>
            <a:off x="304802" y="1664833"/>
            <a:ext cx="1872342" cy="2084305"/>
          </a:xfrm>
          <a:prstGeom prst="rect">
            <a:avLst/>
          </a:prstGeom>
        </p:spPr>
      </p:pic>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Your Name</a:t>
            </a:r>
            <a:endParaRPr lang="en-IN"/>
          </a:p>
        </p:txBody>
      </p:sp>
      <p:sp>
        <p:nvSpPr>
          <p:cNvPr id="24" name="Text Placeholder 56"/>
          <p:cNvSpPr>
            <a:spLocks noGrp="1"/>
          </p:cNvSpPr>
          <p:nvPr>
            <p:ph type="body" sz="quarter" idx="21" hasCustomPrompt="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Email ID</a:t>
            </a:r>
            <a:endParaRPr lang="en-IN"/>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a:t>Thank you</a:t>
            </a:r>
          </a:p>
        </p:txBody>
      </p:sp>
      <p:cxnSp>
        <p:nvCxnSpPr>
          <p:cNvPr id="11" name="Straight Connector 10"/>
          <p:cNvCxnSpPr/>
          <p:nvPr userDrawn="1"/>
        </p:nvCxnSpPr>
        <p:spPr>
          <a:xfrm rot="5400000">
            <a:off x="2964607" y="2781258"/>
            <a:ext cx="2754000"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Designation</a:t>
            </a:r>
            <a:endParaRPr lang="en-IN"/>
          </a:p>
        </p:txBody>
      </p:sp>
    </p:spTree>
    <p:extLst>
      <p:ext uri="{BB962C8B-B14F-4D97-AF65-F5344CB8AC3E}">
        <p14:creationId xmlns:p14="http://schemas.microsoft.com/office/powerpoint/2010/main" val="234707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a:t>Who what when where</a:t>
            </a:r>
          </a:p>
        </p:txBody>
      </p:sp>
      <p:pic>
        <p:nvPicPr>
          <p:cNvPr id="7" name="Picture 6" descr="WIPRO PPT Design.jpg"/>
          <p:cNvPicPr>
            <a:picLocks noChangeAspect="1"/>
          </p:cNvPicPr>
          <p:nvPr userDrawn="1"/>
        </p:nvPicPr>
        <p:blipFill>
          <a:blip r:embed="rId2"/>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a:stretch>
            <a:fillRect/>
          </a:stretch>
        </p:blipFill>
        <p:spPr>
          <a:xfrm>
            <a:off x="7981685" y="105908"/>
            <a:ext cx="1044840" cy="116312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a:t>Please use bullet points on this slide when the content is heavy break it up into highlights, don’t use paragraphs of text</a:t>
            </a:r>
            <a:endParaRPr lang="en-US"/>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a:t>Insert Text</a:t>
            </a:r>
          </a:p>
          <a:p>
            <a:pPr lvl="0"/>
            <a:r>
              <a:rPr lang="en-US"/>
              <a:t>Insert Text</a:t>
            </a:r>
          </a:p>
          <a:p>
            <a:pPr lvl="0"/>
            <a:r>
              <a:rPr lang="en-US"/>
              <a:t>Insert Text</a:t>
            </a:r>
          </a:p>
          <a:p>
            <a:pPr lvl="0"/>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lvl="0"/>
            <a:endParaRPr lang="en-US"/>
          </a:p>
        </p:txBody>
      </p:sp>
      <p:sp>
        <p:nvSpPr>
          <p:cNvPr id="21" name="Text Placeholder 15"/>
          <p:cNvSpPr>
            <a:spLocks noGrp="1"/>
          </p:cNvSpPr>
          <p:nvPr>
            <p:ph type="body" sz="quarter" idx="22" hasCustomPrompt="1"/>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a:t>Column 1</a:t>
            </a:r>
            <a:endParaRPr lang="en-IN"/>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a:t>Insert Text</a:t>
            </a:r>
          </a:p>
          <a:p>
            <a:pPr lvl="0"/>
            <a:r>
              <a:rPr lang="en-US"/>
              <a:t>Insert Text</a:t>
            </a:r>
          </a:p>
          <a:p>
            <a:pPr lvl="0"/>
            <a:r>
              <a:rPr lang="en-US"/>
              <a:t>Insert Text</a:t>
            </a:r>
          </a:p>
          <a:p>
            <a:pPr lvl="0"/>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a:t>Insert Text</a:t>
            </a:r>
          </a:p>
          <a:p>
            <a:pPr lvl="0"/>
            <a:endParaRPr lang="en-US"/>
          </a:p>
        </p:txBody>
      </p:sp>
      <p:sp>
        <p:nvSpPr>
          <p:cNvPr id="27" name="Text Placeholder 15"/>
          <p:cNvSpPr>
            <a:spLocks noGrp="1"/>
          </p:cNvSpPr>
          <p:nvPr>
            <p:ph type="body" sz="quarter" idx="24" hasCustomPrompt="1"/>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a:t>Column 2</a:t>
            </a:r>
            <a:endParaRPr lang="en-IN"/>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a:t>INSERT COLUMN HEADING HERE</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a:t>Insert Title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a:t>Click Icon to Add Picture</a:t>
            </a:r>
            <a:endParaRPr lang="en-IN"/>
          </a:p>
        </p:txBody>
      </p:sp>
      <p:sp>
        <p:nvSpPr>
          <p:cNvPr id="8" name="Text Placeholder 5"/>
          <p:cNvSpPr>
            <a:spLocks noGrp="1"/>
          </p:cNvSpPr>
          <p:nvPr>
            <p:ph type="body" sz="quarter" idx="11" hasCustomPrompt="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a:t>Insert Text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a:t>Vertical image with paragraph text</a:t>
            </a:r>
            <a:endParaRPr lang="en-IN"/>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r>
              <a:rPr lang="en-US"/>
              <a:t>Click icon to add picture</a:t>
            </a:r>
            <a:endParaRPr lang="en-IN"/>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a:solidFill>
                  <a:schemeClr val="tx1">
                    <a:lumMod val="65000"/>
                    <a:lumOff val="35000"/>
                  </a:schemeClr>
                </a:solidFill>
                <a:cs typeface="Arial"/>
              </a:rPr>
              <a:t>the image. Insert Text </a:t>
            </a:r>
            <a:r>
              <a:rPr lang="en-US" err="1">
                <a:solidFill>
                  <a:schemeClr val="tx1">
                    <a:lumMod val="65000"/>
                    <a:lumOff val="35000"/>
                  </a:schemeClr>
                </a:solidFill>
                <a:cs typeface="Arial"/>
              </a:rPr>
              <a:t>Here.</a:t>
            </a:r>
            <a:r>
              <a:rPr lang="en-US">
                <a:solidFill>
                  <a:schemeClr val="tx1">
                    <a:lumMod val="65000"/>
                    <a:lumOff val="35000"/>
                  </a:schemeClr>
                </a:solidFill>
                <a:cs typeface="Arial"/>
              </a:rPr>
              <a:t> Keep text as minimal as possible.</a:t>
            </a:r>
            <a:endParaRPr lang="en-US">
              <a:solidFill>
                <a:schemeClr val="tx1">
                  <a:lumMod val="65000"/>
                  <a:lumOff val="35000"/>
                </a:schemeClr>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a:solidFill>
                  <a:schemeClr val="tx1">
                    <a:lumMod val="65000"/>
                    <a:lumOff val="35000"/>
                  </a:schemeClr>
                </a:solidFill>
                <a:cs typeface="Arial"/>
              </a:rPr>
              <a:t>This vertical image should be aligned left and centered vertically on the slide. </a:t>
            </a:r>
            <a:br>
              <a:rPr lang="en-US">
                <a:solidFill>
                  <a:schemeClr val="tx1">
                    <a:lumMod val="65000"/>
                    <a:lumOff val="35000"/>
                  </a:schemeClr>
                </a:solidFill>
                <a:cs typeface="Arial"/>
              </a:rPr>
            </a:br>
            <a:br>
              <a:rPr lang="en-US">
                <a:solidFill>
                  <a:schemeClr val="tx1">
                    <a:lumMod val="65000"/>
                    <a:lumOff val="35000"/>
                  </a:schemeClr>
                </a:solidFill>
                <a:cs typeface="Arial"/>
              </a:rPr>
            </a:br>
            <a:r>
              <a:rPr lang="en-US">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r>
              <a:rPr lang="en-US"/>
              <a:t>Click icon to add picture</a:t>
            </a:r>
            <a:endParaRPr lang="en-IN"/>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a:t>Vertical image with bullet points</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915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a:t>Click to edit Master title style</a:t>
            </a:r>
          </a:p>
        </p:txBody>
      </p:sp>
      <p:sp>
        <p:nvSpPr>
          <p:cNvPr id="3" name="Text Placeholder 2"/>
          <p:cNvSpPr>
            <a:spLocks noGrp="1"/>
          </p:cNvSpPr>
          <p:nvPr>
            <p:ph type="body" idx="1"/>
          </p:nvPr>
        </p:nvSpPr>
        <p:spPr>
          <a:xfrm>
            <a:off x="457200" y="1144964"/>
            <a:ext cx="8229600" cy="5148260"/>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txBox="1">
            <a:spLocks/>
          </p:cNvSpPr>
          <p:nvPr/>
        </p:nvSpPr>
        <p:spPr>
          <a:xfrm>
            <a:off x="3017520" y="6660506"/>
            <a:ext cx="3108960" cy="182880"/>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a:solidFill>
                  <a:schemeClr val="tx1"/>
                </a:solidFill>
              </a:rPr>
              <a:t>© 2012 WIPRO LTD  |  WWW.WIPRO.COM  |  </a:t>
            </a:r>
            <a:r>
              <a:rPr lang="en-US" sz="800" b="0" i="0" u="none" kern="1200">
                <a:solidFill>
                  <a:schemeClr val="tx1"/>
                </a:solidFill>
                <a:effectLst/>
                <a:latin typeface="Arial" pitchFamily="34" charset="0"/>
                <a:ea typeface="+mn-ea"/>
                <a:cs typeface="Arial" pitchFamily="34" charset="0"/>
              </a:rPr>
              <a:t>CONFIDENTIAL</a:t>
            </a:r>
            <a:endParaRPr lang="en-US" b="0" u="none">
              <a:solidFill>
                <a:schemeClr val="tx1"/>
              </a:solidFill>
            </a:endParaRPr>
          </a:p>
        </p:txBody>
      </p:sp>
      <p:sp>
        <p:nvSpPr>
          <p:cNvPr id="6" name="Footer Placeholder 4"/>
          <p:cNvSpPr txBox="1">
            <a:spLocks/>
          </p:cNvSpPr>
          <p:nvPr/>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a:solidFill>
                <a:schemeClr val="tx1">
                  <a:lumMod val="50000"/>
                  <a:lumOff val="50000"/>
                </a:schemeClr>
              </a:solidFill>
            </a:endParaRPr>
          </a:p>
        </p:txBody>
      </p:sp>
      <p:grpSp>
        <p:nvGrpSpPr>
          <p:cNvPr id="63" name="Group 62"/>
          <p:cNvGrpSpPr/>
          <p:nvPr/>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7" name="TextBox 6">
            <a:extLst>
              <a:ext uri="{FF2B5EF4-FFF2-40B4-BE49-F238E27FC236}">
                <a16:creationId xmlns:a16="http://schemas.microsoft.com/office/drawing/2014/main" id="{69A62AFE-504F-48E1-9567-1291A4E107C5}"/>
              </a:ext>
            </a:extLst>
          </p:cNvPr>
          <p:cNvSpPr txBox="1"/>
          <p:nvPr userDrawn="1">
            <p:extLst>
              <p:ext uri="{1162E1C5-73C7-4A58-AE30-91384D911F3F}">
                <p184:classification xmlns:p184="http://schemas.microsoft.com/office/powerpoint/2018/4/main" val="ftr"/>
              </p:ext>
            </p:extLst>
          </p:nvPr>
        </p:nvSpPr>
        <p:spPr>
          <a:xfrm>
            <a:off x="0" y="6705600"/>
            <a:ext cx="919163"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Internal to Wipro</a:t>
            </a:r>
          </a:p>
        </p:txBody>
      </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649" r:id="rId1"/>
    <p:sldLayoutId id="2147483707" r:id="rId2"/>
    <p:sldLayoutId id="2147483660" r:id="rId3"/>
    <p:sldLayoutId id="2147483664" r:id="rId4"/>
    <p:sldLayoutId id="2147483663" r:id="rId5"/>
    <p:sldLayoutId id="2147483704" r:id="rId6"/>
    <p:sldLayoutId id="2147483676" r:id="rId7"/>
    <p:sldLayoutId id="2147483677" r:id="rId8"/>
    <p:sldLayoutId id="2147483678" r:id="rId9"/>
    <p:sldLayoutId id="2147483679" r:id="rId10"/>
    <p:sldLayoutId id="2147483681" r:id="rId11"/>
    <p:sldLayoutId id="2147483702" r:id="rId12"/>
    <p:sldLayoutId id="2147483703" r:id="rId13"/>
    <p:sldLayoutId id="2147483686" r:id="rId14"/>
    <p:sldLayoutId id="2147483687" r:id="rId15"/>
    <p:sldLayoutId id="2147483688" r:id="rId16"/>
    <p:sldLayoutId id="2147483691" r:id="rId17"/>
    <p:sldLayoutId id="2147483684" r:id="rId18"/>
    <p:sldLayoutId id="2147483694" r:id="rId19"/>
    <p:sldLayoutId id="2147483661" r:id="rId20"/>
    <p:sldLayoutId id="2147483699" r:id="rId21"/>
    <p:sldLayoutId id="2147483700" r:id="rId22"/>
    <p:sldLayoutId id="2147483706" r:id="rId23"/>
  </p:sldLayoutIdLst>
  <p:txStyles>
    <p:titleStyle>
      <a:lvl1pPr algn="l" defTabSz="457200" rtl="0" eaLnBrk="1" latinLnBrk="0" hangingPunct="1">
        <a:spcBef>
          <a:spcPct val="0"/>
        </a:spcBef>
        <a:buNone/>
        <a:defRPr lang="en-US" sz="3000" b="1" kern="1200" dirty="0">
          <a:solidFill>
            <a:srgbClr val="595959"/>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yugabyte.com/latest/explore/linear-scalability/sharding-data/"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docs.yugabyte.com/latest/explore/multi-region-deploymen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cs.yugabyte.com/latest/faq/general/#what-is-the-definition-of-the-beta-feature-ta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60375" y="145522"/>
            <a:ext cx="8189776" cy="477054"/>
          </a:xfrm>
        </p:spPr>
        <p:txBody>
          <a:bodyPr/>
          <a:lstStyle/>
          <a:p>
            <a:r>
              <a:rPr lang="en-US" sz="2500" dirty="0"/>
              <a:t>YugabyteDB- Core Deployment  </a:t>
            </a:r>
          </a:p>
        </p:txBody>
      </p:sp>
      <p:sp>
        <p:nvSpPr>
          <p:cNvPr id="9" name="Text Placeholder 8"/>
          <p:cNvSpPr>
            <a:spLocks noGrp="1"/>
          </p:cNvSpPr>
          <p:nvPr>
            <p:ph type="body" sz="quarter" idx="10"/>
          </p:nvPr>
        </p:nvSpPr>
        <p:spPr>
          <a:xfrm>
            <a:off x="1231367" y="2336825"/>
            <a:ext cx="7557748" cy="652462"/>
          </a:xfrm>
        </p:spPr>
        <p:txBody>
          <a:bodyPr>
            <a:normAutofit/>
          </a:bodyPr>
          <a:lstStyle/>
          <a:p>
            <a:r>
              <a:rPr lang="en-US" dirty="0"/>
              <a:t>What is YugabyteDB and its features</a:t>
            </a:r>
          </a:p>
        </p:txBody>
      </p:sp>
      <p:sp>
        <p:nvSpPr>
          <p:cNvPr id="10" name="Text Placeholder 9"/>
          <p:cNvSpPr>
            <a:spLocks noGrp="1"/>
          </p:cNvSpPr>
          <p:nvPr>
            <p:ph type="body" sz="quarter" idx="11"/>
          </p:nvPr>
        </p:nvSpPr>
        <p:spPr>
          <a:xfrm>
            <a:off x="1231367" y="3367105"/>
            <a:ext cx="7557748" cy="652462"/>
          </a:xfrm>
        </p:spPr>
        <p:txBody>
          <a:bodyPr>
            <a:normAutofit/>
          </a:bodyPr>
          <a:lstStyle/>
          <a:p>
            <a:r>
              <a:rPr lang="en-US" dirty="0"/>
              <a:t> Yugabyte Architecture in a nutshell</a:t>
            </a:r>
          </a:p>
        </p:txBody>
      </p:sp>
      <p:sp>
        <p:nvSpPr>
          <p:cNvPr id="11" name="Text Placeholder 10"/>
          <p:cNvSpPr>
            <a:spLocks noGrp="1"/>
          </p:cNvSpPr>
          <p:nvPr>
            <p:ph type="body" sz="quarter" idx="12"/>
          </p:nvPr>
        </p:nvSpPr>
        <p:spPr>
          <a:xfrm>
            <a:off x="1231367" y="4389469"/>
            <a:ext cx="7557748" cy="652462"/>
          </a:xfrm>
        </p:spPr>
        <p:txBody>
          <a:bodyPr/>
          <a:lstStyle/>
          <a:p>
            <a:r>
              <a:rPr lang="en-US" dirty="0"/>
              <a:t> YugabyteDB Deployment Methods</a:t>
            </a:r>
          </a:p>
        </p:txBody>
      </p:sp>
      <p:sp>
        <p:nvSpPr>
          <p:cNvPr id="14" name="Text Placeholder 13"/>
          <p:cNvSpPr>
            <a:spLocks noGrp="1"/>
          </p:cNvSpPr>
          <p:nvPr>
            <p:ph type="body" sz="quarter" idx="15"/>
          </p:nvPr>
        </p:nvSpPr>
        <p:spPr>
          <a:xfrm>
            <a:off x="686403" y="2332062"/>
            <a:ext cx="352425" cy="668792"/>
          </a:xfrm>
        </p:spPr>
        <p:txBody>
          <a:bodyPr/>
          <a:lstStyle/>
          <a:p>
            <a:r>
              <a:rPr lang="en-US" dirty="0"/>
              <a:t>1</a:t>
            </a:r>
          </a:p>
        </p:txBody>
      </p:sp>
      <p:sp>
        <p:nvSpPr>
          <p:cNvPr id="15" name="Text Placeholder 14"/>
          <p:cNvSpPr>
            <a:spLocks noGrp="1"/>
          </p:cNvSpPr>
          <p:nvPr>
            <p:ph type="body" sz="quarter" idx="16"/>
          </p:nvPr>
        </p:nvSpPr>
        <p:spPr>
          <a:xfrm>
            <a:off x="686403" y="3370401"/>
            <a:ext cx="352425" cy="668792"/>
          </a:xfrm>
        </p:spPr>
        <p:txBody>
          <a:bodyPr/>
          <a:lstStyle/>
          <a:p>
            <a:r>
              <a:rPr lang="en-US"/>
              <a:t>2</a:t>
            </a:r>
          </a:p>
        </p:txBody>
      </p:sp>
      <p:sp>
        <p:nvSpPr>
          <p:cNvPr id="16" name="Text Placeholder 15"/>
          <p:cNvSpPr>
            <a:spLocks noGrp="1"/>
          </p:cNvSpPr>
          <p:nvPr>
            <p:ph type="body" sz="quarter" idx="17"/>
          </p:nvPr>
        </p:nvSpPr>
        <p:spPr>
          <a:xfrm>
            <a:off x="686403" y="4408740"/>
            <a:ext cx="352425" cy="668792"/>
          </a:xfrm>
        </p:spPr>
        <p:txBody>
          <a:bodyPr/>
          <a:lstStyle/>
          <a:p>
            <a:r>
              <a:rPr lang="en-US" dirty="0"/>
              <a:t>3</a:t>
            </a:r>
          </a:p>
        </p:txBody>
      </p:sp>
      <p:sp>
        <p:nvSpPr>
          <p:cNvPr id="13" name="TextBox 12">
            <a:extLst>
              <a:ext uri="{FF2B5EF4-FFF2-40B4-BE49-F238E27FC236}">
                <a16:creationId xmlns:a16="http://schemas.microsoft.com/office/drawing/2014/main" id="{6726162B-8404-4ACF-A1A6-B16D9E24158D}"/>
              </a:ext>
            </a:extLst>
          </p:cNvPr>
          <p:cNvSpPr txBox="1"/>
          <p:nvPr/>
        </p:nvSpPr>
        <p:spPr>
          <a:xfrm>
            <a:off x="325227" y="1012132"/>
            <a:ext cx="4613096" cy="477054"/>
          </a:xfrm>
          <a:prstGeom prst="rect">
            <a:avLst/>
          </a:prstGeom>
          <a:noFill/>
        </p:spPr>
        <p:txBody>
          <a:bodyPr wrap="square">
            <a:spAutoFit/>
          </a:bodyPr>
          <a:lstStyle/>
          <a:p>
            <a:r>
              <a:rPr lang="en-US" sz="2500" b="1" dirty="0">
                <a:solidFill>
                  <a:srgbClr val="595959"/>
                </a:solidFill>
                <a:cs typeface="Arial"/>
              </a:rPr>
              <a:t>Agenda - </a:t>
            </a:r>
            <a:endParaRPr lang="en-IN" sz="2500" b="1" dirty="0">
              <a:solidFill>
                <a:srgbClr val="595959"/>
              </a:solidFil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t>What is YugabyteDB</a:t>
            </a:r>
          </a:p>
        </p:txBody>
      </p:sp>
      <p:sp>
        <p:nvSpPr>
          <p:cNvPr id="5" name="Text Placeholder 4">
            <a:extLst>
              <a:ext uri="{FF2B5EF4-FFF2-40B4-BE49-F238E27FC236}">
                <a16:creationId xmlns:a16="http://schemas.microsoft.com/office/drawing/2014/main" id="{B881C5F6-6A82-40FD-9495-4D0BF9D62052}"/>
              </a:ext>
            </a:extLst>
          </p:cNvPr>
          <p:cNvSpPr>
            <a:spLocks noGrp="1"/>
          </p:cNvSpPr>
          <p:nvPr>
            <p:ph type="body" sz="quarter" idx="16"/>
          </p:nvPr>
        </p:nvSpPr>
        <p:spPr>
          <a:xfrm>
            <a:off x="369870" y="914400"/>
            <a:ext cx="8589194" cy="5943600"/>
          </a:xfrm>
        </p:spPr>
        <p:txBody>
          <a:bodyPr/>
          <a:lstStyle/>
          <a:p>
            <a:pPr marL="457200" lvl="1" indent="0">
              <a:buNone/>
            </a:pPr>
            <a:endParaRPr lang="en-US" dirty="0"/>
          </a:p>
          <a:p>
            <a:pPr marL="457200" lvl="1" indent="0">
              <a:buNone/>
            </a:pPr>
            <a:endParaRPr lang="en-IN" dirty="0"/>
          </a:p>
          <a:p>
            <a:pPr marL="457200" lvl="1" indent="0">
              <a:buNone/>
            </a:pPr>
            <a:endParaRPr lang="en-IN" dirty="0"/>
          </a:p>
        </p:txBody>
      </p:sp>
      <p:sp>
        <p:nvSpPr>
          <p:cNvPr id="7" name="TextBox 6">
            <a:extLst>
              <a:ext uri="{FF2B5EF4-FFF2-40B4-BE49-F238E27FC236}">
                <a16:creationId xmlns:a16="http://schemas.microsoft.com/office/drawing/2014/main" id="{EBD24C83-3F06-4CD9-B431-A336D7C8AE14}"/>
              </a:ext>
            </a:extLst>
          </p:cNvPr>
          <p:cNvSpPr txBox="1"/>
          <p:nvPr/>
        </p:nvSpPr>
        <p:spPr>
          <a:xfrm>
            <a:off x="369871" y="914400"/>
            <a:ext cx="8497682" cy="5755422"/>
          </a:xfrm>
          <a:prstGeom prst="rect">
            <a:avLst/>
          </a:prstGeom>
          <a:noFill/>
        </p:spPr>
        <p:txBody>
          <a:bodyPr wrap="square" rtlCol="0">
            <a:spAutoFit/>
          </a:bodyPr>
          <a:lstStyle/>
          <a:p>
            <a:pPr marL="171450" indent="-171450">
              <a:buFont typeface="Arial" panose="020B0604020202020204" pitchFamily="34" charset="0"/>
              <a:buChar char="•"/>
            </a:pPr>
            <a:endParaRPr lang="en-US" sz="1600" b="1" dirty="0">
              <a:solidFill>
                <a:srgbClr val="202951"/>
              </a:solidFill>
              <a:latin typeface="Source Sans Pro" panose="020B0503030403020204" pitchFamily="34" charset="0"/>
            </a:endParaRPr>
          </a:p>
          <a:p>
            <a:pPr marL="285750" indent="-285750">
              <a:buFont typeface="Arial" panose="020B0604020202020204" pitchFamily="34" charset="0"/>
              <a:buChar char="•"/>
            </a:pPr>
            <a:r>
              <a:rPr lang="en-US" sz="1600" i="0" dirty="0">
                <a:solidFill>
                  <a:srgbClr val="202951"/>
                </a:solidFill>
                <a:effectLst/>
                <a:latin typeface="Source Sans Pro" panose="020B0503030403020204" pitchFamily="34" charset="0"/>
              </a:rPr>
              <a:t>YugabyteDB is a </a:t>
            </a:r>
            <a:r>
              <a:rPr lang="en-US" sz="1600" b="1" i="0" u="sng" dirty="0">
                <a:solidFill>
                  <a:srgbClr val="202951"/>
                </a:solidFill>
                <a:effectLst/>
                <a:latin typeface="Source Sans Pro" panose="020B0503030403020204" pitchFamily="34" charset="0"/>
              </a:rPr>
              <a:t>distributed SQL database </a:t>
            </a:r>
            <a:r>
              <a:rPr lang="en-US" sz="1600" i="0" dirty="0">
                <a:solidFill>
                  <a:srgbClr val="202951"/>
                </a:solidFill>
                <a:effectLst/>
                <a:latin typeface="Source Sans Pro" panose="020B0503030403020204" pitchFamily="34" charset="0"/>
              </a:rPr>
              <a:t>for building internet-scale, globally-distributed applications with features such as multi-shard (aka distributed) transactions that access keys on different nodes. </a:t>
            </a:r>
          </a:p>
          <a:p>
            <a:pPr marL="285750" indent="-285750">
              <a:buFont typeface="Arial" panose="020B0604020202020204" pitchFamily="34" charset="0"/>
              <a:buChar char="•"/>
            </a:pPr>
            <a:endParaRPr lang="en-US" sz="1600" u="sng" dirty="0">
              <a:solidFill>
                <a:srgbClr val="202951"/>
              </a:solidFill>
              <a:latin typeface="Source Sans Pro" panose="020B0503030403020204" pitchFamily="34" charset="0"/>
            </a:endParaRPr>
          </a:p>
          <a:p>
            <a:pPr marL="285750" indent="-285750">
              <a:buFont typeface="Arial" panose="020B0604020202020204" pitchFamily="34" charset="0"/>
              <a:buChar char="•"/>
            </a:pPr>
            <a:r>
              <a:rPr lang="en-US" sz="1600" u="sng" dirty="0">
                <a:solidFill>
                  <a:srgbClr val="202951"/>
                </a:solidFill>
                <a:latin typeface="Source Sans Pro" panose="020B0503030403020204" pitchFamily="34" charset="0"/>
                <a:hlinkClick r:id="rId3">
                  <a:extLst>
                    <a:ext uri="{A12FA001-AC4F-418D-AE19-62706E023703}">
                      <ahyp:hlinkClr xmlns:ahyp="http://schemas.microsoft.com/office/drawing/2018/hyperlinkcolor" val="tx"/>
                    </a:ext>
                  </a:extLst>
                </a:hlinkClick>
              </a:rPr>
              <a:t>Yugabyte has </a:t>
            </a:r>
            <a:r>
              <a:rPr lang="en-US" sz="1600" b="1" i="1" u="sng" dirty="0">
                <a:solidFill>
                  <a:srgbClr val="202951"/>
                </a:solidFill>
                <a:latin typeface="Source Sans Pro" panose="020B0503030403020204" pitchFamily="34" charset="0"/>
                <a:hlinkClick r:id="rId3">
                  <a:extLst>
                    <a:ext uri="{A12FA001-AC4F-418D-AE19-62706E023703}">
                      <ahyp:hlinkClr xmlns:ahyp="http://schemas.microsoft.com/office/drawing/2018/hyperlinkcolor" val="tx"/>
                    </a:ext>
                  </a:extLst>
                </a:hlinkClick>
              </a:rPr>
              <a:t>Auto-sharding and auto-rebalancing</a:t>
            </a:r>
            <a:r>
              <a:rPr lang="en-US" sz="1600" b="1" i="1" u="sng" dirty="0">
                <a:solidFill>
                  <a:srgbClr val="202951"/>
                </a:solidFill>
                <a:latin typeface="Source Sans Pro" panose="020B0503030403020204" pitchFamily="34" charset="0"/>
              </a:rPr>
              <a:t> </a:t>
            </a:r>
            <a:r>
              <a:rPr lang="en-US" sz="1600" dirty="0">
                <a:solidFill>
                  <a:srgbClr val="202951"/>
                </a:solidFill>
                <a:latin typeface="Source Sans Pro" panose="020B0503030403020204" pitchFamily="34" charset="0"/>
              </a:rPr>
              <a:t>to ensure uniform load across all nodes even for very large clusters. YugabyteDB</a:t>
            </a:r>
            <a:r>
              <a:rPr lang="en-IN" sz="1600" dirty="0">
                <a:solidFill>
                  <a:srgbClr val="202951"/>
                </a:solidFill>
                <a:latin typeface="Source Sans Pro" panose="020B0503030403020204" pitchFamily="34" charset="0"/>
              </a:rPr>
              <a:t> supports </a:t>
            </a:r>
            <a:r>
              <a:rPr lang="en-IN" sz="1600" b="1" dirty="0">
                <a:solidFill>
                  <a:srgbClr val="202951"/>
                </a:solidFill>
                <a:latin typeface="Source Sans Pro" panose="020B0503030403020204" pitchFamily="34" charset="0"/>
              </a:rPr>
              <a:t>range</a:t>
            </a:r>
            <a:r>
              <a:rPr lang="en-IN" sz="1600" dirty="0">
                <a:solidFill>
                  <a:srgbClr val="202951"/>
                </a:solidFill>
                <a:latin typeface="Source Sans Pro" panose="020B0503030403020204" pitchFamily="34" charset="0"/>
              </a:rPr>
              <a:t> and </a:t>
            </a:r>
            <a:r>
              <a:rPr lang="en-IN" sz="1600" b="1" dirty="0">
                <a:solidFill>
                  <a:srgbClr val="202951"/>
                </a:solidFill>
                <a:latin typeface="Source Sans Pro" panose="020B0503030403020204" pitchFamily="34" charset="0"/>
              </a:rPr>
              <a:t>hash</a:t>
            </a:r>
            <a:r>
              <a:rPr lang="en-IN" sz="1600" dirty="0">
                <a:solidFill>
                  <a:srgbClr val="202951"/>
                </a:solidFill>
                <a:latin typeface="Source Sans Pro" panose="020B0503030403020204" pitchFamily="34" charset="0"/>
              </a:rPr>
              <a:t> sharding.</a:t>
            </a:r>
          </a:p>
          <a:p>
            <a:pPr marL="285750" indent="-285750">
              <a:buFont typeface="Arial" panose="020B0604020202020204" pitchFamily="34" charset="0"/>
              <a:buChar char="•"/>
            </a:pPr>
            <a:endParaRPr lang="en-IN" sz="1600" dirty="0">
              <a:solidFill>
                <a:srgbClr val="202951"/>
              </a:solidFill>
              <a:latin typeface="Source Sans Pro" panose="020B0503030403020204" pitchFamily="34" charset="0"/>
            </a:endParaRPr>
          </a:p>
          <a:p>
            <a:pPr marL="285750" indent="-285750">
              <a:buFont typeface="Arial" panose="020B0604020202020204" pitchFamily="34" charset="0"/>
              <a:buChar char="•"/>
            </a:pPr>
            <a:r>
              <a:rPr lang="en-IN" sz="1600" dirty="0" err="1">
                <a:solidFill>
                  <a:srgbClr val="202951"/>
                </a:solidFill>
                <a:latin typeface="Source Sans Pro" panose="020B0503030403020204" pitchFamily="34" charset="0"/>
              </a:rPr>
              <a:t>YugabyteDB</a:t>
            </a:r>
            <a:r>
              <a:rPr lang="en-IN" sz="1600" dirty="0">
                <a:solidFill>
                  <a:srgbClr val="202951"/>
                </a:solidFill>
                <a:latin typeface="Source Sans Pro" panose="020B0503030403020204" pitchFamily="34" charset="0"/>
              </a:rPr>
              <a:t> also </a:t>
            </a:r>
            <a:r>
              <a:rPr lang="en-IN" sz="1600" b="1" u="sng" dirty="0">
                <a:solidFill>
                  <a:srgbClr val="202951"/>
                </a:solidFill>
                <a:latin typeface="Source Sans Pro" panose="020B0503030403020204" pitchFamily="34" charset="0"/>
              </a:rPr>
              <a:t>has </a:t>
            </a:r>
            <a:r>
              <a:rPr lang="en-US" sz="1600" b="1" i="1" u="sng" dirty="0">
                <a:solidFill>
                  <a:srgbClr val="202951"/>
                </a:solidFill>
                <a:latin typeface="Source Sans Pro" panose="020B0503030403020204" pitchFamily="34" charset="0"/>
                <a:hlinkClick r:id="rId4">
                  <a:extLst>
                    <a:ext uri="{A12FA001-AC4F-418D-AE19-62706E023703}">
                      <ahyp:hlinkClr xmlns:ahyp="http://schemas.microsoft.com/office/drawing/2018/hyperlinkcolor" val="tx"/>
                    </a:ext>
                  </a:extLst>
                </a:hlinkClick>
              </a:rPr>
              <a:t>Global data distribution</a:t>
            </a:r>
            <a:r>
              <a:rPr lang="en-US" sz="1600" b="1" i="1" u="sng" dirty="0">
                <a:solidFill>
                  <a:srgbClr val="202951"/>
                </a:solidFill>
                <a:latin typeface="Source Sans Pro" panose="020B0503030403020204" pitchFamily="34" charset="0"/>
              </a:rPr>
              <a:t> </a:t>
            </a:r>
            <a:r>
              <a:rPr lang="en-US" sz="1600" b="0" i="0" dirty="0">
                <a:solidFill>
                  <a:srgbClr val="202951"/>
                </a:solidFill>
                <a:effectLst/>
                <a:latin typeface="Source Sans Pro" panose="020B0503030403020204" pitchFamily="34" charset="0"/>
              </a:rPr>
              <a:t>that brings consistent data close to users through multi-region and multi-cloud deployments.</a:t>
            </a:r>
            <a:endParaRPr lang="en-IN" sz="1600" dirty="0">
              <a:solidFill>
                <a:srgbClr val="202951"/>
              </a:solidFill>
              <a:latin typeface="Source Sans Pro" panose="020B0503030403020204" pitchFamily="34" charset="0"/>
            </a:endParaRPr>
          </a:p>
          <a:p>
            <a:pPr marL="285750" indent="-285750">
              <a:buFont typeface="Arial" panose="020B0604020202020204" pitchFamily="34" charset="0"/>
              <a:buChar char="•"/>
            </a:pPr>
            <a:endParaRPr lang="en-IN" sz="1600" i="0" dirty="0">
              <a:solidFill>
                <a:srgbClr val="202951"/>
              </a:solidFill>
              <a:effectLst/>
              <a:latin typeface="Source Sans Pro" panose="020B0503030403020204" pitchFamily="34" charset="0"/>
            </a:endParaRPr>
          </a:p>
          <a:p>
            <a:pPr marL="285750" indent="-285750">
              <a:buFont typeface="Arial" panose="020B0604020202020204" pitchFamily="34" charset="0"/>
              <a:buChar char="•"/>
            </a:pPr>
            <a:r>
              <a:rPr lang="en-IN" sz="1600" i="0" dirty="0" err="1">
                <a:solidFill>
                  <a:srgbClr val="202951"/>
                </a:solidFill>
                <a:effectLst/>
                <a:latin typeface="Source Sans Pro" panose="020B0503030403020204" pitchFamily="34" charset="0"/>
              </a:rPr>
              <a:t>YugabyteDB</a:t>
            </a:r>
            <a:r>
              <a:rPr lang="en-IN" sz="1600" i="0" dirty="0">
                <a:solidFill>
                  <a:srgbClr val="202951"/>
                </a:solidFill>
                <a:effectLst/>
                <a:latin typeface="Source Sans Pro" panose="020B0503030403020204" pitchFamily="34" charset="0"/>
              </a:rPr>
              <a:t> </a:t>
            </a:r>
            <a:r>
              <a:rPr lang="en-IN" sz="1600" b="1" i="0" u="sng" dirty="0">
                <a:solidFill>
                  <a:srgbClr val="202951"/>
                </a:solidFill>
                <a:effectLst/>
                <a:latin typeface="Source Sans Pro" panose="020B0503030403020204" pitchFamily="34" charset="0"/>
              </a:rPr>
              <a:t>is Cloud Native Database</a:t>
            </a:r>
            <a:r>
              <a:rPr lang="en-IN" sz="1600" i="0" dirty="0">
                <a:solidFill>
                  <a:srgbClr val="202951"/>
                </a:solidFill>
                <a:effectLst/>
                <a:latin typeface="Source Sans Pro" panose="020B0503030403020204" pitchFamily="34" charset="0"/>
              </a:rPr>
              <a:t>. </a:t>
            </a:r>
            <a:r>
              <a:rPr lang="en-US" sz="1600" i="0" dirty="0">
                <a:solidFill>
                  <a:srgbClr val="202951"/>
                </a:solidFill>
                <a:effectLst/>
                <a:latin typeface="Source Sans Pro" panose="020B0503030403020204" pitchFamily="34" charset="0"/>
              </a:rPr>
              <a:t>Built for the container era with highly elastic scaling and infrastructure portability, including Kubernetes-driven orchestration.</a:t>
            </a:r>
          </a:p>
          <a:p>
            <a:pPr marL="285750" indent="-285750">
              <a:buFont typeface="Arial" panose="020B0604020202020204" pitchFamily="34" charset="0"/>
              <a:buChar char="•"/>
            </a:pPr>
            <a:endParaRPr lang="en-US" sz="1600" i="0" dirty="0">
              <a:solidFill>
                <a:srgbClr val="202951"/>
              </a:solidFill>
              <a:effectLst/>
              <a:latin typeface="Source Sans Pro" panose="020B0503030403020204" pitchFamily="34" charset="0"/>
            </a:endParaRPr>
          </a:p>
          <a:p>
            <a:pPr marL="285750" indent="-285750">
              <a:buFont typeface="Arial" panose="020B0604020202020204" pitchFamily="34" charset="0"/>
              <a:buChar char="•"/>
            </a:pPr>
            <a:r>
              <a:rPr lang="en-US" sz="1600" i="0" dirty="0">
                <a:solidFill>
                  <a:srgbClr val="202951"/>
                </a:solidFill>
                <a:effectLst/>
                <a:latin typeface="Source Sans Pro" panose="020B0503030403020204" pitchFamily="34" charset="0"/>
              </a:rPr>
              <a:t>It is </a:t>
            </a:r>
            <a:r>
              <a:rPr lang="en-US" sz="1600" b="1" i="0" dirty="0">
                <a:solidFill>
                  <a:srgbClr val="202951"/>
                </a:solidFill>
                <a:effectLst/>
                <a:latin typeface="Source Sans Pro" panose="020B0503030403020204" pitchFamily="34" charset="0"/>
              </a:rPr>
              <a:t>Self-healing database</a:t>
            </a:r>
            <a:r>
              <a:rPr lang="en-US" sz="1600" i="0" dirty="0">
                <a:solidFill>
                  <a:srgbClr val="202951"/>
                </a:solidFill>
                <a:effectLst/>
                <a:latin typeface="Source Sans Pro" panose="020B0503030403020204" pitchFamily="34" charset="0"/>
              </a:rPr>
              <a:t> that automatically tolerates any failures common in the inherently unreliable modern cloud infrastructure.</a:t>
            </a:r>
            <a:endParaRPr lang="en-IN" sz="1600" dirty="0">
              <a:solidFill>
                <a:srgbClr val="202951"/>
              </a:solidFill>
              <a:latin typeface="Source Sans Pro" panose="020B0503030403020204" pitchFamily="34" charset="0"/>
            </a:endParaRPr>
          </a:p>
          <a:p>
            <a:pPr marL="285750" indent="-285750">
              <a:buFont typeface="Arial" panose="020B0604020202020204" pitchFamily="34" charset="0"/>
              <a:buChar char="•"/>
            </a:pPr>
            <a:endParaRPr lang="en-IN" sz="1600" i="0" dirty="0">
              <a:solidFill>
                <a:srgbClr val="202951"/>
              </a:solidFill>
              <a:effectLst/>
              <a:latin typeface="Source Sans Pro" panose="020B0503030403020204" pitchFamily="34" charset="0"/>
            </a:endParaRPr>
          </a:p>
          <a:p>
            <a:pPr marL="285750" indent="-285750">
              <a:buFont typeface="Arial" panose="020B0604020202020204" pitchFamily="34" charset="0"/>
              <a:buChar char="•"/>
            </a:pPr>
            <a:r>
              <a:rPr lang="en-US" sz="1600" i="0" dirty="0">
                <a:solidFill>
                  <a:srgbClr val="202951"/>
                </a:solidFill>
                <a:effectLst/>
                <a:latin typeface="Source Sans Pro" panose="020B0503030403020204" pitchFamily="34" charset="0"/>
              </a:rPr>
              <a:t>YugabyteDB is a transactional database that brings together 4 must-have needs of cloud native apps.</a:t>
            </a:r>
          </a:p>
          <a:p>
            <a:pPr marL="742950" lvl="1" indent="-285750">
              <a:buFont typeface="Arial" panose="020B0604020202020204" pitchFamily="34" charset="0"/>
              <a:buChar char="•"/>
            </a:pPr>
            <a:r>
              <a:rPr lang="en-US" sz="1600" b="1" dirty="0">
                <a:solidFill>
                  <a:srgbClr val="202951"/>
                </a:solidFill>
                <a:latin typeface="Source Sans Pro" panose="020B0503030403020204" pitchFamily="34" charset="0"/>
              </a:rPr>
              <a:t>S</a:t>
            </a:r>
            <a:r>
              <a:rPr lang="en-US" sz="1600" b="1" i="0" dirty="0">
                <a:solidFill>
                  <a:srgbClr val="202951"/>
                </a:solidFill>
                <a:effectLst/>
                <a:latin typeface="Source Sans Pro" panose="020B0503030403020204" pitchFamily="34" charset="0"/>
              </a:rPr>
              <a:t>QL as a flexible query language</a:t>
            </a:r>
          </a:p>
          <a:p>
            <a:pPr marL="742950" lvl="1" indent="-285750">
              <a:buFont typeface="Arial" panose="020B0604020202020204" pitchFamily="34" charset="0"/>
              <a:buChar char="•"/>
            </a:pPr>
            <a:r>
              <a:rPr lang="en-US" sz="1600" b="1" dirty="0">
                <a:solidFill>
                  <a:srgbClr val="202951"/>
                </a:solidFill>
                <a:latin typeface="Source Sans Pro" panose="020B0503030403020204" pitchFamily="34" charset="0"/>
              </a:rPr>
              <a:t>L</a:t>
            </a:r>
            <a:r>
              <a:rPr lang="en-US" sz="1600" b="1" i="0" dirty="0">
                <a:solidFill>
                  <a:srgbClr val="202951"/>
                </a:solidFill>
                <a:effectLst/>
                <a:latin typeface="Source Sans Pro" panose="020B0503030403020204" pitchFamily="34" charset="0"/>
              </a:rPr>
              <a:t>ow-latency performance</a:t>
            </a:r>
          </a:p>
          <a:p>
            <a:pPr marL="742950" lvl="1" indent="-285750">
              <a:buFont typeface="Arial" panose="020B0604020202020204" pitchFamily="34" charset="0"/>
              <a:buChar char="•"/>
            </a:pPr>
            <a:r>
              <a:rPr lang="en-US" sz="1600" b="1" dirty="0">
                <a:solidFill>
                  <a:srgbClr val="202951"/>
                </a:solidFill>
                <a:latin typeface="Source Sans Pro" panose="020B0503030403020204" pitchFamily="34" charset="0"/>
              </a:rPr>
              <a:t>C</a:t>
            </a:r>
            <a:r>
              <a:rPr lang="en-US" sz="1600" b="1" i="0" dirty="0">
                <a:solidFill>
                  <a:srgbClr val="202951"/>
                </a:solidFill>
                <a:effectLst/>
                <a:latin typeface="Source Sans Pro" panose="020B0503030403020204" pitchFamily="34" charset="0"/>
              </a:rPr>
              <a:t>ontinuous availability </a:t>
            </a:r>
          </a:p>
          <a:p>
            <a:pPr marL="742950" lvl="1" indent="-285750">
              <a:buFont typeface="Arial" panose="020B0604020202020204" pitchFamily="34" charset="0"/>
              <a:buChar char="•"/>
            </a:pPr>
            <a:r>
              <a:rPr lang="en-US" sz="1600" b="1" dirty="0">
                <a:solidFill>
                  <a:srgbClr val="202951"/>
                </a:solidFill>
                <a:latin typeface="Source Sans Pro" panose="020B0503030403020204" pitchFamily="34" charset="0"/>
              </a:rPr>
              <a:t>G</a:t>
            </a:r>
            <a:r>
              <a:rPr lang="en-US" sz="1600" b="1" i="0" dirty="0">
                <a:solidFill>
                  <a:srgbClr val="202951"/>
                </a:solidFill>
                <a:effectLst/>
                <a:latin typeface="Source Sans Pro" panose="020B0503030403020204" pitchFamily="34" charset="0"/>
              </a:rPr>
              <a:t>lobally-distributed scalability.</a:t>
            </a:r>
            <a:endParaRPr lang="en-US" sz="1200" b="1" dirty="0">
              <a:solidFill>
                <a:schemeClr val="tx1">
                  <a:lumMod val="50000"/>
                  <a:lumOff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B78BBD8-B800-4224-AA9C-362916F67B1F}"/>
              </a:ext>
            </a:extLst>
          </p:cNvPr>
          <p:cNvSpPr>
            <a:spLocks noGrp="1"/>
          </p:cNvSpPr>
          <p:nvPr>
            <p:ph type="title"/>
          </p:nvPr>
        </p:nvSpPr>
        <p:spPr>
          <a:xfrm>
            <a:off x="448140" y="140511"/>
            <a:ext cx="8229600" cy="553998"/>
          </a:xfrm>
        </p:spPr>
        <p:txBody>
          <a:bodyPr/>
          <a:lstStyle/>
          <a:p>
            <a:r>
              <a:rPr lang="en-US" dirty="0"/>
              <a:t>Architecture </a:t>
            </a:r>
          </a:p>
        </p:txBody>
      </p:sp>
      <p:pic>
        <p:nvPicPr>
          <p:cNvPr id="7" name="Picture 6">
            <a:extLst>
              <a:ext uri="{FF2B5EF4-FFF2-40B4-BE49-F238E27FC236}">
                <a16:creationId xmlns:a16="http://schemas.microsoft.com/office/drawing/2014/main" id="{9FD400AA-7B5C-477F-AAFC-7A50EA7FB4A1}"/>
              </a:ext>
            </a:extLst>
          </p:cNvPr>
          <p:cNvPicPr>
            <a:picLocks noChangeAspect="1"/>
          </p:cNvPicPr>
          <p:nvPr/>
        </p:nvPicPr>
        <p:blipFill>
          <a:blip r:embed="rId3"/>
          <a:stretch>
            <a:fillRect/>
          </a:stretch>
        </p:blipFill>
        <p:spPr>
          <a:xfrm>
            <a:off x="1" y="852755"/>
            <a:ext cx="4027470" cy="5301465"/>
          </a:xfrm>
          <a:prstGeom prst="rect">
            <a:avLst/>
          </a:prstGeom>
          <a:noFill/>
        </p:spPr>
      </p:pic>
      <p:sp>
        <p:nvSpPr>
          <p:cNvPr id="8" name="TextBox 7">
            <a:extLst>
              <a:ext uri="{FF2B5EF4-FFF2-40B4-BE49-F238E27FC236}">
                <a16:creationId xmlns:a16="http://schemas.microsoft.com/office/drawing/2014/main" id="{D73BFA50-3143-46E9-9CA8-44FA8BD0E70D}"/>
              </a:ext>
            </a:extLst>
          </p:cNvPr>
          <p:cNvSpPr txBox="1"/>
          <p:nvPr/>
        </p:nvSpPr>
        <p:spPr>
          <a:xfrm>
            <a:off x="4027471" y="1150706"/>
            <a:ext cx="4952142" cy="5632311"/>
          </a:xfrm>
          <a:prstGeom prst="rect">
            <a:avLst/>
          </a:prstGeom>
          <a:noFill/>
        </p:spPr>
        <p:txBody>
          <a:bodyPr wrap="square" rtlCol="0">
            <a:spAutoFit/>
          </a:bodyPr>
          <a:lstStyle/>
          <a:p>
            <a:pPr marL="285750" indent="-285750">
              <a:buFont typeface="Arial" panose="020B0604020202020204" pitchFamily="34" charset="0"/>
              <a:buChar char="•"/>
            </a:pPr>
            <a:r>
              <a:rPr lang="en-US" dirty="0"/>
              <a:t>YugabyteDB is comprised of two high level layers – </a:t>
            </a:r>
            <a:r>
              <a:rPr lang="en-US" b="1" dirty="0"/>
              <a:t>Yugabyte Query Layer (YQL) </a:t>
            </a:r>
            <a:r>
              <a:rPr lang="en-US" dirty="0"/>
              <a:t>is the API layer and </a:t>
            </a:r>
            <a:r>
              <a:rPr lang="en-US" b="1" dirty="0" err="1"/>
              <a:t>DocDB</a:t>
            </a:r>
            <a:r>
              <a:rPr lang="en-US" dirty="0"/>
              <a:t> is the distributed document store.</a:t>
            </a:r>
          </a:p>
          <a:p>
            <a:pPr marL="285750" indent="-285750">
              <a:buFont typeface="Arial" panose="020B0604020202020204" pitchFamily="34" charset="0"/>
              <a:buChar char="•"/>
            </a:pPr>
            <a:endParaRPr lang="en-US" b="0" i="0" dirty="0">
              <a:solidFill>
                <a:srgbClr val="202951"/>
              </a:solidFill>
              <a:effectLst/>
              <a:latin typeface="open sans" panose="020B0606030504020204" pitchFamily="34" charset="0"/>
            </a:endParaRPr>
          </a:p>
          <a:p>
            <a:pPr marL="285750" indent="-285750">
              <a:buFont typeface="Arial" panose="020B0604020202020204" pitchFamily="34" charset="0"/>
              <a:buChar char="•"/>
            </a:pPr>
            <a:r>
              <a:rPr lang="en-US" b="0" i="0" dirty="0" err="1">
                <a:solidFill>
                  <a:srgbClr val="202951"/>
                </a:solidFill>
                <a:effectLst/>
                <a:latin typeface="open sans" panose="020B0606030504020204" pitchFamily="34" charset="0"/>
              </a:rPr>
              <a:t>DocDB</a:t>
            </a:r>
            <a:r>
              <a:rPr lang="en-US" b="0" i="0" dirty="0">
                <a:solidFill>
                  <a:srgbClr val="202951"/>
                </a:solidFill>
                <a:effectLst/>
                <a:latin typeface="open sans" panose="020B0606030504020204" pitchFamily="34" charset="0"/>
              </a:rPr>
              <a:t> uses </a:t>
            </a:r>
            <a:r>
              <a:rPr lang="en-US" b="1" i="0" dirty="0">
                <a:solidFill>
                  <a:srgbClr val="202951"/>
                </a:solidFill>
                <a:effectLst/>
                <a:latin typeface="open sans" panose="020B0606030504020204" pitchFamily="34" charset="0"/>
              </a:rPr>
              <a:t>a highly customized version of </a:t>
            </a:r>
            <a:r>
              <a:rPr lang="en-US" b="1" i="0" dirty="0" err="1">
                <a:solidFill>
                  <a:srgbClr val="202951"/>
                </a:solidFill>
                <a:effectLst/>
                <a:latin typeface="open sans" panose="020B0606030504020204" pitchFamily="34" charset="0"/>
              </a:rPr>
              <a:t>RocksDB</a:t>
            </a:r>
            <a:r>
              <a:rPr lang="en-US" b="1" i="0" dirty="0">
                <a:solidFill>
                  <a:srgbClr val="202951"/>
                </a:solidFill>
                <a:effectLst/>
                <a:latin typeface="open sans" panose="020B0606030504020204" pitchFamily="34" charset="0"/>
              </a:rPr>
              <a:t> as its per-node storage engine.</a:t>
            </a:r>
            <a:r>
              <a:rPr lang="en-US" b="0" i="0" dirty="0">
                <a:solidFill>
                  <a:srgbClr val="202951"/>
                </a:solidFill>
                <a:effectLst/>
                <a:latin typeface="open sans" panose="020B0606030504020204" pitchFamily="34" charset="0"/>
              </a:rPr>
              <a:t> </a:t>
            </a:r>
            <a:r>
              <a:rPr lang="en-US" dirty="0">
                <a:solidFill>
                  <a:srgbClr val="202951"/>
                </a:solidFill>
                <a:latin typeface="open sans" panose="020B0606030504020204" pitchFamily="34" charset="0"/>
              </a:rPr>
              <a:t>T</a:t>
            </a:r>
            <a:r>
              <a:rPr lang="en-US" b="0" i="0" dirty="0">
                <a:solidFill>
                  <a:srgbClr val="202951"/>
                </a:solidFill>
                <a:effectLst/>
                <a:latin typeface="open sans" panose="020B0606030504020204" pitchFamily="34" charset="0"/>
              </a:rPr>
              <a:t>his engine is fully optimized for high performance and large datasets. </a:t>
            </a:r>
          </a:p>
          <a:p>
            <a:pPr marL="285750" indent="-285750">
              <a:buFont typeface="Arial" panose="020B0604020202020204" pitchFamily="34" charset="0"/>
              <a:buChar char="•"/>
            </a:pPr>
            <a:endParaRPr lang="en-US" dirty="0">
              <a:solidFill>
                <a:srgbClr val="202951"/>
              </a:solidFill>
              <a:latin typeface="open sans" panose="020B0606030504020204" pitchFamily="34" charset="0"/>
            </a:endParaRPr>
          </a:p>
          <a:p>
            <a:pPr marL="285750" indent="-285750">
              <a:buFont typeface="Arial" panose="020B0604020202020204" pitchFamily="34" charset="0"/>
              <a:buChar char="•"/>
            </a:pPr>
            <a:r>
              <a:rPr lang="en-US" dirty="0" err="1">
                <a:solidFill>
                  <a:srgbClr val="202951"/>
                </a:solidFill>
                <a:latin typeface="open sans" panose="020B0606030504020204" pitchFamily="34" charset="0"/>
              </a:rPr>
              <a:t>DocDB</a:t>
            </a:r>
            <a:r>
              <a:rPr lang="en-US" dirty="0">
                <a:solidFill>
                  <a:srgbClr val="202951"/>
                </a:solidFill>
                <a:latin typeface="open sans" panose="020B0606030504020204" pitchFamily="34" charset="0"/>
              </a:rPr>
              <a:t> is </a:t>
            </a:r>
            <a:r>
              <a:rPr lang="en-US" dirty="0" err="1">
                <a:solidFill>
                  <a:srgbClr val="202951"/>
                </a:solidFill>
                <a:latin typeface="open sans" panose="020B0606030504020204" pitchFamily="34" charset="0"/>
              </a:rPr>
              <a:t>YugabyteDB’s</a:t>
            </a:r>
            <a:r>
              <a:rPr lang="en-US" dirty="0">
                <a:solidFill>
                  <a:srgbClr val="202951"/>
                </a:solidFill>
                <a:latin typeface="open sans" panose="020B0606030504020204" pitchFamily="34" charset="0"/>
              </a:rPr>
              <a:t> distributed document store. Irrespective of the API used, every row managed by YugabyteDB is internally stored in </a:t>
            </a:r>
            <a:r>
              <a:rPr lang="en-US" dirty="0" err="1">
                <a:solidFill>
                  <a:srgbClr val="202951"/>
                </a:solidFill>
                <a:latin typeface="open sans" panose="020B0606030504020204" pitchFamily="34" charset="0"/>
              </a:rPr>
              <a:t>DocDB</a:t>
            </a:r>
            <a:r>
              <a:rPr lang="en-US" dirty="0">
                <a:solidFill>
                  <a:srgbClr val="202951"/>
                </a:solidFill>
                <a:latin typeface="open sans" panose="020B0606030504020204" pitchFamily="34" charset="0"/>
              </a:rPr>
              <a:t> as a separate document. </a:t>
            </a:r>
          </a:p>
          <a:p>
            <a:pPr marL="285750" indent="-285750">
              <a:buFont typeface="Arial" panose="020B0604020202020204" pitchFamily="34" charset="0"/>
              <a:buChar char="•"/>
            </a:pPr>
            <a:endParaRPr lang="en-US" dirty="0">
              <a:solidFill>
                <a:srgbClr val="202951"/>
              </a:solidFill>
              <a:latin typeface="open sans" panose="020B0606030504020204" pitchFamily="34" charset="0"/>
            </a:endParaRPr>
          </a:p>
          <a:p>
            <a:pPr marL="285750" indent="-285750">
              <a:buFont typeface="Arial" panose="020B0604020202020204" pitchFamily="34" charset="0"/>
              <a:buChar char="•"/>
            </a:pPr>
            <a:r>
              <a:rPr lang="en-US" b="0" i="0" dirty="0">
                <a:solidFill>
                  <a:srgbClr val="202951"/>
                </a:solidFill>
                <a:effectLst/>
                <a:latin typeface="open sans" panose="020B0606030504020204" pitchFamily="34" charset="0"/>
              </a:rPr>
              <a:t>Each </a:t>
            </a:r>
            <a:r>
              <a:rPr lang="en-US" b="0" i="0" dirty="0" err="1">
                <a:solidFill>
                  <a:srgbClr val="202951"/>
                </a:solidFill>
                <a:effectLst/>
                <a:latin typeface="open sans" panose="020B0606030504020204" pitchFamily="34" charset="0"/>
              </a:rPr>
              <a:t>DocDB</a:t>
            </a:r>
            <a:r>
              <a:rPr lang="en-US" b="0" i="0" dirty="0">
                <a:solidFill>
                  <a:srgbClr val="202951"/>
                </a:solidFill>
                <a:effectLst/>
                <a:latin typeface="open sans" panose="020B0606030504020204" pitchFamily="34" charset="0"/>
              </a:rPr>
              <a:t> document is mapped to multiple key-value pairs in </a:t>
            </a:r>
            <a:r>
              <a:rPr lang="en-US" b="0" i="0" dirty="0" err="1">
                <a:solidFill>
                  <a:srgbClr val="202951"/>
                </a:solidFill>
                <a:effectLst/>
                <a:latin typeface="open sans" panose="020B0606030504020204" pitchFamily="34" charset="0"/>
              </a:rPr>
              <a:t>RocksDB</a:t>
            </a:r>
            <a:r>
              <a:rPr lang="en-US" b="0" i="0" dirty="0">
                <a:solidFill>
                  <a:srgbClr val="202951"/>
                </a:solidFill>
                <a:effectLst/>
                <a:latin typeface="open sans" panose="020B0606030504020204" pitchFamily="34" charset="0"/>
              </a:rPr>
              <a:t>, the underlying </a:t>
            </a:r>
            <a:r>
              <a:rPr lang="en-US" b="1" i="0" dirty="0">
                <a:solidFill>
                  <a:srgbClr val="202951"/>
                </a:solidFill>
                <a:effectLst/>
                <a:latin typeface="open sans" panose="020B0606030504020204" pitchFamily="34" charset="0"/>
              </a:rPr>
              <a:t>per-node storage engine</a:t>
            </a:r>
            <a:r>
              <a:rPr lang="en-US" b="0" i="0" dirty="0">
                <a:solidFill>
                  <a:srgbClr val="202951"/>
                </a:solidFill>
                <a:effectLst/>
                <a:latin typeface="open sans" panose="020B0606030504020204" pitchFamily="34" charset="0"/>
              </a:rPr>
              <a:t>.</a:t>
            </a:r>
            <a:endParaRPr lang="en-IN" dirty="0">
              <a:solidFill>
                <a:srgbClr val="202951"/>
              </a:solidFill>
              <a:latin typeface="open sans" panose="020B0606030504020204" pitchFamily="34" charset="0"/>
            </a:endParaRPr>
          </a:p>
        </p:txBody>
      </p:sp>
    </p:spTree>
    <p:extLst>
      <p:ext uri="{BB962C8B-B14F-4D97-AF65-F5344CB8AC3E}">
        <p14:creationId xmlns:p14="http://schemas.microsoft.com/office/powerpoint/2010/main" val="225815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6" y="145140"/>
            <a:ext cx="8229600" cy="553998"/>
          </a:xfrm>
        </p:spPr>
        <p:txBody>
          <a:bodyPr/>
          <a:lstStyle/>
          <a:p>
            <a:r>
              <a:rPr lang="en-US" dirty="0"/>
              <a:t>Deployment Methods</a:t>
            </a:r>
          </a:p>
        </p:txBody>
      </p:sp>
      <p:sp>
        <p:nvSpPr>
          <p:cNvPr id="5" name="Text Placeholder 4">
            <a:extLst>
              <a:ext uri="{FF2B5EF4-FFF2-40B4-BE49-F238E27FC236}">
                <a16:creationId xmlns:a16="http://schemas.microsoft.com/office/drawing/2014/main" id="{B881C5F6-6A82-40FD-9495-4D0BF9D62052}"/>
              </a:ext>
            </a:extLst>
          </p:cNvPr>
          <p:cNvSpPr>
            <a:spLocks noGrp="1"/>
          </p:cNvSpPr>
          <p:nvPr>
            <p:ph type="body" sz="quarter" idx="16"/>
          </p:nvPr>
        </p:nvSpPr>
        <p:spPr>
          <a:xfrm>
            <a:off x="195209" y="914399"/>
            <a:ext cx="8681663" cy="5558319"/>
          </a:xfrm>
        </p:spPr>
        <p:txBody>
          <a:bodyPr/>
          <a:lstStyle/>
          <a:p>
            <a:pPr marL="457200" lvl="1" indent="0">
              <a:buNone/>
            </a:pPr>
            <a:endParaRPr lang="en-US" dirty="0"/>
          </a:p>
          <a:p>
            <a:pPr marL="457200" lvl="1" indent="0">
              <a:buNone/>
            </a:pPr>
            <a:endParaRPr lang="en-IN" dirty="0"/>
          </a:p>
          <a:p>
            <a:pPr marL="457200" lvl="1" indent="0">
              <a:buNone/>
            </a:pPr>
            <a:endParaRPr lang="en-IN" dirty="0"/>
          </a:p>
        </p:txBody>
      </p:sp>
      <p:sp>
        <p:nvSpPr>
          <p:cNvPr id="3" name="TextBox 2">
            <a:extLst>
              <a:ext uri="{FF2B5EF4-FFF2-40B4-BE49-F238E27FC236}">
                <a16:creationId xmlns:a16="http://schemas.microsoft.com/office/drawing/2014/main" id="{53EDADB8-0C83-40F7-BE0E-A44BD3F713F0}"/>
              </a:ext>
            </a:extLst>
          </p:cNvPr>
          <p:cNvSpPr txBox="1"/>
          <p:nvPr/>
        </p:nvSpPr>
        <p:spPr>
          <a:xfrm>
            <a:off x="195208" y="1243173"/>
            <a:ext cx="8753581"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chemeClr val="tx1">
                  <a:lumMod val="50000"/>
                  <a:lumOff val="50000"/>
                </a:schemeClr>
              </a:solidFill>
            </a:endParaRPr>
          </a:p>
          <a:p>
            <a:r>
              <a:rPr lang="en-US" b="1" dirty="0">
                <a:solidFill>
                  <a:schemeClr val="tx1">
                    <a:lumMod val="50000"/>
                    <a:lumOff val="50000"/>
                  </a:schemeClr>
                </a:solidFill>
              </a:rPr>
              <a:t>Yugabyte cluster creation done through following ways. </a:t>
            </a:r>
          </a:p>
          <a:p>
            <a:pPr marL="285750" indent="-285750">
              <a:buFont typeface="Arial" panose="020B0604020202020204" pitchFamily="34" charset="0"/>
              <a:buChar char="•"/>
            </a:pPr>
            <a:endParaRPr lang="en-IN" dirty="0">
              <a:solidFill>
                <a:schemeClr val="tx1">
                  <a:lumMod val="50000"/>
                  <a:lumOff val="50000"/>
                </a:schemeClr>
              </a:solidFill>
            </a:endParaRPr>
          </a:p>
          <a:p>
            <a:pPr marL="285750" indent="-285750">
              <a:buFont typeface="Arial" panose="020B0604020202020204" pitchFamily="34" charset="0"/>
              <a:buChar char="•"/>
            </a:pPr>
            <a:r>
              <a:rPr lang="en-US" b="1" dirty="0" err="1"/>
              <a:t>yb-ctl</a:t>
            </a:r>
            <a:r>
              <a:rPr lang="en-US" dirty="0">
                <a:solidFill>
                  <a:schemeClr val="tx1">
                    <a:lumMod val="50000"/>
                    <a:lumOff val="50000"/>
                  </a:schemeClr>
                </a:solidFill>
              </a:rPr>
              <a:t> is meant for managing local clusters only. For testing purpose and unit testing. This means that a single host machine like a local laptop is used to simulate YugabyteDB clusters even though the YugabyteDB cluster can have 3 nodes or more. </a:t>
            </a:r>
          </a:p>
          <a:p>
            <a:endParaRPr lang="en-IN" dirty="0">
              <a:solidFill>
                <a:schemeClr val="tx1">
                  <a:lumMod val="50000"/>
                  <a:lumOff val="50000"/>
                </a:schemeClr>
              </a:solidFill>
            </a:endParaRPr>
          </a:p>
          <a:p>
            <a:pPr marL="285750" marR="0" lvl="0" indent="-285750" fontAlgn="ctr">
              <a:lnSpc>
                <a:spcPct val="100000"/>
              </a:lnSpc>
              <a:spcBef>
                <a:spcPct val="0"/>
              </a:spcBef>
              <a:spcAft>
                <a:spcPct val="0"/>
              </a:spcAft>
              <a:buClrTx/>
              <a:buSzTx/>
              <a:buFont typeface="Arial" panose="020B0604020202020204" pitchFamily="34" charset="0"/>
              <a:buChar char="•"/>
              <a:tabLst/>
            </a:pPr>
            <a:r>
              <a:rPr lang="en-IN" b="1" dirty="0" err="1"/>
              <a:t>Yugabyted</a:t>
            </a:r>
            <a:r>
              <a:rPr lang="en-IN" b="1" dirty="0"/>
              <a:t> –</a:t>
            </a:r>
            <a:r>
              <a:rPr lang="en-US" b="1" dirty="0"/>
              <a:t> </a:t>
            </a:r>
            <a:r>
              <a:rPr lang="en-US" dirty="0">
                <a:solidFill>
                  <a:schemeClr val="tx1">
                    <a:lumMod val="50000"/>
                    <a:lumOff val="50000"/>
                  </a:schemeClr>
                </a:solidFill>
              </a:rPr>
              <a:t>This is also used for creating local cluster for testing purpose as of now. S</a:t>
            </a:r>
            <a:r>
              <a:rPr lang="en-US" altLang="en-US" dirty="0">
                <a:solidFill>
                  <a:schemeClr val="tx1">
                    <a:lumMod val="50000"/>
                    <a:lumOff val="50000"/>
                  </a:schemeClr>
                </a:solidFill>
              </a:rPr>
              <a:t>upports both single-node and multi-node clusters (using the join option in the start command). However, the ability to create multi-node clusters is currently in </a:t>
            </a:r>
            <a:r>
              <a:rPr lang="en-US" altLang="en-US" dirty="0">
                <a:solidFill>
                  <a:schemeClr val="tx1">
                    <a:lumMod val="50000"/>
                    <a:lumOff val="50000"/>
                  </a:schemeClr>
                </a:solidFill>
                <a:hlinkClick r:id="rId3">
                  <a:extLst>
                    <a:ext uri="{A12FA001-AC4F-418D-AE19-62706E023703}">
                      <ahyp:hlinkClr xmlns:ahyp="http://schemas.microsoft.com/office/drawing/2018/hyperlinkcolor" val="tx"/>
                    </a:ext>
                  </a:extLst>
                </a:hlinkClick>
              </a:rPr>
              <a:t>BETA</a:t>
            </a:r>
            <a:r>
              <a:rPr lang="en-US" altLang="en-US" dirty="0">
                <a:solidFill>
                  <a:schemeClr val="tx1">
                    <a:lumMod val="50000"/>
                    <a:lumOff val="50000"/>
                  </a:schemeClr>
                </a:solidFill>
              </a:rPr>
              <a:t>.  </a:t>
            </a:r>
            <a:r>
              <a:rPr lang="en-US" altLang="en-US" dirty="0" err="1">
                <a:solidFill>
                  <a:schemeClr val="tx1">
                    <a:lumMod val="50000"/>
                    <a:lumOff val="50000"/>
                  </a:schemeClr>
                </a:solidFill>
              </a:rPr>
              <a:t>yugabyted</a:t>
            </a:r>
            <a:r>
              <a:rPr lang="en-US" altLang="en-US" dirty="0">
                <a:solidFill>
                  <a:schemeClr val="tx1">
                    <a:lumMod val="50000"/>
                    <a:lumOff val="50000"/>
                  </a:schemeClr>
                </a:solidFill>
              </a:rPr>
              <a:t> is not recommended for production deployments</a:t>
            </a:r>
          </a:p>
          <a:p>
            <a:pPr marL="285750" indent="-285750">
              <a:buFont typeface="Arial" panose="020B0604020202020204" pitchFamily="34" charset="0"/>
              <a:buChar char="•"/>
            </a:pPr>
            <a:endParaRPr lang="en-IN" dirty="0">
              <a:solidFill>
                <a:schemeClr val="tx1">
                  <a:lumMod val="50000"/>
                  <a:lumOff val="50000"/>
                </a:schemeClr>
              </a:solidFill>
            </a:endParaRPr>
          </a:p>
          <a:p>
            <a:pPr marL="285750" indent="-285750">
              <a:buFont typeface="Arial" panose="020B0604020202020204" pitchFamily="34" charset="0"/>
              <a:buChar char="•"/>
            </a:pPr>
            <a:r>
              <a:rPr lang="en-IN" b="1" dirty="0"/>
              <a:t>Yb-master and </a:t>
            </a:r>
            <a:r>
              <a:rPr lang="en-IN" b="1" dirty="0" err="1"/>
              <a:t>yb-tserver</a:t>
            </a:r>
            <a:r>
              <a:rPr lang="en-IN" b="1" dirty="0"/>
              <a:t> – </a:t>
            </a:r>
            <a:r>
              <a:rPr lang="en-IN" dirty="0">
                <a:solidFill>
                  <a:schemeClr val="tx1">
                    <a:lumMod val="50000"/>
                    <a:lumOff val="50000"/>
                  </a:schemeClr>
                </a:solidFill>
              </a:rPr>
              <a:t>This is used for </a:t>
            </a:r>
            <a:r>
              <a:rPr lang="en-US" dirty="0">
                <a:solidFill>
                  <a:schemeClr val="tx1">
                    <a:lumMod val="50000"/>
                    <a:lumOff val="50000"/>
                  </a:schemeClr>
                </a:solidFill>
              </a:rPr>
              <a:t>production deployments with fully-distributed multi-node clusters</a:t>
            </a:r>
            <a:r>
              <a:rPr lang="en-IN" dirty="0">
                <a:solidFill>
                  <a:schemeClr val="tx1">
                    <a:lumMod val="50000"/>
                    <a:lumOff val="50000"/>
                  </a:schemeClr>
                </a:solidFill>
              </a:rPr>
              <a:t>.</a:t>
            </a:r>
            <a:endParaRPr lang="en-IN" b="1" dirty="0"/>
          </a:p>
          <a:p>
            <a:pPr marL="285750" indent="-285750">
              <a:buFont typeface="Arial" panose="020B0604020202020204" pitchFamily="34" charset="0"/>
              <a:buChar char="•"/>
            </a:pPr>
            <a:endParaRPr lang="en-IN" dirty="0">
              <a:solidFill>
                <a:schemeClr val="tx1">
                  <a:lumMod val="50000"/>
                  <a:lumOff val="50000"/>
                </a:schemeClr>
              </a:solidFill>
            </a:endParaRPr>
          </a:p>
        </p:txBody>
      </p:sp>
      <p:sp>
        <p:nvSpPr>
          <p:cNvPr id="9" name="Rectangle 5">
            <a:extLst>
              <a:ext uri="{FF2B5EF4-FFF2-40B4-BE49-F238E27FC236}">
                <a16:creationId xmlns:a16="http://schemas.microsoft.com/office/drawing/2014/main" id="{F314AC0E-314B-47F5-B871-FA7897FA09D2}"/>
              </a:ext>
            </a:extLst>
          </p:cNvPr>
          <p:cNvSpPr>
            <a:spLocks noChangeArrowheads="1"/>
          </p:cNvSpPr>
          <p:nvPr/>
        </p:nvSpPr>
        <p:spPr bwMode="auto">
          <a:xfrm>
            <a:off x="0" y="-276999"/>
            <a:ext cx="65" cy="553998"/>
          </a:xfrm>
          <a:prstGeom prst="rect">
            <a:avLst/>
          </a:prstGeom>
          <a:solidFill>
            <a:srgbClr val="E6E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6579237"/>
      </p:ext>
    </p:extLst>
  </p:cSld>
  <p:clrMapOvr>
    <a:masterClrMapping/>
  </p:clrMapOvr>
</p:sld>
</file>

<file path=ppt/theme/theme1.xml><?xml version="1.0" encoding="utf-8"?>
<a:theme xmlns:a="http://schemas.openxmlformats.org/drawingml/2006/main" name="blank">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1A477E43B3DA744855C78E9EE6AFF95" ma:contentTypeVersion="9" ma:contentTypeDescription="Create a new document." ma:contentTypeScope="" ma:versionID="797e6bf0af40bf556fd0a71b3fe633ac">
  <xsd:schema xmlns:xsd="http://www.w3.org/2001/XMLSchema" xmlns:xs="http://www.w3.org/2001/XMLSchema" xmlns:p="http://schemas.microsoft.com/office/2006/metadata/properties" xmlns:ns2="22e547e3-7103-4b8a-a6dd-755a6b611d81" targetNamespace="http://schemas.microsoft.com/office/2006/metadata/properties" ma:root="true" ma:fieldsID="2d4ac9a148cc80d263df7872b207617e" ns2:_="">
    <xsd:import namespace="22e547e3-7103-4b8a-a6dd-755a6b611d81"/>
    <xsd:element name="properties">
      <xsd:complexType>
        <xsd:sequence>
          <xsd:element name="documentManagement">
            <xsd:complexType>
              <xsd:all>
                <xsd:element ref="ns2:MediaServiceMetadata" minOccurs="0"/>
                <xsd:element ref="ns2:MediaServiceFastMetadata" minOccurs="0"/>
                <xsd:element ref="ns2:MediaServiceEventHashCode" minOccurs="0"/>
                <xsd:element ref="ns2:MediaServiceGenerationTime" minOccurs="0"/>
                <xsd:element ref="ns2:MediaServiceDateTaken"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e547e3-7103-4b8a-a6dd-755a6b611d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5047FB-713B-4ADE-87B8-E923192C86CD}">
  <ds:schemaRefs>
    <ds:schemaRef ds:uri="http://schemas.microsoft.com/sharepoint/v3/contenttype/forms"/>
  </ds:schemaRefs>
</ds:datastoreItem>
</file>

<file path=customXml/itemProps2.xml><?xml version="1.0" encoding="utf-8"?>
<ds:datastoreItem xmlns:ds="http://schemas.openxmlformats.org/officeDocument/2006/customXml" ds:itemID="{1DB81D87-5F44-4C61-918D-EC8EAEE1D0D4}">
  <ds:schemaRefs>
    <ds:schemaRef ds:uri="22e547e3-7103-4b8a-a6dd-755a6b611d8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D42353E-F26C-44AE-8EFE-2008F8D874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e547e3-7103-4b8a-a6dd-755a6b611d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4287</TotalTime>
  <Words>785</Words>
  <Application>Microsoft Office PowerPoint</Application>
  <PresentationFormat>On-screen Show (4:3)</PresentationFormat>
  <Paragraphs>89</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Gill Sans MT</vt:lpstr>
      <vt:lpstr>Open Sans</vt:lpstr>
      <vt:lpstr>Source Sans Pro</vt:lpstr>
      <vt:lpstr>Webdings</vt:lpstr>
      <vt:lpstr>blank</vt:lpstr>
      <vt:lpstr>YugabyteDB- Core Deployment  </vt:lpstr>
      <vt:lpstr>PowerPoint Presentation</vt:lpstr>
      <vt:lpstr>Architecture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Sachin Khanna (iDEAS-Apps &amp; Data)</dc:creator>
  <cp:lastModifiedBy>Sachin Khanna (iDEAS-Apps &amp; Data)</cp:lastModifiedBy>
  <cp:revision>26</cp:revision>
  <dcterms:modified xsi:type="dcterms:W3CDTF">2022-03-11T04:58:29Z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0x01010021A477E43B3DA744855C78E9EE6AFF95</vt:lpwstr>
  </property>
  <property fmtid="{D5CDD505-2E9C-101B-9397-08002B2CF9AE}" pid="6" name="MSIP_Label_f65b3423-ec78-4b3c-9693-96b88a3857c2_Enabled">
    <vt:lpwstr>true</vt:lpwstr>
  </property>
  <property fmtid="{D5CDD505-2E9C-101B-9397-08002B2CF9AE}" pid="7" name="MSIP_Label_f65b3423-ec78-4b3c-9693-96b88a3857c2_SetDate">
    <vt:lpwstr>2022-02-14T04:27:56Z</vt:lpwstr>
  </property>
  <property fmtid="{D5CDD505-2E9C-101B-9397-08002B2CF9AE}" pid="8" name="MSIP_Label_f65b3423-ec78-4b3c-9693-96b88a3857c2_Method">
    <vt:lpwstr>Privileged</vt:lpwstr>
  </property>
  <property fmtid="{D5CDD505-2E9C-101B-9397-08002B2CF9AE}" pid="9" name="MSIP_Label_f65b3423-ec78-4b3c-9693-96b88a3857c2_Name">
    <vt:lpwstr>Internal to Wipro</vt:lpwstr>
  </property>
  <property fmtid="{D5CDD505-2E9C-101B-9397-08002B2CF9AE}" pid="10" name="MSIP_Label_f65b3423-ec78-4b3c-9693-96b88a3857c2_SiteId">
    <vt:lpwstr>258ac4e4-146a-411e-9dc8-79a9e12fd6da</vt:lpwstr>
  </property>
  <property fmtid="{D5CDD505-2E9C-101B-9397-08002B2CF9AE}" pid="11" name="MSIP_Label_f65b3423-ec78-4b3c-9693-96b88a3857c2_ActionId">
    <vt:lpwstr>c900fa51-7eee-4b5e-8023-f118378c1ac0</vt:lpwstr>
  </property>
  <property fmtid="{D5CDD505-2E9C-101B-9397-08002B2CF9AE}" pid="12" name="MSIP_Label_f65b3423-ec78-4b3c-9693-96b88a3857c2_ContentBits">
    <vt:lpwstr>2</vt:lpwstr>
  </property>
  <property fmtid="{D5CDD505-2E9C-101B-9397-08002B2CF9AE}" pid="13" name="ClassificationContentMarkingFooterLocations">
    <vt:lpwstr>blank:7</vt:lpwstr>
  </property>
  <property fmtid="{D5CDD505-2E9C-101B-9397-08002B2CF9AE}" pid="14" name="ClassificationContentMarkingFooterText">
    <vt:lpwstr>Internal to Wipro</vt:lpwstr>
  </property>
</Properties>
</file>